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5.xml" ContentType="application/vnd.openxmlformats-officedocument.theme+xml"/>
  <Override PartName="/ppt/slideLayouts/slideLayout91.xml" ContentType="application/vnd.openxmlformats-officedocument.presentationml.slideLayout+xml"/>
  <Override PartName="/ppt/theme/theme6.xml" ContentType="application/vnd.openxmlformats-officedocument.theme+xml"/>
  <Override PartName="/ppt/tags/tag2.xml" ContentType="application/vnd.openxmlformats-officedocument.presentationml.tags+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7.xml" ContentType="application/vnd.openxmlformats-officedocument.theme+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 id="2147483721" r:id="rId2"/>
    <p:sldMasterId id="2147483809" r:id="rId3"/>
    <p:sldMasterId id="2147483648" r:id="rId4"/>
    <p:sldMasterId id="2147483828" r:id="rId5"/>
    <p:sldMasterId id="2147483869" r:id="rId6"/>
    <p:sldMasterId id="2147483871" r:id="rId7"/>
    <p:sldMasterId id="2147483889" r:id="rId8"/>
  </p:sldMasterIdLst>
  <p:notesMasterIdLst>
    <p:notesMasterId r:id="rId110"/>
  </p:notesMasterIdLst>
  <p:sldIdLst>
    <p:sldId id="2147478525" r:id="rId9"/>
    <p:sldId id="2147482545" r:id="rId10"/>
    <p:sldId id="2147482543" r:id="rId11"/>
    <p:sldId id="2147478488" r:id="rId12"/>
    <p:sldId id="2147478489" r:id="rId13"/>
    <p:sldId id="288" r:id="rId14"/>
    <p:sldId id="290" r:id="rId15"/>
    <p:sldId id="2147482547" r:id="rId16"/>
    <p:sldId id="293" r:id="rId17"/>
    <p:sldId id="299" r:id="rId18"/>
    <p:sldId id="291" r:id="rId19"/>
    <p:sldId id="292" r:id="rId20"/>
    <p:sldId id="295" r:id="rId21"/>
    <p:sldId id="302" r:id="rId22"/>
    <p:sldId id="300" r:id="rId23"/>
    <p:sldId id="301" r:id="rId24"/>
    <p:sldId id="2147478514" r:id="rId25"/>
    <p:sldId id="2147478515" r:id="rId26"/>
    <p:sldId id="2147482551" r:id="rId27"/>
    <p:sldId id="257" r:id="rId28"/>
    <p:sldId id="258" r:id="rId29"/>
    <p:sldId id="259" r:id="rId30"/>
    <p:sldId id="260" r:id="rId31"/>
    <p:sldId id="261" r:id="rId32"/>
    <p:sldId id="262" r:id="rId33"/>
    <p:sldId id="263" r:id="rId34"/>
    <p:sldId id="264" r:id="rId35"/>
    <p:sldId id="265" r:id="rId36"/>
    <p:sldId id="266" r:id="rId37"/>
    <p:sldId id="267" r:id="rId38"/>
    <p:sldId id="268" r:id="rId39"/>
    <p:sldId id="269" r:id="rId40"/>
    <p:sldId id="270" r:id="rId41"/>
    <p:sldId id="271" r:id="rId42"/>
    <p:sldId id="272" r:id="rId43"/>
    <p:sldId id="2147478516" r:id="rId44"/>
    <p:sldId id="7019" r:id="rId45"/>
    <p:sldId id="2147482548" r:id="rId46"/>
    <p:sldId id="2147478518" r:id="rId47"/>
    <p:sldId id="2147478519" r:id="rId48"/>
    <p:sldId id="2147482485" r:id="rId49"/>
    <p:sldId id="2147482530" r:id="rId50"/>
    <p:sldId id="2147482528" r:id="rId51"/>
    <p:sldId id="2147482441" r:id="rId52"/>
    <p:sldId id="2147482510" r:id="rId53"/>
    <p:sldId id="2147327200" r:id="rId54"/>
    <p:sldId id="2147482401" r:id="rId55"/>
    <p:sldId id="2147482529" r:id="rId56"/>
    <p:sldId id="2147482478" r:id="rId57"/>
    <p:sldId id="2147482481" r:id="rId58"/>
    <p:sldId id="2147482539" r:id="rId59"/>
    <p:sldId id="2147482531" r:id="rId60"/>
    <p:sldId id="2147482538" r:id="rId61"/>
    <p:sldId id="423" r:id="rId62"/>
    <p:sldId id="2147482483" r:id="rId63"/>
    <p:sldId id="693" r:id="rId64"/>
    <p:sldId id="2147482433" r:id="rId65"/>
    <p:sldId id="2147482486" r:id="rId66"/>
    <p:sldId id="2147482488" r:id="rId67"/>
    <p:sldId id="2147482487" r:id="rId68"/>
    <p:sldId id="352" r:id="rId69"/>
    <p:sldId id="2147482489" r:id="rId70"/>
    <p:sldId id="2147482532" r:id="rId71"/>
    <p:sldId id="2147482535" r:id="rId72"/>
    <p:sldId id="2147482540" r:id="rId73"/>
    <p:sldId id="2147482541" r:id="rId74"/>
    <p:sldId id="2147327283" r:id="rId75"/>
    <p:sldId id="2147482262" r:id="rId76"/>
    <p:sldId id="2147482536" r:id="rId77"/>
    <p:sldId id="2147482537" r:id="rId78"/>
    <p:sldId id="2147482542" r:id="rId79"/>
    <p:sldId id="327" r:id="rId80"/>
    <p:sldId id="2147482533" r:id="rId81"/>
    <p:sldId id="2147478490" r:id="rId82"/>
    <p:sldId id="2147478569" r:id="rId83"/>
    <p:sldId id="2147478555" r:id="rId84"/>
    <p:sldId id="2147478520" r:id="rId85"/>
    <p:sldId id="2147478521" r:id="rId86"/>
    <p:sldId id="2147478522" r:id="rId87"/>
    <p:sldId id="284" r:id="rId88"/>
    <p:sldId id="11825" r:id="rId89"/>
    <p:sldId id="388" r:id="rId90"/>
    <p:sldId id="2825" r:id="rId91"/>
    <p:sldId id="11826" r:id="rId92"/>
    <p:sldId id="276" r:id="rId93"/>
    <p:sldId id="11793" r:id="rId94"/>
    <p:sldId id="11914" r:id="rId95"/>
    <p:sldId id="11789" r:id="rId96"/>
    <p:sldId id="11941" r:id="rId97"/>
    <p:sldId id="11835" r:id="rId98"/>
    <p:sldId id="2147482549" r:id="rId99"/>
    <p:sldId id="303" r:id="rId100"/>
    <p:sldId id="11943" r:id="rId101"/>
    <p:sldId id="11942" r:id="rId102"/>
    <p:sldId id="11944" r:id="rId103"/>
    <p:sldId id="2147482550" r:id="rId104"/>
    <p:sldId id="11859" r:id="rId105"/>
    <p:sldId id="282" r:id="rId106"/>
    <p:sldId id="2147478523" r:id="rId107"/>
    <p:sldId id="2147478535" r:id="rId108"/>
    <p:sldId id="2147478529" r:id="rId109"/>
  </p:sldIdLst>
  <p:sldSz cx="12192000" cy="6858000"/>
  <p:notesSz cx="6797675" cy="9926638"/>
  <p:custDataLst>
    <p:tags r:id="rId111"/>
  </p:custData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9" userDrawn="1">
          <p15:clr>
            <a:srgbClr val="A4A3A4"/>
          </p15:clr>
        </p15:guide>
        <p15:guide id="2" pos="1753"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uth Williams" initials="RW" lastIdx="3" clrIdx="0">
    <p:extLst>
      <p:ext uri="{19B8F6BF-5375-455C-9EA6-DF929625EA0E}">
        <p15:presenceInfo xmlns:p15="http://schemas.microsoft.com/office/powerpoint/2012/main" userId="S::ruth.williams@gemeinnuetzig-stiften.at::fd393997-9ef1-48dd-a39b-da91c21a71a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BDADA"/>
    <a:srgbClr val="00A3A3"/>
    <a:srgbClr val="F18D05"/>
    <a:srgbClr val="E54126"/>
    <a:srgbClr val="D60260"/>
    <a:srgbClr val="F5F5F5"/>
    <a:srgbClr val="F2F1ED"/>
    <a:srgbClr val="089FC8"/>
    <a:srgbClr val="307531"/>
    <a:srgbClr val="08A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4855A3-BD74-2858-A5C7-A5D102F42DF5}" v="71" dt="2026-10-05T08:55:09.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77"/>
      </p:cViewPr>
      <p:guideLst>
        <p:guide orient="horz" pos="119"/>
        <p:guide pos="175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117" Type="http://schemas.microsoft.com/office/2016/11/relationships/changesInfo" Target="changesInfos/changesInfo1.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84" Type="http://schemas.openxmlformats.org/officeDocument/2006/relationships/slide" Target="slides/slide76.xml"/><Relationship Id="rId89" Type="http://schemas.openxmlformats.org/officeDocument/2006/relationships/slide" Target="slides/slide81.xml"/><Relationship Id="rId112" Type="http://schemas.openxmlformats.org/officeDocument/2006/relationships/commentAuthors" Target="commentAuthors.xml"/><Relationship Id="rId16" Type="http://schemas.openxmlformats.org/officeDocument/2006/relationships/slide" Target="slides/slide8.xml"/><Relationship Id="rId107" Type="http://schemas.openxmlformats.org/officeDocument/2006/relationships/slide" Target="slides/slide99.xml"/><Relationship Id="rId11" Type="http://schemas.openxmlformats.org/officeDocument/2006/relationships/slide" Target="slides/slide3.xml"/><Relationship Id="rId32" Type="http://schemas.openxmlformats.org/officeDocument/2006/relationships/slide" Target="slides/slide24.xml"/><Relationship Id="rId37" Type="http://schemas.openxmlformats.org/officeDocument/2006/relationships/slide" Target="slides/slide29.xml"/><Relationship Id="rId53" Type="http://schemas.openxmlformats.org/officeDocument/2006/relationships/slide" Target="slides/slide45.xml"/><Relationship Id="rId58" Type="http://schemas.openxmlformats.org/officeDocument/2006/relationships/slide" Target="slides/slide50.xml"/><Relationship Id="rId74" Type="http://schemas.openxmlformats.org/officeDocument/2006/relationships/slide" Target="slides/slide66.xml"/><Relationship Id="rId79" Type="http://schemas.openxmlformats.org/officeDocument/2006/relationships/slide" Target="slides/slide71.xml"/><Relationship Id="rId102" Type="http://schemas.openxmlformats.org/officeDocument/2006/relationships/slide" Target="slides/slide94.xml"/><Relationship Id="rId5" Type="http://schemas.openxmlformats.org/officeDocument/2006/relationships/slideMaster" Target="slideMasters/slideMaster5.xml"/><Relationship Id="rId90" Type="http://schemas.openxmlformats.org/officeDocument/2006/relationships/slide" Target="slides/slide82.xml"/><Relationship Id="rId95" Type="http://schemas.openxmlformats.org/officeDocument/2006/relationships/slide" Target="slides/slide87.xml"/><Relationship Id="rId22" Type="http://schemas.openxmlformats.org/officeDocument/2006/relationships/slide" Target="slides/slide14.xml"/><Relationship Id="rId27" Type="http://schemas.openxmlformats.org/officeDocument/2006/relationships/slide" Target="slides/slide19.xml"/><Relationship Id="rId43" Type="http://schemas.openxmlformats.org/officeDocument/2006/relationships/slide" Target="slides/slide35.xml"/><Relationship Id="rId48" Type="http://schemas.openxmlformats.org/officeDocument/2006/relationships/slide" Target="slides/slide40.xml"/><Relationship Id="rId64" Type="http://schemas.openxmlformats.org/officeDocument/2006/relationships/slide" Target="slides/slide56.xml"/><Relationship Id="rId69" Type="http://schemas.openxmlformats.org/officeDocument/2006/relationships/slide" Target="slides/slide61.xml"/><Relationship Id="rId113" Type="http://schemas.openxmlformats.org/officeDocument/2006/relationships/presProps" Target="presProps.xml"/><Relationship Id="rId118" Type="http://schemas.microsoft.com/office/2015/10/relationships/revisionInfo" Target="revisionInfo.xml"/><Relationship Id="rId80" Type="http://schemas.openxmlformats.org/officeDocument/2006/relationships/slide" Target="slides/slide72.xml"/><Relationship Id="rId85" Type="http://schemas.openxmlformats.org/officeDocument/2006/relationships/slide" Target="slides/slide77.xml"/><Relationship Id="rId12" Type="http://schemas.openxmlformats.org/officeDocument/2006/relationships/slide" Target="slides/slide4.xml"/><Relationship Id="rId17" Type="http://schemas.openxmlformats.org/officeDocument/2006/relationships/slide" Target="slides/slide9.xml"/><Relationship Id="rId33" Type="http://schemas.openxmlformats.org/officeDocument/2006/relationships/slide" Target="slides/slide25.xml"/><Relationship Id="rId38" Type="http://schemas.openxmlformats.org/officeDocument/2006/relationships/slide" Target="slides/slide30.xml"/><Relationship Id="rId59" Type="http://schemas.openxmlformats.org/officeDocument/2006/relationships/slide" Target="slides/slide51.xml"/><Relationship Id="rId103" Type="http://schemas.openxmlformats.org/officeDocument/2006/relationships/slide" Target="slides/slide95.xml"/><Relationship Id="rId108" Type="http://schemas.openxmlformats.org/officeDocument/2006/relationships/slide" Target="slides/slide100.xml"/><Relationship Id="rId54" Type="http://schemas.openxmlformats.org/officeDocument/2006/relationships/slide" Target="slides/slide46.xml"/><Relationship Id="rId70" Type="http://schemas.openxmlformats.org/officeDocument/2006/relationships/slide" Target="slides/slide62.xml"/><Relationship Id="rId75" Type="http://schemas.openxmlformats.org/officeDocument/2006/relationships/slide" Target="slides/slide67.xml"/><Relationship Id="rId91" Type="http://schemas.openxmlformats.org/officeDocument/2006/relationships/slide" Target="slides/slide83.xml"/><Relationship Id="rId96" Type="http://schemas.openxmlformats.org/officeDocument/2006/relationships/slide" Target="slides/slide88.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15.xml"/><Relationship Id="rId28" Type="http://schemas.openxmlformats.org/officeDocument/2006/relationships/slide" Target="slides/slide20.xml"/><Relationship Id="rId49" Type="http://schemas.openxmlformats.org/officeDocument/2006/relationships/slide" Target="slides/slide41.xml"/><Relationship Id="rId114" Type="http://schemas.openxmlformats.org/officeDocument/2006/relationships/viewProps" Target="view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slide" Target="slides/slide65.xml"/><Relationship Id="rId78" Type="http://schemas.openxmlformats.org/officeDocument/2006/relationships/slide" Target="slides/slide70.xml"/><Relationship Id="rId81" Type="http://schemas.openxmlformats.org/officeDocument/2006/relationships/slide" Target="slides/slide73.xml"/><Relationship Id="rId86" Type="http://schemas.openxmlformats.org/officeDocument/2006/relationships/slide" Target="slides/slide78.xml"/><Relationship Id="rId94" Type="http://schemas.openxmlformats.org/officeDocument/2006/relationships/slide" Target="slides/slide86.xml"/><Relationship Id="rId99" Type="http://schemas.openxmlformats.org/officeDocument/2006/relationships/slide" Target="slides/slide91.xml"/><Relationship Id="rId101" Type="http://schemas.openxmlformats.org/officeDocument/2006/relationships/slide" Target="slides/slide93.xml"/><Relationship Id="rId4" Type="http://schemas.openxmlformats.org/officeDocument/2006/relationships/slideMaster" Target="slideMasters/slideMaster4.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109" Type="http://schemas.openxmlformats.org/officeDocument/2006/relationships/slide" Target="slides/slide10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slide" Target="slides/slide89.xml"/><Relationship Id="rId104" Type="http://schemas.openxmlformats.org/officeDocument/2006/relationships/slide" Target="slides/slide96.xml"/><Relationship Id="rId7" Type="http://schemas.openxmlformats.org/officeDocument/2006/relationships/slideMaster" Target="slideMasters/slideMaster7.xml"/><Relationship Id="rId71" Type="http://schemas.openxmlformats.org/officeDocument/2006/relationships/slide" Target="slides/slide63.xml"/><Relationship Id="rId92" Type="http://schemas.openxmlformats.org/officeDocument/2006/relationships/slide" Target="slides/slide84.xml"/><Relationship Id="rId2" Type="http://schemas.openxmlformats.org/officeDocument/2006/relationships/slideMaster" Target="slideMasters/slideMaster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110" Type="http://schemas.openxmlformats.org/officeDocument/2006/relationships/notesMaster" Target="notesMasters/notesMaster1.xml"/><Relationship Id="rId115" Type="http://schemas.openxmlformats.org/officeDocument/2006/relationships/theme" Target="theme/theme1.xml"/><Relationship Id="rId61" Type="http://schemas.openxmlformats.org/officeDocument/2006/relationships/slide" Target="slides/slide53.xml"/><Relationship Id="rId82" Type="http://schemas.openxmlformats.org/officeDocument/2006/relationships/slide" Target="slides/slide74.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openxmlformats.org/officeDocument/2006/relationships/slide" Target="slides/slide92.xml"/><Relationship Id="rId105" Type="http://schemas.openxmlformats.org/officeDocument/2006/relationships/slide" Target="slides/slide97.xml"/><Relationship Id="rId8" Type="http://schemas.openxmlformats.org/officeDocument/2006/relationships/slideMaster" Target="slideMasters/slideMaster8.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98" Type="http://schemas.openxmlformats.org/officeDocument/2006/relationships/slide" Target="slides/slide90.xml"/><Relationship Id="rId3" Type="http://schemas.openxmlformats.org/officeDocument/2006/relationships/slideMaster" Target="slideMasters/slideMaster3.xml"/><Relationship Id="rId25" Type="http://schemas.openxmlformats.org/officeDocument/2006/relationships/slide" Target="slides/slide17.xml"/><Relationship Id="rId46" Type="http://schemas.openxmlformats.org/officeDocument/2006/relationships/slide" Target="slides/slide38.xml"/><Relationship Id="rId67" Type="http://schemas.openxmlformats.org/officeDocument/2006/relationships/slide" Target="slides/slide59.xml"/><Relationship Id="rId116"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 Id="rId62" Type="http://schemas.openxmlformats.org/officeDocument/2006/relationships/slide" Target="slides/slide54.xml"/><Relationship Id="rId83" Type="http://schemas.openxmlformats.org/officeDocument/2006/relationships/slide" Target="slides/slide75.xml"/><Relationship Id="rId88" Type="http://schemas.openxmlformats.org/officeDocument/2006/relationships/slide" Target="slides/slide80.xml"/><Relationship Id="rId111" Type="http://schemas.openxmlformats.org/officeDocument/2006/relationships/tags" Target="tags/tag1.xml"/><Relationship Id="rId15" Type="http://schemas.openxmlformats.org/officeDocument/2006/relationships/slide" Target="slides/slide7.xml"/><Relationship Id="rId36" Type="http://schemas.openxmlformats.org/officeDocument/2006/relationships/slide" Target="slides/slide28.xml"/><Relationship Id="rId57" Type="http://schemas.openxmlformats.org/officeDocument/2006/relationships/slide" Target="slides/slide49.xml"/><Relationship Id="rId106" Type="http://schemas.openxmlformats.org/officeDocument/2006/relationships/slide" Target="slides/slide9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Dreimann" userId="S::anna.dreimann@gemeinnuetzig-stiften.at::b3e24eee-9531-4070-ac39-58580572b74a" providerId="AD" clId="Web-{06363CAF-CA5D-EA3D-6D35-B20E4CA80E06}"/>
    <pc:docChg chg="addSld delSld modSld">
      <pc:chgData name="Anna Dreimann" userId="S::anna.dreimann@gemeinnuetzig-stiften.at::b3e24eee-9531-4070-ac39-58580572b74a" providerId="AD" clId="Web-{06363CAF-CA5D-EA3D-6D35-B20E4CA80E06}" dt="2026-09-28T09:47:45.097" v="6"/>
      <pc:docMkLst>
        <pc:docMk/>
      </pc:docMkLst>
      <pc:sldChg chg="modSp add">
        <pc:chgData name="Anna Dreimann" userId="S::anna.dreimann@gemeinnuetzig-stiften.at::b3e24eee-9531-4070-ac39-58580572b74a" providerId="AD" clId="Web-{06363CAF-CA5D-EA3D-6D35-B20E4CA80E06}" dt="2026-09-28T09:46:58.315" v="5" actId="20577"/>
        <pc:sldMkLst>
          <pc:docMk/>
          <pc:sldMk cId="4052488505" sldId="2147478555"/>
        </pc:sldMkLst>
        <pc:spChg chg="mod">
          <ac:chgData name="Anna Dreimann" userId="S::anna.dreimann@gemeinnuetzig-stiften.at::b3e24eee-9531-4070-ac39-58580572b74a" providerId="AD" clId="Web-{06363CAF-CA5D-EA3D-6D35-B20E4CA80E06}" dt="2026-09-28T09:46:58.315" v="5" actId="20577"/>
          <ac:spMkLst>
            <pc:docMk/>
            <pc:sldMk cId="4052488505" sldId="2147478555"/>
            <ac:spMk id="4" creationId="{13D69FDC-2098-B913-B547-077A88E98540}"/>
          </ac:spMkLst>
        </pc:spChg>
      </pc:sldChg>
    </pc:docChg>
  </pc:docChgLst>
  <pc:docChgLst>
    <pc:chgData name="Anna Dreimann" userId="S::anna.dreimann@gemeinnuetzig-stiften.at::b3e24eee-9531-4070-ac39-58580572b74a" providerId="AD" clId="Web-{2014EE35-B292-3FCE-572A-D8A4C0E5230B}"/>
    <pc:docChg chg="modSld">
      <pc:chgData name="Anna Dreimann" userId="S::anna.dreimann@gemeinnuetzig-stiften.at::b3e24eee-9531-4070-ac39-58580572b74a" providerId="AD" clId="Web-{2014EE35-B292-3FCE-572A-D8A4C0E5230B}" dt="2026-09-23T10:29:31.802" v="0" actId="20577"/>
      <pc:docMkLst>
        <pc:docMk/>
      </pc:docMkLst>
      <pc:sldChg chg="modSp">
        <pc:chgData name="Anna Dreimann" userId="S::anna.dreimann@gemeinnuetzig-stiften.at::b3e24eee-9531-4070-ac39-58580572b74a" providerId="AD" clId="Web-{2014EE35-B292-3FCE-572A-D8A4C0E5230B}" dt="2026-09-23T10:29:31.802" v="0" actId="20577"/>
        <pc:sldMkLst>
          <pc:docMk/>
          <pc:sldMk cId="1590226517" sldId="2147478516"/>
        </pc:sldMkLst>
        <pc:spChg chg="mod">
          <ac:chgData name="Anna Dreimann" userId="S::anna.dreimann@gemeinnuetzig-stiften.at::b3e24eee-9531-4070-ac39-58580572b74a" providerId="AD" clId="Web-{2014EE35-B292-3FCE-572A-D8A4C0E5230B}" dt="2026-09-23T10:29:31.802" v="0" actId="20577"/>
          <ac:spMkLst>
            <pc:docMk/>
            <pc:sldMk cId="1590226517" sldId="2147478516"/>
            <ac:spMk id="4" creationId="{6D760976-55AF-7C6E-B67D-A0473FDF6BDF}"/>
          </ac:spMkLst>
        </pc:spChg>
      </pc:sldChg>
    </pc:docChg>
  </pc:docChgLst>
  <pc:docChgLst>
    <pc:chgData name="Anna Dreimann" userId="S::anna.dreimann@gemeinnuetzig-stiften.at::b3e24eee-9531-4070-ac39-58580572b74a" providerId="AD" clId="Web-{8CFC34FB-A35D-4D8C-EA0B-E04E6A2A9F8B}"/>
    <pc:docChg chg="addSld modSld">
      <pc:chgData name="Anna Dreimann" userId="S::anna.dreimann@gemeinnuetzig-stiften.at::b3e24eee-9531-4070-ac39-58580572b74a" providerId="AD" clId="Web-{8CFC34FB-A35D-4D8C-EA0B-E04E6A2A9F8B}" dt="2026-09-28T09:34:32.423" v="196" actId="20577"/>
      <pc:docMkLst>
        <pc:docMk/>
      </pc:docMkLst>
      <pc:sldChg chg="modSp add replId">
        <pc:chgData name="Anna Dreimann" userId="S::anna.dreimann@gemeinnuetzig-stiften.at::b3e24eee-9531-4070-ac39-58580572b74a" providerId="AD" clId="Web-{8CFC34FB-A35D-4D8C-EA0B-E04E6A2A9F8B}" dt="2026-09-28T09:34:27.470" v="195" actId="20577"/>
        <pc:sldMkLst>
          <pc:docMk/>
          <pc:sldMk cId="2802596117" sldId="2147478537"/>
        </pc:sldMkLst>
        <pc:spChg chg="mod">
          <ac:chgData name="Anna Dreimann" userId="S::anna.dreimann@gemeinnuetzig-stiften.at::b3e24eee-9531-4070-ac39-58580572b74a" providerId="AD" clId="Web-{8CFC34FB-A35D-4D8C-EA0B-E04E6A2A9F8B}" dt="2026-09-28T09:34:27.470" v="195" actId="20577"/>
          <ac:spMkLst>
            <pc:docMk/>
            <pc:sldMk cId="2802596117" sldId="2147478537"/>
            <ac:spMk id="4" creationId="{A9AF70C8-B3A1-D724-703B-5EE73196A6D7}"/>
          </ac:spMkLst>
        </pc:spChg>
      </pc:sldChg>
    </pc:docChg>
  </pc:docChgLst>
  <pc:docChgLst>
    <pc:chgData name="Silvia Mayrhofer" userId="b5492994-f2fe-4ba4-9f38-5bbe64d39c59" providerId="ADAL" clId="{57BF49EA-B86F-4B3C-94E9-7FE35A726737}"/>
    <pc:docChg chg="addSld delSld modSld sldOrd delMainMaster">
      <pc:chgData name="Silvia Mayrhofer" userId="b5492994-f2fe-4ba4-9f38-5bbe64d39c59" providerId="ADAL" clId="{57BF49EA-B86F-4B3C-94E9-7FE35A726737}" dt="2026-09-25T09:32:58.439" v="9"/>
      <pc:docMkLst>
        <pc:docMk/>
      </pc:docMkLst>
      <pc:sldChg chg="add ord">
        <pc:chgData name="Silvia Mayrhofer" userId="b5492994-f2fe-4ba4-9f38-5bbe64d39c59" providerId="ADAL" clId="{57BF49EA-B86F-4B3C-94E9-7FE35A726737}" dt="2026-09-25T09:32:58.439" v="9"/>
        <pc:sldMkLst>
          <pc:docMk/>
          <pc:sldMk cId="2191546856" sldId="2147478535"/>
        </pc:sldMkLst>
      </pc:sldChg>
    </pc:docChg>
  </pc:docChgLst>
  <pc:docChgLst>
    <pc:chgData name="Anna Dreimann" userId="S::anna.dreimann@gemeinnuetzig-stiften.at::b3e24eee-9531-4070-ac39-58580572b74a" providerId="AD" clId="Web-{3FB8852A-336D-0A54-E01B-61973508C388}"/>
    <pc:docChg chg="modSld">
      <pc:chgData name="Anna Dreimann" userId="S::anna.dreimann@gemeinnuetzig-stiften.at::b3e24eee-9531-4070-ac39-58580572b74a" providerId="AD" clId="Web-{3FB8852A-336D-0A54-E01B-61973508C388}" dt="2026-09-29T10:13:49.843" v="23" actId="1076"/>
      <pc:docMkLst>
        <pc:docMk/>
      </pc:docMkLst>
      <pc:sldChg chg="modSp">
        <pc:chgData name="Anna Dreimann" userId="S::anna.dreimann@gemeinnuetzig-stiften.at::b3e24eee-9531-4070-ac39-58580572b74a" providerId="AD" clId="Web-{3FB8852A-336D-0A54-E01B-61973508C388}" dt="2026-09-29T10:13:49.843" v="23" actId="1076"/>
        <pc:sldMkLst>
          <pc:docMk/>
          <pc:sldMk cId="4052488505" sldId="2147478555"/>
        </pc:sldMkLst>
        <pc:spChg chg="mod">
          <ac:chgData name="Anna Dreimann" userId="S::anna.dreimann@gemeinnuetzig-stiften.at::b3e24eee-9531-4070-ac39-58580572b74a" providerId="AD" clId="Web-{3FB8852A-336D-0A54-E01B-61973508C388}" dt="2026-09-29T10:12:52.998" v="18" actId="20577"/>
          <ac:spMkLst>
            <pc:docMk/>
            <pc:sldMk cId="4052488505" sldId="2147478555"/>
            <ac:spMk id="4" creationId="{13D69FDC-2098-B913-B547-077A88E98540}"/>
          </ac:spMkLst>
        </pc:spChg>
      </pc:sldChg>
    </pc:docChg>
  </pc:docChgLst>
  <pc:docChgLst>
    <pc:chgData name="Anna Dreimann" userId="b3e24eee-9531-4070-ac39-58580572b74a" providerId="ADAL" clId="{D526F822-B5FB-459C-84ED-B95B92C4B957}"/>
    <pc:docChg chg="addSld modSld">
      <pc:chgData name="Anna Dreimann" userId="b3e24eee-9531-4070-ac39-58580572b74a" providerId="ADAL" clId="{D526F822-B5FB-459C-84ED-B95B92C4B957}" dt="2026-09-29T13:31:07.469" v="17"/>
      <pc:docMkLst>
        <pc:docMk/>
      </pc:docMkLst>
      <pc:sldChg chg="add">
        <pc:chgData name="Anna Dreimann" userId="b3e24eee-9531-4070-ac39-58580572b74a" providerId="ADAL" clId="{D526F822-B5FB-459C-84ED-B95B92C4B957}" dt="2026-09-29T13:25:49.595" v="4"/>
        <pc:sldMkLst>
          <pc:docMk/>
          <pc:sldMk cId="330782285" sldId="693"/>
        </pc:sldMkLst>
      </pc:sldChg>
      <pc:sldChg chg="add">
        <pc:chgData name="Anna Dreimann" userId="b3e24eee-9531-4070-ac39-58580572b74a" providerId="ADAL" clId="{D526F822-B5FB-459C-84ED-B95B92C4B957}" dt="2026-09-29T13:29:30.293" v="13"/>
        <pc:sldMkLst>
          <pc:docMk/>
          <pc:sldMk cId="3612266020" sldId="2147327283"/>
        </pc:sldMkLst>
      </pc:sldChg>
      <pc:sldChg chg="add">
        <pc:chgData name="Anna Dreimann" userId="b3e24eee-9531-4070-ac39-58580572b74a" providerId="ADAL" clId="{D526F822-B5FB-459C-84ED-B95B92C4B957}" dt="2026-09-29T13:29:43.730" v="14"/>
        <pc:sldMkLst>
          <pc:docMk/>
          <pc:sldMk cId="2671801551" sldId="2147482262"/>
        </pc:sldMkLst>
      </pc:sldChg>
      <pc:sldChg chg="add">
        <pc:chgData name="Anna Dreimann" userId="b3e24eee-9531-4070-ac39-58580572b74a" providerId="ADAL" clId="{D526F822-B5FB-459C-84ED-B95B92C4B957}" dt="2026-09-29T13:26:03.964" v="5"/>
        <pc:sldMkLst>
          <pc:docMk/>
          <pc:sldMk cId="3149083287" sldId="2147482433"/>
        </pc:sldMkLst>
      </pc:sldChg>
      <pc:sldChg chg="add">
        <pc:chgData name="Anna Dreimann" userId="b3e24eee-9531-4070-ac39-58580572b74a" providerId="ADAL" clId="{D526F822-B5FB-459C-84ED-B95B92C4B957}" dt="2026-09-29T13:25:32.068" v="3"/>
        <pc:sldMkLst>
          <pc:docMk/>
          <pc:sldMk cId="3685926773" sldId="2147482483"/>
        </pc:sldMkLst>
      </pc:sldChg>
      <pc:sldChg chg="add">
        <pc:chgData name="Anna Dreimann" userId="b3e24eee-9531-4070-ac39-58580572b74a" providerId="ADAL" clId="{D526F822-B5FB-459C-84ED-B95B92C4B957}" dt="2026-09-29T13:18:11.931" v="0"/>
        <pc:sldMkLst>
          <pc:docMk/>
          <pc:sldMk cId="1522340538" sldId="2147482485"/>
        </pc:sldMkLst>
      </pc:sldChg>
      <pc:sldChg chg="add">
        <pc:chgData name="Anna Dreimann" userId="b3e24eee-9531-4070-ac39-58580572b74a" providerId="ADAL" clId="{D526F822-B5FB-459C-84ED-B95B92C4B957}" dt="2026-09-29T13:26:17.749" v="6"/>
        <pc:sldMkLst>
          <pc:docMk/>
          <pc:sldMk cId="3136678142" sldId="2147482486"/>
        </pc:sldMkLst>
      </pc:sldChg>
      <pc:sldChg chg="add">
        <pc:chgData name="Anna Dreimann" userId="b3e24eee-9531-4070-ac39-58580572b74a" providerId="ADAL" clId="{D526F822-B5FB-459C-84ED-B95B92C4B957}" dt="2026-09-29T13:26:55.264" v="8"/>
        <pc:sldMkLst>
          <pc:docMk/>
          <pc:sldMk cId="1919253828" sldId="2147482487"/>
        </pc:sldMkLst>
      </pc:sldChg>
      <pc:sldChg chg="add">
        <pc:chgData name="Anna Dreimann" userId="b3e24eee-9531-4070-ac39-58580572b74a" providerId="ADAL" clId="{D526F822-B5FB-459C-84ED-B95B92C4B957}" dt="2026-09-29T13:26:38.473" v="7"/>
        <pc:sldMkLst>
          <pc:docMk/>
          <pc:sldMk cId="4137293939" sldId="2147482488"/>
        </pc:sldMkLst>
      </pc:sldChg>
      <pc:sldChg chg="add">
        <pc:chgData name="Anna Dreimann" userId="b3e24eee-9531-4070-ac39-58580572b74a" providerId="ADAL" clId="{D526F822-B5FB-459C-84ED-B95B92C4B957}" dt="2026-09-29T13:27:24.887" v="9"/>
        <pc:sldMkLst>
          <pc:docMk/>
          <pc:sldMk cId="264859124" sldId="2147482489"/>
        </pc:sldMkLst>
      </pc:sldChg>
      <pc:sldChg chg="add">
        <pc:chgData name="Anna Dreimann" userId="b3e24eee-9531-4070-ac39-58580572b74a" providerId="ADAL" clId="{D526F822-B5FB-459C-84ED-B95B92C4B957}" dt="2026-09-29T13:22:30.556" v="2"/>
        <pc:sldMkLst>
          <pc:docMk/>
          <pc:sldMk cId="1372866305" sldId="2147482510"/>
        </pc:sldMkLst>
      </pc:sldChg>
      <pc:sldChg chg="add">
        <pc:chgData name="Anna Dreimann" userId="b3e24eee-9531-4070-ac39-58580572b74a" providerId="ADAL" clId="{D526F822-B5FB-459C-84ED-B95B92C4B957}" dt="2026-09-29T13:18:26.418" v="1"/>
        <pc:sldMkLst>
          <pc:docMk/>
          <pc:sldMk cId="786882250" sldId="2147482530"/>
        </pc:sldMkLst>
      </pc:sldChg>
      <pc:sldChg chg="add">
        <pc:chgData name="Anna Dreimann" userId="b3e24eee-9531-4070-ac39-58580572b74a" providerId="ADAL" clId="{D526F822-B5FB-459C-84ED-B95B92C4B957}" dt="2026-09-29T13:27:40.449" v="10"/>
        <pc:sldMkLst>
          <pc:docMk/>
          <pc:sldMk cId="2902779025" sldId="2147482532"/>
        </pc:sldMkLst>
      </pc:sldChg>
      <pc:sldChg chg="add">
        <pc:chgData name="Anna Dreimann" userId="b3e24eee-9531-4070-ac39-58580572b74a" providerId="ADAL" clId="{D526F822-B5FB-459C-84ED-B95B92C4B957}" dt="2026-09-29T13:31:07.469" v="17"/>
        <pc:sldMkLst>
          <pc:docMk/>
          <pc:sldMk cId="934981699" sldId="2147482533"/>
        </pc:sldMkLst>
      </pc:sldChg>
      <pc:sldChg chg="add">
        <pc:chgData name="Anna Dreimann" userId="b3e24eee-9531-4070-ac39-58580572b74a" providerId="ADAL" clId="{D526F822-B5FB-459C-84ED-B95B92C4B957}" dt="2026-09-29T13:28:42.928" v="11"/>
        <pc:sldMkLst>
          <pc:docMk/>
          <pc:sldMk cId="4080719176" sldId="2147482535"/>
        </pc:sldMkLst>
      </pc:sldChg>
      <pc:sldChg chg="add">
        <pc:chgData name="Anna Dreimann" userId="b3e24eee-9531-4070-ac39-58580572b74a" providerId="ADAL" clId="{D526F822-B5FB-459C-84ED-B95B92C4B957}" dt="2026-09-29T13:29:55.872" v="15"/>
        <pc:sldMkLst>
          <pc:docMk/>
          <pc:sldMk cId="4087047316" sldId="2147482536"/>
        </pc:sldMkLst>
      </pc:sldChg>
      <pc:sldChg chg="add">
        <pc:chgData name="Anna Dreimann" userId="b3e24eee-9531-4070-ac39-58580572b74a" providerId="ADAL" clId="{D526F822-B5FB-459C-84ED-B95B92C4B957}" dt="2026-09-29T13:29:04.036" v="12"/>
        <pc:sldMkLst>
          <pc:docMk/>
          <pc:sldMk cId="1034805812" sldId="2147482540"/>
        </pc:sldMkLst>
      </pc:sldChg>
      <pc:sldChg chg="add">
        <pc:chgData name="Anna Dreimann" userId="b3e24eee-9531-4070-ac39-58580572b74a" providerId="ADAL" clId="{D526F822-B5FB-459C-84ED-B95B92C4B957}" dt="2026-09-29T13:30:42.455" v="16"/>
        <pc:sldMkLst>
          <pc:docMk/>
          <pc:sldMk cId="2109468801" sldId="2147482542"/>
        </pc:sldMkLst>
      </pc:sldChg>
    </pc:docChg>
  </pc:docChgLst>
  <pc:docChgLst>
    <pc:chgData name="Anna Dreimann" userId="S::anna.dreimann@gemeinnuetzig-stiften.at::b3e24eee-9531-4070-ac39-58580572b74a" providerId="AD" clId="Web-{AED3CFEF-55F9-636F-F9C3-2AE348799B57}"/>
    <pc:docChg chg="addSld">
      <pc:chgData name="Anna Dreimann" userId="S::anna.dreimann@gemeinnuetzig-stiften.at::b3e24eee-9531-4070-ac39-58580572b74a" providerId="AD" clId="Web-{AED3CFEF-55F9-636F-F9C3-2AE348799B57}" dt="2026-09-29T13:15:06.292" v="29"/>
      <pc:docMkLst>
        <pc:docMk/>
      </pc:docMkLst>
    </pc:docChg>
  </pc:docChgLst>
  <pc:docChgLst>
    <pc:chgData name="Anna Dreimann" userId="S::anna.dreimann@gemeinnuetzig-stiften.at::b3e24eee-9531-4070-ac39-58580572b74a" providerId="AD" clId="Web-{45DD6C0D-2922-2A50-81D3-5AD5E172849C}"/>
    <pc:docChg chg="addSld delSld modSld sldOrd">
      <pc:chgData name="Anna Dreimann" userId="S::anna.dreimann@gemeinnuetzig-stiften.at::b3e24eee-9531-4070-ac39-58580572b74a" providerId="AD" clId="Web-{45DD6C0D-2922-2A50-81D3-5AD5E172849C}" dt="2026-09-22T12:09:32.982" v="787" actId="20577"/>
      <pc:docMkLst>
        <pc:docMk/>
      </pc:docMkLst>
      <pc:sldChg chg="modSp ord">
        <pc:chgData name="Anna Dreimann" userId="S::anna.dreimann@gemeinnuetzig-stiften.at::b3e24eee-9531-4070-ac39-58580572b74a" providerId="AD" clId="Web-{45DD6C0D-2922-2A50-81D3-5AD5E172849C}" dt="2026-09-22T12:02:11.339" v="476" actId="20577"/>
        <pc:sldMkLst>
          <pc:docMk/>
          <pc:sldMk cId="3312239282" sldId="7019"/>
        </pc:sldMkLst>
        <pc:spChg chg="mod">
          <ac:chgData name="Anna Dreimann" userId="S::anna.dreimann@gemeinnuetzig-stiften.at::b3e24eee-9531-4070-ac39-58580572b74a" providerId="AD" clId="Web-{45DD6C0D-2922-2A50-81D3-5AD5E172849C}" dt="2026-09-22T12:02:11.339" v="476" actId="20577"/>
          <ac:spMkLst>
            <pc:docMk/>
            <pc:sldMk cId="3312239282" sldId="7019"/>
            <ac:spMk id="9" creationId="{9D4E2028-B2F7-3E46-F608-5FA3B2C7BFDF}"/>
          </ac:spMkLst>
        </pc:spChg>
      </pc:sldChg>
      <pc:sldChg chg="modSp">
        <pc:chgData name="Anna Dreimann" userId="S::anna.dreimann@gemeinnuetzig-stiften.at::b3e24eee-9531-4070-ac39-58580572b74a" providerId="AD" clId="Web-{45DD6C0D-2922-2A50-81D3-5AD5E172849C}" dt="2026-09-22T11:58:36.831" v="269" actId="20577"/>
        <pc:sldMkLst>
          <pc:docMk/>
          <pc:sldMk cId="372850451" sldId="2147478488"/>
        </pc:sldMkLst>
        <pc:spChg chg="mod">
          <ac:chgData name="Anna Dreimann" userId="S::anna.dreimann@gemeinnuetzig-stiften.at::b3e24eee-9531-4070-ac39-58580572b74a" providerId="AD" clId="Web-{45DD6C0D-2922-2A50-81D3-5AD5E172849C}" dt="2026-09-22T11:58:36.831" v="269" actId="20577"/>
          <ac:spMkLst>
            <pc:docMk/>
            <pc:sldMk cId="372850451" sldId="2147478488"/>
            <ac:spMk id="4" creationId="{951FC496-22B2-38DE-D7F8-3D62BC23DE9B}"/>
          </ac:spMkLst>
        </pc:spChg>
      </pc:sldChg>
      <pc:sldChg chg="modSp">
        <pc:chgData name="Anna Dreimann" userId="S::anna.dreimann@gemeinnuetzig-stiften.at::b3e24eee-9531-4070-ac39-58580572b74a" providerId="AD" clId="Web-{45DD6C0D-2922-2A50-81D3-5AD5E172849C}" dt="2026-09-22T11:58:47.378" v="288" actId="20577"/>
        <pc:sldMkLst>
          <pc:docMk/>
          <pc:sldMk cId="318622719" sldId="2147478489"/>
        </pc:sldMkLst>
        <pc:spChg chg="mod">
          <ac:chgData name="Anna Dreimann" userId="S::anna.dreimann@gemeinnuetzig-stiften.at::b3e24eee-9531-4070-ac39-58580572b74a" providerId="AD" clId="Web-{45DD6C0D-2922-2A50-81D3-5AD5E172849C}" dt="2026-09-22T11:58:47.378" v="288" actId="20577"/>
          <ac:spMkLst>
            <pc:docMk/>
            <pc:sldMk cId="318622719" sldId="2147478489"/>
            <ac:spMk id="4" creationId="{951FC496-22B2-38DE-D7F8-3D62BC23DE9B}"/>
          </ac:spMkLst>
        </pc:spChg>
      </pc:sldChg>
      <pc:sldChg chg="modSp">
        <pc:chgData name="Anna Dreimann" userId="S::anna.dreimann@gemeinnuetzig-stiften.at::b3e24eee-9531-4070-ac39-58580572b74a" providerId="AD" clId="Web-{45DD6C0D-2922-2A50-81D3-5AD5E172849C}" dt="2026-09-22T12:05:27.722" v="613" actId="20577"/>
        <pc:sldMkLst>
          <pc:docMk/>
          <pc:sldMk cId="1408938044" sldId="2147478490"/>
        </pc:sldMkLst>
        <pc:spChg chg="mod">
          <ac:chgData name="Anna Dreimann" userId="S::anna.dreimann@gemeinnuetzig-stiften.at::b3e24eee-9531-4070-ac39-58580572b74a" providerId="AD" clId="Web-{45DD6C0D-2922-2A50-81D3-5AD5E172849C}" dt="2026-09-22T12:05:27.722" v="613" actId="20577"/>
          <ac:spMkLst>
            <pc:docMk/>
            <pc:sldMk cId="1408938044" sldId="2147478490"/>
            <ac:spMk id="4" creationId="{951FC496-22B2-38DE-D7F8-3D62BC23DE9B}"/>
          </ac:spMkLst>
        </pc:spChg>
      </pc:sldChg>
      <pc:sldChg chg="modSp add ord replId">
        <pc:chgData name="Anna Dreimann" userId="S::anna.dreimann@gemeinnuetzig-stiften.at::b3e24eee-9531-4070-ac39-58580572b74a" providerId="AD" clId="Web-{45DD6C0D-2922-2A50-81D3-5AD5E172849C}" dt="2026-09-22T11:59:08.004" v="328" actId="20577"/>
        <pc:sldMkLst>
          <pc:docMk/>
          <pc:sldMk cId="3487436703" sldId="2147478514"/>
        </pc:sldMkLst>
        <pc:spChg chg="mod">
          <ac:chgData name="Anna Dreimann" userId="S::anna.dreimann@gemeinnuetzig-stiften.at::b3e24eee-9531-4070-ac39-58580572b74a" providerId="AD" clId="Web-{45DD6C0D-2922-2A50-81D3-5AD5E172849C}" dt="2026-09-22T11:59:08.004" v="328" actId="20577"/>
          <ac:spMkLst>
            <pc:docMk/>
            <pc:sldMk cId="3487436703" sldId="2147478514"/>
            <ac:spMk id="4" creationId="{290279E8-62E6-C02C-C127-8CA14995B1E6}"/>
          </ac:spMkLst>
        </pc:spChg>
      </pc:sldChg>
      <pc:sldChg chg="modSp add ord replId">
        <pc:chgData name="Anna Dreimann" userId="S::anna.dreimann@gemeinnuetzig-stiften.at::b3e24eee-9531-4070-ac39-58580572b74a" providerId="AD" clId="Web-{45DD6C0D-2922-2A50-81D3-5AD5E172849C}" dt="2026-09-22T11:59:23.817" v="349" actId="20577"/>
        <pc:sldMkLst>
          <pc:docMk/>
          <pc:sldMk cId="3154650907" sldId="2147478515"/>
        </pc:sldMkLst>
        <pc:spChg chg="mod">
          <ac:chgData name="Anna Dreimann" userId="S::anna.dreimann@gemeinnuetzig-stiften.at::b3e24eee-9531-4070-ac39-58580572b74a" providerId="AD" clId="Web-{45DD6C0D-2922-2A50-81D3-5AD5E172849C}" dt="2026-09-22T11:59:23.817" v="349" actId="20577"/>
          <ac:spMkLst>
            <pc:docMk/>
            <pc:sldMk cId="3154650907" sldId="2147478515"/>
            <ac:spMk id="4" creationId="{DB53202B-B84B-50E0-7CCB-A175D8980E37}"/>
          </ac:spMkLst>
        </pc:spChg>
      </pc:sldChg>
      <pc:sldChg chg="modSp add ord replId">
        <pc:chgData name="Anna Dreimann" userId="S::anna.dreimann@gemeinnuetzig-stiften.at::b3e24eee-9531-4070-ac39-58580572b74a" providerId="AD" clId="Web-{45DD6C0D-2922-2A50-81D3-5AD5E172849C}" dt="2026-09-22T12:05:07.081" v="612" actId="20577"/>
        <pc:sldMkLst>
          <pc:docMk/>
          <pc:sldMk cId="1590226517" sldId="2147478516"/>
        </pc:sldMkLst>
        <pc:spChg chg="mod">
          <ac:chgData name="Anna Dreimann" userId="S::anna.dreimann@gemeinnuetzig-stiften.at::b3e24eee-9531-4070-ac39-58580572b74a" providerId="AD" clId="Web-{45DD6C0D-2922-2A50-81D3-5AD5E172849C}" dt="2026-09-22T12:05:07.081" v="612" actId="20577"/>
          <ac:spMkLst>
            <pc:docMk/>
            <pc:sldMk cId="1590226517" sldId="2147478516"/>
            <ac:spMk id="4" creationId="{6D760976-55AF-7C6E-B67D-A0473FDF6BDF}"/>
          </ac:spMkLst>
        </pc:spChg>
      </pc:sldChg>
      <pc:sldChg chg="modSp add ord replId">
        <pc:chgData name="Anna Dreimann" userId="S::anna.dreimann@gemeinnuetzig-stiften.at::b3e24eee-9531-4070-ac39-58580572b74a" providerId="AD" clId="Web-{45DD6C0D-2922-2A50-81D3-5AD5E172849C}" dt="2026-09-22T12:02:36.465" v="518" actId="20577"/>
        <pc:sldMkLst>
          <pc:docMk/>
          <pc:sldMk cId="839074881" sldId="2147478518"/>
        </pc:sldMkLst>
        <pc:spChg chg="mod">
          <ac:chgData name="Anna Dreimann" userId="S::anna.dreimann@gemeinnuetzig-stiften.at::b3e24eee-9531-4070-ac39-58580572b74a" providerId="AD" clId="Web-{45DD6C0D-2922-2A50-81D3-5AD5E172849C}" dt="2026-09-22T12:02:36.465" v="518" actId="20577"/>
          <ac:spMkLst>
            <pc:docMk/>
            <pc:sldMk cId="839074881" sldId="2147478518"/>
            <ac:spMk id="4" creationId="{0C479500-5AC3-549D-803A-56BA9584BD4E}"/>
          </ac:spMkLst>
        </pc:spChg>
      </pc:sldChg>
      <pc:sldChg chg="modSp add ord replId">
        <pc:chgData name="Anna Dreimann" userId="S::anna.dreimann@gemeinnuetzig-stiften.at::b3e24eee-9531-4070-ac39-58580572b74a" providerId="AD" clId="Web-{45DD6C0D-2922-2A50-81D3-5AD5E172849C}" dt="2026-09-22T12:02:52.982" v="553" actId="20577"/>
        <pc:sldMkLst>
          <pc:docMk/>
          <pc:sldMk cId="3872426836" sldId="2147478519"/>
        </pc:sldMkLst>
        <pc:spChg chg="mod">
          <ac:chgData name="Anna Dreimann" userId="S::anna.dreimann@gemeinnuetzig-stiften.at::b3e24eee-9531-4070-ac39-58580572b74a" providerId="AD" clId="Web-{45DD6C0D-2922-2A50-81D3-5AD5E172849C}" dt="2026-09-22T12:02:52.982" v="553" actId="20577"/>
          <ac:spMkLst>
            <pc:docMk/>
            <pc:sldMk cId="3872426836" sldId="2147478519"/>
            <ac:spMk id="4" creationId="{3FAA526F-B455-988E-76DD-7576AE45EADA}"/>
          </ac:spMkLst>
        </pc:spChg>
      </pc:sldChg>
      <pc:sldChg chg="modSp add ord replId">
        <pc:chgData name="Anna Dreimann" userId="S::anna.dreimann@gemeinnuetzig-stiften.at::b3e24eee-9531-4070-ac39-58580572b74a" providerId="AD" clId="Web-{45DD6C0D-2922-2A50-81D3-5AD5E172849C}" dt="2026-09-22T12:08:55.621" v="771" actId="20577"/>
        <pc:sldMkLst>
          <pc:docMk/>
          <pc:sldMk cId="1250591977" sldId="2147478520"/>
        </pc:sldMkLst>
        <pc:spChg chg="mod">
          <ac:chgData name="Anna Dreimann" userId="S::anna.dreimann@gemeinnuetzig-stiften.at::b3e24eee-9531-4070-ac39-58580572b74a" providerId="AD" clId="Web-{45DD6C0D-2922-2A50-81D3-5AD5E172849C}" dt="2026-09-22T12:08:55.621" v="771" actId="20577"/>
          <ac:spMkLst>
            <pc:docMk/>
            <pc:sldMk cId="1250591977" sldId="2147478520"/>
            <ac:spMk id="4" creationId="{F0A5AC72-1342-5ED0-E9AD-FEA9C7C35BAE}"/>
          </ac:spMkLst>
        </pc:spChg>
      </pc:sldChg>
      <pc:sldChg chg="modSp add ord replId">
        <pc:chgData name="Anna Dreimann" userId="S::anna.dreimann@gemeinnuetzig-stiften.at::b3e24eee-9531-4070-ac39-58580572b74a" providerId="AD" clId="Web-{45DD6C0D-2922-2A50-81D3-5AD5E172849C}" dt="2026-09-22T12:09:32.982" v="787" actId="20577"/>
        <pc:sldMkLst>
          <pc:docMk/>
          <pc:sldMk cId="1941565580" sldId="2147478521"/>
        </pc:sldMkLst>
        <pc:spChg chg="mod">
          <ac:chgData name="Anna Dreimann" userId="S::anna.dreimann@gemeinnuetzig-stiften.at::b3e24eee-9531-4070-ac39-58580572b74a" providerId="AD" clId="Web-{45DD6C0D-2922-2A50-81D3-5AD5E172849C}" dt="2026-09-22T12:09:32.982" v="787" actId="20577"/>
          <ac:spMkLst>
            <pc:docMk/>
            <pc:sldMk cId="1941565580" sldId="2147478521"/>
            <ac:spMk id="4" creationId="{57A13E43-6146-7A9C-3C48-140663B9D2F4}"/>
          </ac:spMkLst>
        </pc:spChg>
      </pc:sldChg>
    </pc:docChg>
  </pc:docChgLst>
  <pc:docChgLst>
    <pc:chgData name="Anna Dreimann" userId="S::anna.dreimann@gemeinnuetzig-stiften.at::b3e24eee-9531-4070-ac39-58580572b74a" providerId="AD" clId="Web-{9820786B-1608-8E06-D8DD-0A22E68E39B2}"/>
    <pc:docChg chg="modSld">
      <pc:chgData name="Anna Dreimann" userId="S::anna.dreimann@gemeinnuetzig-stiften.at::b3e24eee-9531-4070-ac39-58580572b74a" providerId="AD" clId="Web-{9820786B-1608-8E06-D8DD-0A22E68E39B2}" dt="2026-09-28T09:54:05.950" v="6" actId="20577"/>
      <pc:docMkLst>
        <pc:docMk/>
      </pc:docMkLst>
      <pc:sldChg chg="modSp">
        <pc:chgData name="Anna Dreimann" userId="S::anna.dreimann@gemeinnuetzig-stiften.at::b3e24eee-9531-4070-ac39-58580572b74a" providerId="AD" clId="Web-{9820786B-1608-8E06-D8DD-0A22E68E39B2}" dt="2026-09-28T09:54:05.950" v="6" actId="20577"/>
        <pc:sldMkLst>
          <pc:docMk/>
          <pc:sldMk cId="2150157150" sldId="2147478529"/>
        </pc:sldMkLst>
        <pc:spChg chg="mod">
          <ac:chgData name="Anna Dreimann" userId="S::anna.dreimann@gemeinnuetzig-stiften.at::b3e24eee-9531-4070-ac39-58580572b74a" providerId="AD" clId="Web-{9820786B-1608-8E06-D8DD-0A22E68E39B2}" dt="2026-09-28T09:54:05.950" v="6" actId="20577"/>
          <ac:spMkLst>
            <pc:docMk/>
            <pc:sldMk cId="2150157150" sldId="2147478529"/>
            <ac:spMk id="4" creationId="{4EBDCD78-734F-A772-94FB-BAB141DCE8DA}"/>
          </ac:spMkLst>
        </pc:spChg>
      </pc:sldChg>
    </pc:docChg>
  </pc:docChgLst>
  <pc:docChgLst>
    <pc:chgData name="Anna Dreimann" userId="S::anna.dreimann@gemeinnuetzig-stiften.at::b3e24eee-9531-4070-ac39-58580572b74a" providerId="AD" clId="Web-{00000000-0000-0000-0000-000000000000}"/>
    <pc:docChg chg="addSld delSld modSld sldOrd addMainMaster">
      <pc:chgData name="Anna Dreimann" userId="S::anna.dreimann@gemeinnuetzig-stiften.at::b3e24eee-9531-4070-ac39-58580572b74a" providerId="AD" clId="Web-{00000000-0000-0000-0000-000000000000}" dt="2026-09-29T14:00:44.178" v="2507"/>
      <pc:docMkLst>
        <pc:docMk/>
      </pc:docMkLst>
      <pc:sldChg chg="modSp">
        <pc:chgData name="Anna Dreimann" userId="S::anna.dreimann@gemeinnuetzig-stiften.at::b3e24eee-9531-4070-ac39-58580572b74a" providerId="AD" clId="Web-{00000000-0000-0000-0000-000000000000}" dt="2026-09-22T13:06:56.572" v="428" actId="20577"/>
        <pc:sldMkLst>
          <pc:docMk/>
          <pc:sldMk cId="1408938044" sldId="2147478490"/>
        </pc:sldMkLst>
        <pc:spChg chg="mod">
          <ac:chgData name="Anna Dreimann" userId="S::anna.dreimann@gemeinnuetzig-stiften.at::b3e24eee-9531-4070-ac39-58580572b74a" providerId="AD" clId="Web-{00000000-0000-0000-0000-000000000000}" dt="2026-09-22T13:06:56.572" v="428" actId="20577"/>
          <ac:spMkLst>
            <pc:docMk/>
            <pc:sldMk cId="1408938044" sldId="2147478490"/>
            <ac:spMk id="4" creationId="{951FC496-22B2-38DE-D7F8-3D62BC23DE9B}"/>
          </ac:spMkLst>
        </pc:spChg>
      </pc:sldChg>
      <pc:sldChg chg="modSp">
        <pc:chgData name="Anna Dreimann" userId="S::anna.dreimann@gemeinnuetzig-stiften.at::b3e24eee-9531-4070-ac39-58580572b74a" providerId="AD" clId="Web-{00000000-0000-0000-0000-000000000000}" dt="2026-09-22T12:27:48.425" v="201" actId="20577"/>
        <pc:sldMkLst>
          <pc:docMk/>
          <pc:sldMk cId="1590226517" sldId="2147478516"/>
        </pc:sldMkLst>
        <pc:spChg chg="mod">
          <ac:chgData name="Anna Dreimann" userId="S::anna.dreimann@gemeinnuetzig-stiften.at::b3e24eee-9531-4070-ac39-58580572b74a" providerId="AD" clId="Web-{00000000-0000-0000-0000-000000000000}" dt="2026-09-22T12:27:48.425" v="201" actId="20577"/>
          <ac:spMkLst>
            <pc:docMk/>
            <pc:sldMk cId="1590226517" sldId="2147478516"/>
            <ac:spMk id="4" creationId="{6D760976-55AF-7C6E-B67D-A0473FDF6BDF}"/>
          </ac:spMkLst>
        </pc:spChg>
      </pc:sldChg>
      <pc:sldChg chg="modSp">
        <pc:chgData name="Anna Dreimann" userId="S::anna.dreimann@gemeinnuetzig-stiften.at::b3e24eee-9531-4070-ac39-58580572b74a" providerId="AD" clId="Web-{00000000-0000-0000-0000-000000000000}" dt="2026-09-22T12:27:43.784" v="200" actId="20577"/>
        <pc:sldMkLst>
          <pc:docMk/>
          <pc:sldMk cId="1250591977" sldId="2147478520"/>
        </pc:sldMkLst>
        <pc:spChg chg="mod">
          <ac:chgData name="Anna Dreimann" userId="S::anna.dreimann@gemeinnuetzig-stiften.at::b3e24eee-9531-4070-ac39-58580572b74a" providerId="AD" clId="Web-{00000000-0000-0000-0000-000000000000}" dt="2026-09-22T12:27:43.784" v="200" actId="20577"/>
          <ac:spMkLst>
            <pc:docMk/>
            <pc:sldMk cId="1250591977" sldId="2147478520"/>
            <ac:spMk id="4" creationId="{F0A5AC72-1342-5ED0-E9AD-FEA9C7C35BAE}"/>
          </ac:spMkLst>
        </pc:spChg>
      </pc:sldChg>
      <pc:sldChg chg="modSp">
        <pc:chgData name="Anna Dreimann" userId="S::anna.dreimann@gemeinnuetzig-stiften.at::b3e24eee-9531-4070-ac39-58580572b74a" providerId="AD" clId="Web-{00000000-0000-0000-0000-000000000000}" dt="2026-09-22T12:10:09.043" v="11" actId="20577"/>
        <pc:sldMkLst>
          <pc:docMk/>
          <pc:sldMk cId="1941565580" sldId="2147478521"/>
        </pc:sldMkLst>
        <pc:spChg chg="mod">
          <ac:chgData name="Anna Dreimann" userId="S::anna.dreimann@gemeinnuetzig-stiften.at::b3e24eee-9531-4070-ac39-58580572b74a" providerId="AD" clId="Web-{00000000-0000-0000-0000-000000000000}" dt="2026-09-22T12:10:09.043" v="11" actId="20577"/>
          <ac:spMkLst>
            <pc:docMk/>
            <pc:sldMk cId="1941565580" sldId="2147478521"/>
            <ac:spMk id="4" creationId="{57A13E43-6146-7A9C-3C48-140663B9D2F4}"/>
          </ac:spMkLst>
        </pc:spChg>
      </pc:sldChg>
      <pc:sldChg chg="modSp add ord replId">
        <pc:chgData name="Anna Dreimann" userId="S::anna.dreimann@gemeinnuetzig-stiften.at::b3e24eee-9531-4070-ac39-58580572b74a" providerId="AD" clId="Web-{00000000-0000-0000-0000-000000000000}" dt="2026-09-22T12:28:19.879" v="206" actId="20577"/>
        <pc:sldMkLst>
          <pc:docMk/>
          <pc:sldMk cId="1117876875" sldId="2147478522"/>
        </pc:sldMkLst>
        <pc:spChg chg="mod">
          <ac:chgData name="Anna Dreimann" userId="S::anna.dreimann@gemeinnuetzig-stiften.at::b3e24eee-9531-4070-ac39-58580572b74a" providerId="AD" clId="Web-{00000000-0000-0000-0000-000000000000}" dt="2026-09-22T12:28:19.879" v="206" actId="20577"/>
          <ac:spMkLst>
            <pc:docMk/>
            <pc:sldMk cId="1117876875" sldId="2147478522"/>
            <ac:spMk id="4" creationId="{B8D280DA-EEB9-3882-EBB3-66BC46AA249B}"/>
          </ac:spMkLst>
        </pc:spChg>
      </pc:sldChg>
      <pc:sldChg chg="modSp add ord replId">
        <pc:chgData name="Anna Dreimann" userId="S::anna.dreimann@gemeinnuetzig-stiften.at::b3e24eee-9531-4070-ac39-58580572b74a" providerId="AD" clId="Web-{00000000-0000-0000-0000-000000000000}" dt="2026-09-22T13:05:44.022" v="408" actId="20577"/>
        <pc:sldMkLst>
          <pc:docMk/>
          <pc:sldMk cId="1293980820" sldId="2147478523"/>
        </pc:sldMkLst>
        <pc:spChg chg="mod">
          <ac:chgData name="Anna Dreimann" userId="S::anna.dreimann@gemeinnuetzig-stiften.at::b3e24eee-9531-4070-ac39-58580572b74a" providerId="AD" clId="Web-{00000000-0000-0000-0000-000000000000}" dt="2026-09-22T13:05:44.022" v="408" actId="20577"/>
          <ac:spMkLst>
            <pc:docMk/>
            <pc:sldMk cId="1293980820" sldId="2147478523"/>
            <ac:spMk id="4" creationId="{768D1260-3B87-8485-879E-BE40639FD121}"/>
          </ac:spMkLst>
        </pc:spChg>
      </pc:sldChg>
      <pc:sldChg chg="add ord replId">
        <pc:chgData name="Anna Dreimann" userId="S::anna.dreimann@gemeinnuetzig-stiften.at::b3e24eee-9531-4070-ac39-58580572b74a" providerId="AD" clId="Web-{00000000-0000-0000-0000-000000000000}" dt="2026-09-22T13:05:04.568" v="375"/>
        <pc:sldMkLst>
          <pc:docMk/>
          <pc:sldMk cId="2150157150" sldId="2147478529"/>
        </pc:sldMkLst>
      </pc:sldChg>
      <pc:sldChg chg="addSp modSp">
        <pc:chgData name="Anna Dreimann" userId="S::anna.dreimann@gemeinnuetzig-stiften.at::b3e24eee-9531-4070-ac39-58580572b74a" providerId="AD" clId="Web-{00000000-0000-0000-0000-000000000000}" dt="2026-09-29T13:41:24.185" v="2412" actId="20577"/>
        <pc:sldMkLst>
          <pc:docMk/>
          <pc:sldMk cId="2802596117" sldId="2147478537"/>
        </pc:sldMkLst>
        <pc:spChg chg="mod">
          <ac:chgData name="Anna Dreimann" userId="S::anna.dreimann@gemeinnuetzig-stiften.at::b3e24eee-9531-4070-ac39-58580572b74a" providerId="AD" clId="Web-{00000000-0000-0000-0000-000000000000}" dt="2026-09-29T13:41:24.185" v="2412" actId="20577"/>
          <ac:spMkLst>
            <pc:docMk/>
            <pc:sldMk cId="2802596117" sldId="2147478537"/>
            <ac:spMk id="4" creationId="{A9AF70C8-B3A1-D724-703B-5EE73196A6D7}"/>
          </ac:spMkLst>
        </pc:spChg>
        <pc:picChg chg="add mod">
          <ac:chgData name="Anna Dreimann" userId="S::anna.dreimann@gemeinnuetzig-stiften.at::b3e24eee-9531-4070-ac39-58580572b74a" providerId="AD" clId="Web-{00000000-0000-0000-0000-000000000000}" dt="2026-09-29T13:41:12.654" v="2411" actId="1076"/>
          <ac:picMkLst>
            <pc:docMk/>
            <pc:sldMk cId="2802596117" sldId="2147478537"/>
            <ac:picMk id="2" creationId="{FFBF1598-BAA7-D1CA-1577-682D076EBB2F}"/>
          </ac:picMkLst>
        </pc:picChg>
      </pc:sldChg>
      <pc:sldChg chg="addSp delSp modSp">
        <pc:chgData name="Anna Dreimann" userId="S::anna.dreimann@gemeinnuetzig-stiften.at::b3e24eee-9531-4070-ac39-58580572b74a" providerId="AD" clId="Web-{00000000-0000-0000-0000-000000000000}" dt="2026-09-29T13:48:17.855" v="2418" actId="1076"/>
        <pc:sldMkLst>
          <pc:docMk/>
          <pc:sldMk cId="4052488505" sldId="2147478555"/>
        </pc:sldMkLst>
        <pc:picChg chg="add mod">
          <ac:chgData name="Anna Dreimann" userId="S::anna.dreimann@gemeinnuetzig-stiften.at::b3e24eee-9531-4070-ac39-58580572b74a" providerId="AD" clId="Web-{00000000-0000-0000-0000-000000000000}" dt="2026-09-29T13:48:17.855" v="2418" actId="1076"/>
          <ac:picMkLst>
            <pc:docMk/>
            <pc:sldMk cId="4052488505" sldId="2147478555"/>
            <ac:picMk id="5" creationId="{DC1DA304-E5FF-1372-9E0B-22A0984C49A1}"/>
          </ac:picMkLst>
        </pc:picChg>
      </pc:sldChg>
      <pc:sldChg chg="modSp add replId">
        <pc:chgData name="Anna Dreimann" userId="S::anna.dreimann@gemeinnuetzig-stiften.at::b3e24eee-9531-4070-ac39-58580572b74a" providerId="AD" clId="Web-{00000000-0000-0000-0000-000000000000}" dt="2026-09-29T13:58:21.116" v="2500" actId="20577"/>
        <pc:sldMkLst>
          <pc:docMk/>
          <pc:sldMk cId="2008971581" sldId="2147482543"/>
        </pc:sldMkLst>
        <pc:spChg chg="mod">
          <ac:chgData name="Anna Dreimann" userId="S::anna.dreimann@gemeinnuetzig-stiften.at::b3e24eee-9531-4070-ac39-58580572b74a" providerId="AD" clId="Web-{00000000-0000-0000-0000-000000000000}" dt="2026-09-29T13:58:21.116" v="2500" actId="20577"/>
          <ac:spMkLst>
            <pc:docMk/>
            <pc:sldMk cId="2008971581" sldId="2147482543"/>
            <ac:spMk id="4" creationId="{04A40DA0-6114-0F42-D674-0688E1CAC6CC}"/>
          </ac:spMkLst>
        </pc:spChg>
      </pc:sldChg>
      <pc:sldChg chg="addSp delSp modSp add replId addAnim">
        <pc:chgData name="Anna Dreimann" userId="S::anna.dreimann@gemeinnuetzig-stiften.at::b3e24eee-9531-4070-ac39-58580572b74a" providerId="AD" clId="Web-{00000000-0000-0000-0000-000000000000}" dt="2026-09-29T14:00:44.178" v="2507"/>
        <pc:sldMkLst>
          <pc:docMk/>
          <pc:sldMk cId="261671494" sldId="2147482544"/>
        </pc:sldMkLst>
        <pc:picChg chg="add mod">
          <ac:chgData name="Anna Dreimann" userId="S::anna.dreimann@gemeinnuetzig-stiften.at::b3e24eee-9531-4070-ac39-58580572b74a" providerId="AD" clId="Web-{00000000-0000-0000-0000-000000000000}" dt="2026-09-29T14:00:44.178" v="2507"/>
          <ac:picMkLst>
            <pc:docMk/>
            <pc:sldMk cId="261671494" sldId="2147482544"/>
            <ac:picMk id="3" creationId="{1CEBF1D2-202D-0C48-04E4-B45D61CD5009}"/>
          </ac:picMkLst>
        </pc:picChg>
      </pc:sldChg>
      <pc:sldMasterChg chg="add addSldLayout modSldLayout">
        <pc:chgData name="Anna Dreimann" userId="S::anna.dreimann@gemeinnuetzig-stiften.at::b3e24eee-9531-4070-ac39-58580572b74a" providerId="AD" clId="Web-{00000000-0000-0000-0000-000000000000}" dt="2026-09-22T12:29:11.724" v="209"/>
        <pc:sldMasterMkLst>
          <pc:docMk/>
          <pc:sldMasterMk cId="509508486" sldId="2147483648"/>
        </pc:sldMasterMkLst>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4150354154" sldId="2147483649"/>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713301023" sldId="2147483650"/>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2569968877" sldId="2147483651"/>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4051058233" sldId="2147483652"/>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1547151657" sldId="2147483653"/>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430369616" sldId="2147483654"/>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1948752216" sldId="2147483655"/>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3044192695" sldId="2147483656"/>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1617973728" sldId="2147483657"/>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1089326028" sldId="2147483658"/>
          </pc:sldLayoutMkLst>
        </pc:sldLayoutChg>
        <pc:sldLayoutChg chg="add mod">
          <pc:chgData name="Anna Dreimann" userId="S::anna.dreimann@gemeinnuetzig-stiften.at::b3e24eee-9531-4070-ac39-58580572b74a" providerId="AD" clId="Web-{00000000-0000-0000-0000-000000000000}" dt="2026-09-22T12:29:11.724" v="209"/>
          <pc:sldLayoutMkLst>
            <pc:docMk/>
            <pc:sldMasterMk cId="509508486" sldId="2147483648"/>
            <pc:sldLayoutMk cId="2638277970" sldId="2147483659"/>
          </pc:sldLayoutMkLst>
        </pc:sldLayoutChg>
      </pc:sldMasterChg>
      <pc:sldMasterChg chg="addSldLayout">
        <pc:chgData name="Anna Dreimann" userId="S::anna.dreimann@gemeinnuetzig-stiften.at::b3e24eee-9531-4070-ac39-58580572b74a" providerId="AD" clId="Web-{00000000-0000-0000-0000-000000000000}" dt="2026-09-22T12:22:23.694" v="114"/>
        <pc:sldMasterMkLst>
          <pc:docMk/>
          <pc:sldMasterMk cId="3898594262" sldId="2147483721"/>
        </pc:sldMasterMkLst>
        <pc:sldLayoutChg chg="add replId">
          <pc:chgData name="Anna Dreimann" userId="S::anna.dreimann@gemeinnuetzig-stiften.at::b3e24eee-9531-4070-ac39-58580572b74a" providerId="AD" clId="Web-{00000000-0000-0000-0000-000000000000}" dt="2026-09-22T12:22:23.694" v="114"/>
          <pc:sldLayoutMkLst>
            <pc:docMk/>
            <pc:sldMasterMk cId="3898594262" sldId="2147483721"/>
            <pc:sldLayoutMk cId="1894826098" sldId="2147483827"/>
          </pc:sldLayoutMkLst>
        </pc:sldLayoutChg>
      </pc:sldMasterChg>
    </pc:docChg>
  </pc:docChgLst>
  <pc:docChgLst>
    <pc:chgData name="Anna Dreimann" userId="S::anna.dreimann@gemeinnuetzig-stiften.at::b3e24eee-9531-4070-ac39-58580572b74a" providerId="AD" clId="Web-{B9AF92E3-C837-9D9C-E8BE-3D1D2018C7F0}"/>
    <pc:docChg chg="addSld delSld modSld">
      <pc:chgData name="Anna Dreimann" userId="S::anna.dreimann@gemeinnuetzig-stiften.at::b3e24eee-9531-4070-ac39-58580572b74a" providerId="AD" clId="Web-{B9AF92E3-C837-9D9C-E8BE-3D1D2018C7F0}" dt="2026-09-28T14:12:17.327" v="7" actId="20577"/>
      <pc:docMkLst>
        <pc:docMk/>
      </pc:docMkLst>
      <pc:sldChg chg="addSp modSp">
        <pc:chgData name="Anna Dreimann" userId="S::anna.dreimann@gemeinnuetzig-stiften.at::b3e24eee-9531-4070-ac39-58580572b74a" providerId="AD" clId="Web-{B9AF92E3-C837-9D9C-E8BE-3D1D2018C7F0}" dt="2026-09-28T14:12:17.327" v="7" actId="20577"/>
        <pc:sldMkLst>
          <pc:docMk/>
          <pc:sldMk cId="3312239282" sldId="7019"/>
        </pc:sldMkLst>
        <pc:spChg chg="add mod">
          <ac:chgData name="Anna Dreimann" userId="S::anna.dreimann@gemeinnuetzig-stiften.at::b3e24eee-9531-4070-ac39-58580572b74a" providerId="AD" clId="Web-{B9AF92E3-C837-9D9C-E8BE-3D1D2018C7F0}" dt="2026-09-28T14:12:17.327" v="7" actId="20577"/>
          <ac:spMkLst>
            <pc:docMk/>
            <pc:sldMk cId="3312239282" sldId="7019"/>
            <ac:spMk id="4" creationId="{A448CC94-AAC2-4081-34C7-6E5600AAA8DE}"/>
          </ac:spMkLst>
        </pc:spChg>
      </pc:sldChg>
      <pc:sldChg chg="add">
        <pc:chgData name="Anna Dreimann" userId="S::anna.dreimann@gemeinnuetzig-stiften.at::b3e24eee-9531-4070-ac39-58580572b74a" providerId="AD" clId="Web-{B9AF92E3-C837-9D9C-E8BE-3D1D2018C7F0}" dt="2026-09-28T14:11:21.089" v="0"/>
        <pc:sldMkLst>
          <pc:docMk/>
          <pc:sldMk cId="4024688871" sldId="2147478525"/>
        </pc:sldMkLst>
      </pc:sldChg>
    </pc:docChg>
  </pc:docChgLst>
  <pc:docChgLst>
    <pc:chgData name="Anna Dreimann" userId="S::anna.dreimann@gemeinnuetzig-stiften.at::b3e24eee-9531-4070-ac39-58580572b74a" providerId="AD" clId="Web-{B5678B72-A85B-6087-18AB-7E7F4F8C2D23}"/>
    <pc:docChg chg="delSld modSld">
      <pc:chgData name="Anna Dreimann" userId="S::anna.dreimann@gemeinnuetzig-stiften.at::b3e24eee-9531-4070-ac39-58580572b74a" providerId="AD" clId="Web-{B5678B72-A85B-6087-18AB-7E7F4F8C2D23}" dt="2026-09-25T14:09:28.247" v="39"/>
      <pc:docMkLst>
        <pc:docMk/>
      </pc:docMkLst>
      <pc:sldChg chg="modSp">
        <pc:chgData name="Anna Dreimann" userId="S::anna.dreimann@gemeinnuetzig-stiften.at::b3e24eee-9531-4070-ac39-58580572b74a" providerId="AD" clId="Web-{B5678B72-A85B-6087-18AB-7E7F4F8C2D23}" dt="2026-09-25T14:09:28.247" v="39"/>
        <pc:sldMkLst>
          <pc:docMk/>
          <pc:sldMk cId="2191546856" sldId="2147478535"/>
        </pc:sldMkLst>
        <pc:spChg chg="mod">
          <ac:chgData name="Anna Dreimann" userId="S::anna.dreimann@gemeinnuetzig-stiften.at::b3e24eee-9531-4070-ac39-58580572b74a" providerId="AD" clId="Web-{B5678B72-A85B-6087-18AB-7E7F4F8C2D23}" dt="2026-09-25T14:06:23.913" v="36" actId="1076"/>
          <ac:spMkLst>
            <pc:docMk/>
            <pc:sldMk cId="2191546856" sldId="2147478535"/>
            <ac:spMk id="9" creationId="{8F3A6C54-C9F0-D513-D2AC-8D51E379F0D4}"/>
          </ac:spMkLst>
        </pc:spChg>
        <pc:graphicFrameChg chg="mod modGraphic">
          <ac:chgData name="Anna Dreimann" userId="S::anna.dreimann@gemeinnuetzig-stiften.at::b3e24eee-9531-4070-ac39-58580572b74a" providerId="AD" clId="Web-{B5678B72-A85B-6087-18AB-7E7F4F8C2D23}" dt="2026-09-25T14:09:28.247" v="39"/>
          <ac:graphicFrameMkLst>
            <pc:docMk/>
            <pc:sldMk cId="2191546856" sldId="2147478535"/>
            <ac:graphicFrameMk id="2" creationId="{5F2A5211-06CC-C1DC-848F-A4B50E6BF83A}"/>
          </ac:graphicFrameMkLst>
        </pc:graphicFrameChg>
        <pc:picChg chg="mod">
          <ac:chgData name="Anna Dreimann" userId="S::anna.dreimann@gemeinnuetzig-stiften.at::b3e24eee-9531-4070-ac39-58580572b74a" providerId="AD" clId="Web-{B5678B72-A85B-6087-18AB-7E7F4F8C2D23}" dt="2026-09-25T14:06:32.366" v="37" actId="1076"/>
          <ac:picMkLst>
            <pc:docMk/>
            <pc:sldMk cId="2191546856" sldId="2147478535"/>
            <ac:picMk id="22" creationId="{0C8C9721-556B-402F-7816-02FB7B0D5959}"/>
          </ac:picMkLst>
        </pc:picChg>
      </pc:sldChg>
    </pc:docChg>
  </pc:docChgLst>
  <pc:docChgLst>
    <pc:chgData name="Anna Dreimann" userId="S::anna.dreimann@gemeinnuetzig-stiften.at::b3e24eee-9531-4070-ac39-58580572b74a" providerId="AD" clId="Web-{D285A9D3-3DD6-5ED5-FAD0-344F7FB0637A}"/>
    <pc:docChg chg="addSld">
      <pc:chgData name="Anna Dreimann" userId="S::anna.dreimann@gemeinnuetzig-stiften.at::b3e24eee-9531-4070-ac39-58580572b74a" providerId="AD" clId="Web-{D285A9D3-3DD6-5ED5-FAD0-344F7FB0637A}" dt="2026-09-28T07:56:12.295" v="16"/>
      <pc:docMkLst>
        <pc:docMk/>
      </pc:docMkLst>
      <pc:sldChg chg="add">
        <pc:chgData name="Anna Dreimann" userId="S::anna.dreimann@gemeinnuetzig-stiften.at::b3e24eee-9531-4070-ac39-58580572b74a" providerId="AD" clId="Web-{D285A9D3-3DD6-5ED5-FAD0-344F7FB0637A}" dt="2026-09-28T07:53:57.810" v="1"/>
        <pc:sldMkLst>
          <pc:docMk/>
          <pc:sldMk cId="0" sldId="257"/>
        </pc:sldMkLst>
      </pc:sldChg>
      <pc:sldChg chg="add">
        <pc:chgData name="Anna Dreimann" userId="S::anna.dreimann@gemeinnuetzig-stiften.at::b3e24eee-9531-4070-ac39-58580572b74a" providerId="AD" clId="Web-{D285A9D3-3DD6-5ED5-FAD0-344F7FB0637A}" dt="2026-09-28T07:54:15.404" v="2"/>
        <pc:sldMkLst>
          <pc:docMk/>
          <pc:sldMk cId="0" sldId="258"/>
        </pc:sldMkLst>
      </pc:sldChg>
      <pc:sldChg chg="add">
        <pc:chgData name="Anna Dreimann" userId="S::anna.dreimann@gemeinnuetzig-stiften.at::b3e24eee-9531-4070-ac39-58580572b74a" providerId="AD" clId="Web-{D285A9D3-3DD6-5ED5-FAD0-344F7FB0637A}" dt="2026-09-28T07:54:32.841" v="3"/>
        <pc:sldMkLst>
          <pc:docMk/>
          <pc:sldMk cId="0" sldId="259"/>
        </pc:sldMkLst>
      </pc:sldChg>
      <pc:sldChg chg="add">
        <pc:chgData name="Anna Dreimann" userId="S::anna.dreimann@gemeinnuetzig-stiften.at::b3e24eee-9531-4070-ac39-58580572b74a" providerId="AD" clId="Web-{D285A9D3-3DD6-5ED5-FAD0-344F7FB0637A}" dt="2026-09-28T07:54:40.279" v="4"/>
        <pc:sldMkLst>
          <pc:docMk/>
          <pc:sldMk cId="0" sldId="260"/>
        </pc:sldMkLst>
      </pc:sldChg>
      <pc:sldChg chg="add">
        <pc:chgData name="Anna Dreimann" userId="S::anna.dreimann@gemeinnuetzig-stiften.at::b3e24eee-9531-4070-ac39-58580572b74a" providerId="AD" clId="Web-{D285A9D3-3DD6-5ED5-FAD0-344F7FB0637A}" dt="2026-09-28T07:54:49.904" v="5"/>
        <pc:sldMkLst>
          <pc:docMk/>
          <pc:sldMk cId="0" sldId="261"/>
        </pc:sldMkLst>
      </pc:sldChg>
      <pc:sldChg chg="add">
        <pc:chgData name="Anna Dreimann" userId="S::anna.dreimann@gemeinnuetzig-stiften.at::b3e24eee-9531-4070-ac39-58580572b74a" providerId="AD" clId="Web-{D285A9D3-3DD6-5ED5-FAD0-344F7FB0637A}" dt="2026-09-28T07:54:59.451" v="6"/>
        <pc:sldMkLst>
          <pc:docMk/>
          <pc:sldMk cId="0" sldId="262"/>
        </pc:sldMkLst>
      </pc:sldChg>
    </pc:docChg>
  </pc:docChgLst>
  <pc:docChgLst>
    <pc:chgData name="Anna Dreimann" userId="S::anna.dreimann@gemeinnuetzig-stiften.at::b3e24eee-9531-4070-ac39-58580572b74a" providerId="AD" clId="Web-{0750B1DE-A338-4516-2283-092C2A4C00AF}"/>
    <pc:docChg chg="modSld">
      <pc:chgData name="Anna Dreimann" userId="S::anna.dreimann@gemeinnuetzig-stiften.at::b3e24eee-9531-4070-ac39-58580572b74a" providerId="AD" clId="Web-{0750B1DE-A338-4516-2283-092C2A4C00AF}" dt="2026-09-29T16:19:20.051" v="6"/>
      <pc:docMkLst>
        <pc:docMk/>
      </pc:docMkLst>
      <pc:sldChg chg="delSp modSp">
        <pc:chgData name="Anna Dreimann" userId="S::anna.dreimann@gemeinnuetzig-stiften.at::b3e24eee-9531-4070-ac39-58580572b74a" providerId="AD" clId="Web-{0750B1DE-A338-4516-2283-092C2A4C00AF}" dt="2026-09-29T16:19:20.051" v="6"/>
        <pc:sldMkLst>
          <pc:docMk/>
          <pc:sldMk cId="261671494" sldId="2147482544"/>
        </pc:sldMkLst>
        <pc:picChg chg="mod">
          <ac:chgData name="Anna Dreimann" userId="S::anna.dreimann@gemeinnuetzig-stiften.at::b3e24eee-9531-4070-ac39-58580572b74a" providerId="AD" clId="Web-{0750B1DE-A338-4516-2283-092C2A4C00AF}" dt="2026-09-29T16:19:11.864" v="4" actId="1076"/>
          <ac:picMkLst>
            <pc:docMk/>
            <pc:sldMk cId="261671494" sldId="2147482544"/>
            <ac:picMk id="3" creationId="{1CEBF1D2-202D-0C48-04E4-B45D61CD5009}"/>
          </ac:picMkLst>
        </pc:picChg>
      </pc:sldChg>
    </pc:docChg>
  </pc:docChgLst>
  <pc:docChgLst>
    <pc:chgData name="Anna Dreimann" userId="S::anna.dreimann@gemeinnuetzig-stiften.at::b3e24eee-9531-4070-ac39-58580572b74a" providerId="AD" clId="Web-{E2827120-8AA0-E372-0F28-CCC3587ECFAF}"/>
    <pc:docChg chg="addSld delSld modSld">
      <pc:chgData name="Anna Dreimann" userId="S::anna.dreimann@gemeinnuetzig-stiften.at::b3e24eee-9531-4070-ac39-58580572b74a" providerId="AD" clId="Web-{E2827120-8AA0-E372-0F28-CCC3587ECFAF}" dt="2026-09-29T16:34:50.677" v="4" actId="1076"/>
      <pc:docMkLst>
        <pc:docMk/>
      </pc:docMkLst>
      <pc:sldChg chg="add replId">
        <pc:chgData name="Anna Dreimann" userId="S::anna.dreimann@gemeinnuetzig-stiften.at::b3e24eee-9531-4070-ac39-58580572b74a" providerId="AD" clId="Web-{E2827120-8AA0-E372-0F28-CCC3587ECFAF}" dt="2026-09-29T16:33:04.318" v="0"/>
        <pc:sldMkLst>
          <pc:docMk/>
          <pc:sldMk cId="1629665158" sldId="2147482545"/>
        </pc:sldMkLst>
      </pc:sldChg>
    </pc:docChg>
  </pc:docChgLst>
  <pc:docChgLst>
    <pc:chgData name="Anna Dreimann" userId="S::anna.dreimann@gemeinnuetzig-stiften.at::b3e24eee-9531-4070-ac39-58580572b74a" providerId="AD" clId="Web-{8B4855A3-BD74-2858-A5C7-A5D102F42DF5}"/>
    <pc:docChg chg="addSld delSld modSld">
      <pc:chgData name="Anna Dreimann" userId="S::anna.dreimann@gemeinnuetzig-stiften.at::b3e24eee-9531-4070-ac39-58580572b74a" providerId="AD" clId="Web-{8B4855A3-BD74-2858-A5C7-A5D102F42DF5}" dt="2026-10-05T08:55:09.860" v="70"/>
      <pc:docMkLst>
        <pc:docMk/>
      </pc:docMkLst>
      <pc:sldChg chg="del">
        <pc:chgData name="Anna Dreimann" userId="S::anna.dreimann@gemeinnuetzig-stiften.at::b3e24eee-9531-4070-ac39-58580572b74a" providerId="AD" clId="Web-{8B4855A3-BD74-2858-A5C7-A5D102F42DF5}" dt="2026-10-05T08:41:20.067" v="1"/>
        <pc:sldMkLst>
          <pc:docMk/>
          <pc:sldMk cId="0" sldId="256"/>
        </pc:sldMkLst>
      </pc:sldChg>
      <pc:sldChg chg="add del">
        <pc:chgData name="Anna Dreimann" userId="S::anna.dreimann@gemeinnuetzig-stiften.at::b3e24eee-9531-4070-ac39-58580572b74a" providerId="AD" clId="Web-{8B4855A3-BD74-2858-A5C7-A5D102F42DF5}" dt="2026-10-05T08:42:31.989" v="18"/>
        <pc:sldMkLst>
          <pc:docMk/>
          <pc:sldMk cId="0" sldId="257"/>
        </pc:sldMkLst>
      </pc:sldChg>
      <pc:sldChg chg="add del">
        <pc:chgData name="Anna Dreimann" userId="S::anna.dreimann@gemeinnuetzig-stiften.at::b3e24eee-9531-4070-ac39-58580572b74a" providerId="AD" clId="Web-{8B4855A3-BD74-2858-A5C7-A5D102F42DF5}" dt="2026-10-05T08:44:20.431" v="19"/>
        <pc:sldMkLst>
          <pc:docMk/>
          <pc:sldMk cId="0" sldId="258"/>
        </pc:sldMkLst>
      </pc:sldChg>
      <pc:sldChg chg="add del">
        <pc:chgData name="Anna Dreimann" userId="S::anna.dreimann@gemeinnuetzig-stiften.at::b3e24eee-9531-4070-ac39-58580572b74a" providerId="AD" clId="Web-{8B4855A3-BD74-2858-A5C7-A5D102F42DF5}" dt="2026-10-05T08:44:36.728" v="20"/>
        <pc:sldMkLst>
          <pc:docMk/>
          <pc:sldMk cId="0" sldId="259"/>
        </pc:sldMkLst>
      </pc:sldChg>
      <pc:sldChg chg="add del">
        <pc:chgData name="Anna Dreimann" userId="S::anna.dreimann@gemeinnuetzig-stiften.at::b3e24eee-9531-4070-ac39-58580572b74a" providerId="AD" clId="Web-{8B4855A3-BD74-2858-A5C7-A5D102F42DF5}" dt="2026-10-05T08:45:05.964" v="21"/>
        <pc:sldMkLst>
          <pc:docMk/>
          <pc:sldMk cId="0" sldId="260"/>
        </pc:sldMkLst>
      </pc:sldChg>
      <pc:sldChg chg="add del">
        <pc:chgData name="Anna Dreimann" userId="S::anna.dreimann@gemeinnuetzig-stiften.at::b3e24eee-9531-4070-ac39-58580572b74a" providerId="AD" clId="Web-{8B4855A3-BD74-2858-A5C7-A5D102F42DF5}" dt="2026-10-05T08:45:31.027" v="22"/>
        <pc:sldMkLst>
          <pc:docMk/>
          <pc:sldMk cId="0" sldId="261"/>
        </pc:sldMkLst>
      </pc:sldChg>
      <pc:sldChg chg="add del">
        <pc:chgData name="Anna Dreimann" userId="S::anna.dreimann@gemeinnuetzig-stiften.at::b3e24eee-9531-4070-ac39-58580572b74a" providerId="AD" clId="Web-{8B4855A3-BD74-2858-A5C7-A5D102F42DF5}" dt="2026-10-05T08:46:02.406" v="23"/>
        <pc:sldMkLst>
          <pc:docMk/>
          <pc:sldMk cId="0" sldId="262"/>
        </pc:sldMkLst>
      </pc:sldChg>
      <pc:sldChg chg="add del">
        <pc:chgData name="Anna Dreimann" userId="S::anna.dreimann@gemeinnuetzig-stiften.at::b3e24eee-9531-4070-ac39-58580572b74a" providerId="AD" clId="Web-{8B4855A3-BD74-2858-A5C7-A5D102F42DF5}" dt="2026-10-05T08:46:53.171" v="24"/>
        <pc:sldMkLst>
          <pc:docMk/>
          <pc:sldMk cId="0" sldId="263"/>
        </pc:sldMkLst>
      </pc:sldChg>
      <pc:sldChg chg="add del">
        <pc:chgData name="Anna Dreimann" userId="S::anna.dreimann@gemeinnuetzig-stiften.at::b3e24eee-9531-4070-ac39-58580572b74a" providerId="AD" clId="Web-{8B4855A3-BD74-2858-A5C7-A5D102F42DF5}" dt="2026-10-05T08:47:14.047" v="25"/>
        <pc:sldMkLst>
          <pc:docMk/>
          <pc:sldMk cId="0" sldId="264"/>
        </pc:sldMkLst>
      </pc:sldChg>
      <pc:sldChg chg="add del">
        <pc:chgData name="Anna Dreimann" userId="S::anna.dreimann@gemeinnuetzig-stiften.at::b3e24eee-9531-4070-ac39-58580572b74a" providerId="AD" clId="Web-{8B4855A3-BD74-2858-A5C7-A5D102F42DF5}" dt="2026-10-05T08:47:48.610" v="26"/>
        <pc:sldMkLst>
          <pc:docMk/>
          <pc:sldMk cId="0" sldId="265"/>
        </pc:sldMkLst>
      </pc:sldChg>
      <pc:sldChg chg="add del">
        <pc:chgData name="Anna Dreimann" userId="S::anna.dreimann@gemeinnuetzig-stiften.at::b3e24eee-9531-4070-ac39-58580572b74a" providerId="AD" clId="Web-{8B4855A3-BD74-2858-A5C7-A5D102F42DF5}" dt="2026-10-05T08:48:07.923" v="27"/>
        <pc:sldMkLst>
          <pc:docMk/>
          <pc:sldMk cId="0" sldId="266"/>
        </pc:sldMkLst>
      </pc:sldChg>
      <pc:sldChg chg="add del">
        <pc:chgData name="Anna Dreimann" userId="S::anna.dreimann@gemeinnuetzig-stiften.at::b3e24eee-9531-4070-ac39-58580572b74a" providerId="AD" clId="Web-{8B4855A3-BD74-2858-A5C7-A5D102F42DF5}" dt="2026-10-05T08:48:25.158" v="28"/>
        <pc:sldMkLst>
          <pc:docMk/>
          <pc:sldMk cId="0" sldId="267"/>
        </pc:sldMkLst>
      </pc:sldChg>
      <pc:sldChg chg="add del">
        <pc:chgData name="Anna Dreimann" userId="S::anna.dreimann@gemeinnuetzig-stiften.at::b3e24eee-9531-4070-ac39-58580572b74a" providerId="AD" clId="Web-{8B4855A3-BD74-2858-A5C7-A5D102F42DF5}" dt="2026-10-05T08:48:47.018" v="29"/>
        <pc:sldMkLst>
          <pc:docMk/>
          <pc:sldMk cId="0" sldId="268"/>
        </pc:sldMkLst>
      </pc:sldChg>
      <pc:sldChg chg="add del">
        <pc:chgData name="Anna Dreimann" userId="S::anna.dreimann@gemeinnuetzig-stiften.at::b3e24eee-9531-4070-ac39-58580572b74a" providerId="AD" clId="Web-{8B4855A3-BD74-2858-A5C7-A5D102F42DF5}" dt="2026-10-05T08:49:19.457" v="30"/>
        <pc:sldMkLst>
          <pc:docMk/>
          <pc:sldMk cId="0" sldId="269"/>
        </pc:sldMkLst>
      </pc:sldChg>
      <pc:sldChg chg="add del">
        <pc:chgData name="Anna Dreimann" userId="S::anna.dreimann@gemeinnuetzig-stiften.at::b3e24eee-9531-4070-ac39-58580572b74a" providerId="AD" clId="Web-{8B4855A3-BD74-2858-A5C7-A5D102F42DF5}" dt="2026-10-05T08:49:47.958" v="31"/>
        <pc:sldMkLst>
          <pc:docMk/>
          <pc:sldMk cId="0" sldId="270"/>
        </pc:sldMkLst>
      </pc:sldChg>
      <pc:sldChg chg="add del">
        <pc:chgData name="Anna Dreimann" userId="S::anna.dreimann@gemeinnuetzig-stiften.at::b3e24eee-9531-4070-ac39-58580572b74a" providerId="AD" clId="Web-{8B4855A3-BD74-2858-A5C7-A5D102F42DF5}" dt="2026-10-05T08:50:20.709" v="32"/>
        <pc:sldMkLst>
          <pc:docMk/>
          <pc:sldMk cId="0" sldId="271"/>
        </pc:sldMkLst>
      </pc:sldChg>
      <pc:sldChg chg="add del">
        <pc:chgData name="Anna Dreimann" userId="S::anna.dreimann@gemeinnuetzig-stiften.at::b3e24eee-9531-4070-ac39-58580572b74a" providerId="AD" clId="Web-{8B4855A3-BD74-2858-A5C7-A5D102F42DF5}" dt="2026-10-05T08:50:55.398" v="33"/>
        <pc:sldMkLst>
          <pc:docMk/>
          <pc:sldMk cId="0" sldId="272"/>
        </pc:sldMkLst>
      </pc:sldChg>
      <pc:sldChg chg="del">
        <pc:chgData name="Anna Dreimann" userId="S::anna.dreimann@gemeinnuetzig-stiften.at::b3e24eee-9531-4070-ac39-58580572b74a" providerId="AD" clId="Web-{8B4855A3-BD74-2858-A5C7-A5D102F42DF5}" dt="2026-10-05T08:53:14.466" v="46"/>
        <pc:sldMkLst>
          <pc:docMk/>
          <pc:sldMk cId="0" sldId="405"/>
        </pc:sldMkLst>
      </pc:sldChg>
      <pc:sldChg chg="del">
        <pc:chgData name="Anna Dreimann" userId="S::anna.dreimann@gemeinnuetzig-stiften.at::b3e24eee-9531-4070-ac39-58580572b74a" providerId="AD" clId="Web-{8B4855A3-BD74-2858-A5C7-A5D102F42DF5}" dt="2026-10-05T08:55:02.735" v="69"/>
        <pc:sldMkLst>
          <pc:docMk/>
          <pc:sldMk cId="0" sldId="513"/>
        </pc:sldMkLst>
      </pc:sldChg>
      <pc:sldChg chg="del">
        <pc:chgData name="Anna Dreimann" userId="S::anna.dreimann@gemeinnuetzig-stiften.at::b3e24eee-9531-4070-ac39-58580572b74a" providerId="AD" clId="Web-{8B4855A3-BD74-2858-A5C7-A5D102F42DF5}" dt="2026-10-05T08:53:53.311" v="55"/>
        <pc:sldMkLst>
          <pc:docMk/>
          <pc:sldMk cId="0" sldId="2079"/>
        </pc:sldMkLst>
      </pc:sldChg>
      <pc:sldChg chg="del">
        <pc:chgData name="Anna Dreimann" userId="S::anna.dreimann@gemeinnuetzig-stiften.at::b3e24eee-9531-4070-ac39-58580572b74a" providerId="AD" clId="Web-{8B4855A3-BD74-2858-A5C7-A5D102F42DF5}" dt="2026-10-05T08:54:57.391" v="67"/>
        <pc:sldMkLst>
          <pc:docMk/>
          <pc:sldMk cId="0" sldId="2081"/>
        </pc:sldMkLst>
      </pc:sldChg>
      <pc:sldChg chg="del">
        <pc:chgData name="Anna Dreimann" userId="S::anna.dreimann@gemeinnuetzig-stiften.at::b3e24eee-9531-4070-ac39-58580572b74a" providerId="AD" clId="Web-{8B4855A3-BD74-2858-A5C7-A5D102F42DF5}" dt="2026-10-05T08:53:32.669" v="49"/>
        <pc:sldMkLst>
          <pc:docMk/>
          <pc:sldMk cId="0" sldId="2084"/>
        </pc:sldMkLst>
      </pc:sldChg>
      <pc:sldChg chg="del">
        <pc:chgData name="Anna Dreimann" userId="S::anna.dreimann@gemeinnuetzig-stiften.at::b3e24eee-9531-4070-ac39-58580572b74a" providerId="AD" clId="Web-{8B4855A3-BD74-2858-A5C7-A5D102F42DF5}" dt="2026-10-05T08:53:26.685" v="48"/>
        <pc:sldMkLst>
          <pc:docMk/>
          <pc:sldMk cId="0" sldId="2091"/>
        </pc:sldMkLst>
      </pc:sldChg>
      <pc:sldChg chg="del">
        <pc:chgData name="Anna Dreimann" userId="S::anna.dreimann@gemeinnuetzig-stiften.at::b3e24eee-9531-4070-ac39-58580572b74a" providerId="AD" clId="Web-{8B4855A3-BD74-2858-A5C7-A5D102F42DF5}" dt="2026-10-05T08:53:51.279" v="53"/>
        <pc:sldMkLst>
          <pc:docMk/>
          <pc:sldMk cId="0" sldId="2094"/>
        </pc:sldMkLst>
      </pc:sldChg>
      <pc:sldChg chg="del">
        <pc:chgData name="Anna Dreimann" userId="S::anna.dreimann@gemeinnuetzig-stiften.at::b3e24eee-9531-4070-ac39-58580572b74a" providerId="AD" clId="Web-{8B4855A3-BD74-2858-A5C7-A5D102F42DF5}" dt="2026-10-05T08:53:51.654" v="54"/>
        <pc:sldMkLst>
          <pc:docMk/>
          <pc:sldMk cId="0" sldId="2096"/>
        </pc:sldMkLst>
      </pc:sldChg>
      <pc:sldChg chg="del">
        <pc:chgData name="Anna Dreimann" userId="S::anna.dreimann@gemeinnuetzig-stiften.at::b3e24eee-9531-4070-ac39-58580572b74a" providerId="AD" clId="Web-{8B4855A3-BD74-2858-A5C7-A5D102F42DF5}" dt="2026-10-05T08:53:48.608" v="52"/>
        <pc:sldMkLst>
          <pc:docMk/>
          <pc:sldMk cId="0" sldId="2641"/>
        </pc:sldMkLst>
      </pc:sldChg>
      <pc:sldChg chg="del">
        <pc:chgData name="Anna Dreimann" userId="S::anna.dreimann@gemeinnuetzig-stiften.at::b3e24eee-9531-4070-ac39-58580572b74a" providerId="AD" clId="Web-{8B4855A3-BD74-2858-A5C7-A5D102F42DF5}" dt="2026-10-05T08:54:27.531" v="59"/>
        <pc:sldMkLst>
          <pc:docMk/>
          <pc:sldMk cId="0" sldId="2646"/>
        </pc:sldMkLst>
      </pc:sldChg>
      <pc:sldChg chg="del">
        <pc:chgData name="Anna Dreimann" userId="S::anna.dreimann@gemeinnuetzig-stiften.at::b3e24eee-9531-4070-ac39-58580572b74a" providerId="AD" clId="Web-{8B4855A3-BD74-2858-A5C7-A5D102F42DF5}" dt="2026-10-05T08:54:13.405" v="57"/>
        <pc:sldMkLst>
          <pc:docMk/>
          <pc:sldMk cId="0" sldId="2647"/>
        </pc:sldMkLst>
      </pc:sldChg>
      <pc:sldChg chg="del">
        <pc:chgData name="Anna Dreimann" userId="S::anna.dreimann@gemeinnuetzig-stiften.at::b3e24eee-9531-4070-ac39-58580572b74a" providerId="AD" clId="Web-{8B4855A3-BD74-2858-A5C7-A5D102F42DF5}" dt="2026-10-05T08:53:15.309" v="47"/>
        <pc:sldMkLst>
          <pc:docMk/>
          <pc:sldMk cId="0" sldId="2650"/>
        </pc:sldMkLst>
      </pc:sldChg>
      <pc:sldChg chg="del">
        <pc:chgData name="Anna Dreimann" userId="S::anna.dreimann@gemeinnuetzig-stiften.at::b3e24eee-9531-4070-ac39-58580572b74a" providerId="AD" clId="Web-{8B4855A3-BD74-2858-A5C7-A5D102F42DF5}" dt="2026-10-05T08:53:34.545" v="50"/>
        <pc:sldMkLst>
          <pc:docMk/>
          <pc:sldMk cId="0" sldId="2651"/>
        </pc:sldMkLst>
      </pc:sldChg>
      <pc:sldChg chg="del">
        <pc:chgData name="Anna Dreimann" userId="S::anna.dreimann@gemeinnuetzig-stiften.at::b3e24eee-9531-4070-ac39-58580572b74a" providerId="AD" clId="Web-{8B4855A3-BD74-2858-A5C7-A5D102F42DF5}" dt="2026-10-05T08:53:47.061" v="51"/>
        <pc:sldMkLst>
          <pc:docMk/>
          <pc:sldMk cId="0" sldId="2654"/>
        </pc:sldMkLst>
      </pc:sldChg>
      <pc:sldChg chg="del">
        <pc:chgData name="Anna Dreimann" userId="S::anna.dreimann@gemeinnuetzig-stiften.at::b3e24eee-9531-4070-ac39-58580572b74a" providerId="AD" clId="Web-{8B4855A3-BD74-2858-A5C7-A5D102F42DF5}" dt="2026-10-05T08:53:56.920" v="56"/>
        <pc:sldMkLst>
          <pc:docMk/>
          <pc:sldMk cId="0" sldId="2655"/>
        </pc:sldMkLst>
      </pc:sldChg>
      <pc:sldChg chg="del">
        <pc:chgData name="Anna Dreimann" userId="S::anna.dreimann@gemeinnuetzig-stiften.at::b3e24eee-9531-4070-ac39-58580572b74a" providerId="AD" clId="Web-{8B4855A3-BD74-2858-A5C7-A5D102F42DF5}" dt="2026-10-05T08:54:55.703" v="66"/>
        <pc:sldMkLst>
          <pc:docMk/>
          <pc:sldMk cId="0" sldId="2656"/>
        </pc:sldMkLst>
      </pc:sldChg>
      <pc:sldChg chg="del">
        <pc:chgData name="Anna Dreimann" userId="S::anna.dreimann@gemeinnuetzig-stiften.at::b3e24eee-9531-4070-ac39-58580572b74a" providerId="AD" clId="Web-{8B4855A3-BD74-2858-A5C7-A5D102F42DF5}" dt="2026-10-05T08:54:17.796" v="58"/>
        <pc:sldMkLst>
          <pc:docMk/>
          <pc:sldMk cId="0" sldId="2657"/>
        </pc:sldMkLst>
      </pc:sldChg>
      <pc:sldChg chg="del">
        <pc:chgData name="Anna Dreimann" userId="S::anna.dreimann@gemeinnuetzig-stiften.at::b3e24eee-9531-4070-ac39-58580572b74a" providerId="AD" clId="Web-{8B4855A3-BD74-2858-A5C7-A5D102F42DF5}" dt="2026-10-05T08:54:52.985" v="65"/>
        <pc:sldMkLst>
          <pc:docMk/>
          <pc:sldMk cId="0" sldId="2659"/>
        </pc:sldMkLst>
      </pc:sldChg>
      <pc:sldChg chg="del">
        <pc:chgData name="Anna Dreimann" userId="S::anna.dreimann@gemeinnuetzig-stiften.at::b3e24eee-9531-4070-ac39-58580572b74a" providerId="AD" clId="Web-{8B4855A3-BD74-2858-A5C7-A5D102F42DF5}" dt="2026-10-05T08:54:39.703" v="62"/>
        <pc:sldMkLst>
          <pc:docMk/>
          <pc:sldMk cId="0" sldId="2662"/>
        </pc:sldMkLst>
      </pc:sldChg>
      <pc:sldChg chg="del">
        <pc:chgData name="Anna Dreimann" userId="S::anna.dreimann@gemeinnuetzig-stiften.at::b3e24eee-9531-4070-ac39-58580572b74a" providerId="AD" clId="Web-{8B4855A3-BD74-2858-A5C7-A5D102F42DF5}" dt="2026-10-05T08:54:58.911" v="68"/>
        <pc:sldMkLst>
          <pc:docMk/>
          <pc:sldMk cId="0" sldId="2664"/>
        </pc:sldMkLst>
      </pc:sldChg>
      <pc:sldChg chg="del">
        <pc:chgData name="Anna Dreimann" userId="S::anna.dreimann@gemeinnuetzig-stiften.at::b3e24eee-9531-4070-ac39-58580572b74a" providerId="AD" clId="Web-{8B4855A3-BD74-2858-A5C7-A5D102F42DF5}" dt="2026-10-05T08:54:50.563" v="64"/>
        <pc:sldMkLst>
          <pc:docMk/>
          <pc:sldMk cId="0" sldId="2665"/>
        </pc:sldMkLst>
      </pc:sldChg>
      <pc:sldChg chg="del">
        <pc:chgData name="Anna Dreimann" userId="S::anna.dreimann@gemeinnuetzig-stiften.at::b3e24eee-9531-4070-ac39-58580572b74a" providerId="AD" clId="Web-{8B4855A3-BD74-2858-A5C7-A5D102F42DF5}" dt="2026-10-05T08:54:33.062" v="60"/>
        <pc:sldMkLst>
          <pc:docMk/>
          <pc:sldMk cId="0" sldId="2666"/>
        </pc:sldMkLst>
      </pc:sldChg>
      <pc:sldChg chg="del">
        <pc:chgData name="Anna Dreimann" userId="S::anna.dreimann@gemeinnuetzig-stiften.at::b3e24eee-9531-4070-ac39-58580572b74a" providerId="AD" clId="Web-{8B4855A3-BD74-2858-A5C7-A5D102F42DF5}" dt="2026-10-05T08:54:47.078" v="63"/>
        <pc:sldMkLst>
          <pc:docMk/>
          <pc:sldMk cId="0" sldId="2670"/>
        </pc:sldMkLst>
      </pc:sldChg>
      <pc:sldChg chg="del">
        <pc:chgData name="Anna Dreimann" userId="S::anna.dreimann@gemeinnuetzig-stiften.at::b3e24eee-9531-4070-ac39-58580572b74a" providerId="AD" clId="Web-{8B4855A3-BD74-2858-A5C7-A5D102F42DF5}" dt="2026-10-05T08:54:38.828" v="61"/>
        <pc:sldMkLst>
          <pc:docMk/>
          <pc:sldMk cId="0" sldId="2672"/>
        </pc:sldMkLst>
      </pc:sldChg>
      <pc:sldChg chg="del">
        <pc:chgData name="Anna Dreimann" userId="S::anna.dreimann@gemeinnuetzig-stiften.at::b3e24eee-9531-4070-ac39-58580572b74a" providerId="AD" clId="Web-{8B4855A3-BD74-2858-A5C7-A5D102F42DF5}" dt="2026-10-05T08:55:09.860" v="70"/>
        <pc:sldMkLst>
          <pc:docMk/>
          <pc:sldMk cId="2802596117" sldId="2147478537"/>
        </pc:sldMkLst>
      </pc:sldChg>
      <pc:sldChg chg="modSp add">
        <pc:chgData name="Anna Dreimann" userId="S::anna.dreimann@gemeinnuetzig-stiften.at::b3e24eee-9531-4070-ac39-58580572b74a" providerId="AD" clId="Web-{8B4855A3-BD74-2858-A5C7-A5D102F42DF5}" dt="2026-10-05T08:53:12.653" v="45" actId="20577"/>
        <pc:sldMkLst>
          <pc:docMk/>
          <pc:sldMk cId="2021873214" sldId="2147478569"/>
        </pc:sldMkLst>
        <pc:spChg chg="mod">
          <ac:chgData name="Anna Dreimann" userId="S::anna.dreimann@gemeinnuetzig-stiften.at::b3e24eee-9531-4070-ac39-58580572b74a" providerId="AD" clId="Web-{8B4855A3-BD74-2858-A5C7-A5D102F42DF5}" dt="2026-10-05T08:53:12.653" v="45" actId="20577"/>
          <ac:spMkLst>
            <pc:docMk/>
            <pc:sldMk cId="2021873214" sldId="2147478569"/>
            <ac:spMk id="4" creationId="{AABA4D46-016B-E962-B660-8DCB2EE9F5C6}"/>
          </ac:spMkLst>
        </pc:spChg>
      </pc:sldChg>
      <pc:sldChg chg="add">
        <pc:chgData name="Anna Dreimann" userId="S::anna.dreimann@gemeinnuetzig-stiften.at::b3e24eee-9531-4070-ac39-58580572b74a" providerId="AD" clId="Web-{8B4855A3-BD74-2858-A5C7-A5D102F42DF5}" dt="2026-10-05T08:40:54.688" v="0"/>
        <pc:sldMkLst>
          <pc:docMk/>
          <pc:sldMk cId="107507042" sldId="2147482551"/>
        </pc:sldMkLst>
      </pc:sldChg>
    </pc:docChg>
  </pc:docChgLst>
  <pc:docChgLst>
    <pc:chgData name="Verband für gemeinnütziges Stiften" userId="S::office@gemeinnuetzig-stiften.at::92866dd4-eef0-4795-a458-b34dbb2abf48" providerId="AD" clId="Web-{8888A134-E2F7-92B6-E33F-3E35E6241FEA}"/>
    <pc:docChg chg="modSld">
      <pc:chgData name="Verband für gemeinnütziges Stiften" userId="S::office@gemeinnuetzig-stiften.at::92866dd4-eef0-4795-a458-b34dbb2abf48" providerId="AD" clId="Web-{8888A134-E2F7-92B6-E33F-3E35E6241FEA}" dt="2026-09-25T11:28:57.779" v="1"/>
      <pc:docMkLst>
        <pc:docMk/>
      </pc:docMkLst>
      <pc:sldChg chg="modSp">
        <pc:chgData name="Verband für gemeinnütziges Stiften" userId="S::office@gemeinnuetzig-stiften.at::92866dd4-eef0-4795-a458-b34dbb2abf48" providerId="AD" clId="Web-{8888A134-E2F7-92B6-E33F-3E35E6241FEA}" dt="2026-09-25T11:28:57.779" v="1"/>
        <pc:sldMkLst>
          <pc:docMk/>
          <pc:sldMk cId="2191546856" sldId="2147478535"/>
        </pc:sldMkLst>
        <pc:graphicFrameChg chg="mod modGraphic">
          <ac:chgData name="Verband für gemeinnütziges Stiften" userId="S::office@gemeinnuetzig-stiften.at::92866dd4-eef0-4795-a458-b34dbb2abf48" providerId="AD" clId="Web-{8888A134-E2F7-92B6-E33F-3E35E6241FEA}" dt="2026-09-25T11:28:57.779" v="1"/>
          <ac:graphicFrameMkLst>
            <pc:docMk/>
            <pc:sldMk cId="2191546856" sldId="2147478535"/>
            <ac:graphicFrameMk id="2" creationId="{5F2A5211-06CC-C1DC-848F-A4B50E6BF83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10A449B-FF55-194A-AF55-3BE3E58A8B5A}" type="datetimeFigureOut">
              <a:rPr lang="de-DE" smtClean="0"/>
              <a:t>05.10.2026</a:t>
            </a:fld>
            <a:endParaRPr lang="de-DE"/>
          </a:p>
        </p:txBody>
      </p:sp>
      <p:sp>
        <p:nvSpPr>
          <p:cNvPr id="4" name="Folienbildplatzhalt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de-AT"/>
              <a:t>Mastertextformat bearbeiten</a:t>
            </a:r>
          </a:p>
          <a:p>
            <a:pPr lvl="1"/>
            <a:r>
              <a:rPr lang="de-AT"/>
              <a:t>Zweite Ebene</a:t>
            </a:r>
          </a:p>
          <a:p>
            <a:pPr lvl="2"/>
            <a:r>
              <a:rPr lang="de-AT"/>
              <a:t>Dritte Ebene</a:t>
            </a:r>
          </a:p>
          <a:p>
            <a:pPr lvl="3"/>
            <a:r>
              <a:rPr lang="de-AT"/>
              <a:t>Vierte Ebene</a:t>
            </a:r>
          </a:p>
          <a:p>
            <a:pPr lvl="4"/>
            <a:r>
              <a:rPr lang="de-AT"/>
              <a:t>Fünfte Ebene</a:t>
            </a:r>
            <a:endParaRPr lang="de-DE"/>
          </a:p>
        </p:txBody>
      </p:sp>
      <p:sp>
        <p:nvSpPr>
          <p:cNvPr id="6" name="Fußzeilenplatzhalt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A9B621B-EEFB-D84D-BD35-C56A0840C7F2}" type="slidenum">
              <a:rPr lang="de-DE" smtClean="0"/>
              <a:t>‹Nr.›</a:t>
            </a:fld>
            <a:endParaRPr lang="de-DE"/>
          </a:p>
        </p:txBody>
      </p:sp>
    </p:spTree>
    <p:extLst>
      <p:ext uri="{BB962C8B-B14F-4D97-AF65-F5344CB8AC3E}">
        <p14:creationId xmlns:p14="http://schemas.microsoft.com/office/powerpoint/2010/main" val="491068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CEC6C-B4A7-AA38-BF07-75B89AFC7BC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11DAAC7-A5BE-DC24-B890-D515421893CE}"/>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9433E1B-1CB2-AF8D-655F-1E689EEE5CAC}"/>
              </a:ext>
            </a:extLst>
          </p:cNvPr>
          <p:cNvSpPr>
            <a:spLocks noGrp="1"/>
          </p:cNvSpPr>
          <p:nvPr>
            <p:ph type="body" idx="1"/>
          </p:nvPr>
        </p:nvSpPr>
        <p:spPr/>
        <p:txBody>
          <a:bodyPr/>
          <a:lstStyle/>
          <a:p>
            <a:endParaRPr lang="de-AT"/>
          </a:p>
        </p:txBody>
      </p:sp>
      <p:sp>
        <p:nvSpPr>
          <p:cNvPr id="4" name="Foliennummernplatzhalter 3">
            <a:extLst>
              <a:ext uri="{FF2B5EF4-FFF2-40B4-BE49-F238E27FC236}">
                <a16:creationId xmlns:a16="http://schemas.microsoft.com/office/drawing/2014/main" id="{2F90B80E-C0A7-767A-AD35-5FE4B328D003}"/>
              </a:ext>
            </a:extLst>
          </p:cNvPr>
          <p:cNvSpPr>
            <a:spLocks noGrp="1"/>
          </p:cNvSpPr>
          <p:nvPr>
            <p:ph type="sldNum" sz="quarter" idx="5"/>
          </p:nvPr>
        </p:nvSpPr>
        <p:spPr/>
        <p:txBody>
          <a:bodyPr/>
          <a:lstStyle/>
          <a:p>
            <a:fld id="{0514177A-E9C6-4DC3-8D79-16CA8031206F}" type="slidenum">
              <a:rPr lang="de-AT" smtClean="0"/>
              <a:t>1</a:t>
            </a:fld>
            <a:endParaRPr lang="de-AT"/>
          </a:p>
        </p:txBody>
      </p:sp>
    </p:spTree>
    <p:extLst>
      <p:ext uri="{BB962C8B-B14F-4D97-AF65-F5344CB8AC3E}">
        <p14:creationId xmlns:p14="http://schemas.microsoft.com/office/powerpoint/2010/main" val="2837443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EED33-0A82-795B-B402-73FB099C237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954F075-FDCE-BD14-C28A-775FE1699D47}"/>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BFC2A7D-3041-595A-40CB-EC03F911774C}"/>
              </a:ext>
            </a:extLst>
          </p:cNvPr>
          <p:cNvSpPr>
            <a:spLocks noGrp="1"/>
          </p:cNvSpPr>
          <p:nvPr>
            <p:ph type="body" idx="1"/>
          </p:nvPr>
        </p:nvSpPr>
        <p:spPr/>
        <p:txBody>
          <a:bodyPr/>
          <a:lstStyle/>
          <a:p>
            <a:pPr lvl="0"/>
            <a:r>
              <a:rPr lang="de-DE" sz="1200" kern="1200" dirty="0">
                <a:solidFill>
                  <a:schemeClr val="tx1"/>
                </a:solidFill>
                <a:effectLst/>
                <a:latin typeface="+mn-lt"/>
                <a:ea typeface="+mn-ea"/>
                <a:cs typeface="+mn-cs"/>
              </a:rPr>
              <a:t>Danke </a:t>
            </a:r>
          </a:p>
          <a:p>
            <a:pPr lvl="0"/>
            <a:r>
              <a:rPr lang="de-DE" sz="1200" kern="1200" dirty="0">
                <a:solidFill>
                  <a:schemeClr val="tx1"/>
                </a:solidFill>
                <a:effectLst/>
                <a:latin typeface="+mn-lt"/>
                <a:ea typeface="+mn-ea"/>
                <a:cs typeface="+mn-cs"/>
              </a:rPr>
              <a:t>Was heißt </a:t>
            </a:r>
            <a:r>
              <a:rPr lang="de-DE" sz="1200" b="1" kern="1200" dirty="0">
                <a:solidFill>
                  <a:schemeClr val="tx1"/>
                </a:solidFill>
                <a:effectLst/>
                <a:latin typeface="+mn-lt"/>
                <a:ea typeface="+mn-ea"/>
                <a:cs typeface="+mn-cs"/>
              </a:rPr>
              <a:t>mutig fördern</a:t>
            </a:r>
            <a:r>
              <a:rPr lang="de-DE" sz="1200" kern="1200" dirty="0">
                <a:solidFill>
                  <a:schemeClr val="tx1"/>
                </a:solidFill>
                <a:effectLst/>
                <a:latin typeface="+mn-lt"/>
                <a:ea typeface="+mn-ea"/>
                <a:cs typeface="+mn-cs"/>
              </a:rPr>
              <a:t>?</a:t>
            </a:r>
          </a:p>
          <a:p>
            <a:pPr lvl="0"/>
            <a:r>
              <a:rPr lang="de-DE" sz="1200" kern="1200" dirty="0">
                <a:solidFill>
                  <a:schemeClr val="tx1"/>
                </a:solidFill>
                <a:effectLst/>
                <a:latin typeface="+mn-lt"/>
                <a:ea typeface="+mn-ea"/>
                <a:cs typeface="+mn-cs"/>
              </a:rPr>
              <a:t>„mutig“ wird schnell gleichgesetzt mit hohem Risiko; neuen, verrückten Ideen; großen wissenschaftlichen Durchbrüchen</a:t>
            </a:r>
          </a:p>
          <a:p>
            <a:pPr lvl="0"/>
            <a:r>
              <a:rPr lang="de-DE" sz="1200" kern="1200" dirty="0">
                <a:solidFill>
                  <a:schemeClr val="tx1"/>
                </a:solidFill>
                <a:effectLst/>
                <a:latin typeface="+mn-lt"/>
                <a:ea typeface="+mn-ea"/>
                <a:cs typeface="+mn-cs"/>
              </a:rPr>
              <a:t>für mich liegt Mut aber an anderer Stelle:</a:t>
            </a:r>
          </a:p>
          <a:p>
            <a:pPr lvl="1"/>
            <a:r>
              <a:rPr lang="de-DE" sz="1200" b="1" kern="1200" dirty="0">
                <a:solidFill>
                  <a:schemeClr val="tx1"/>
                </a:solidFill>
                <a:effectLst/>
                <a:latin typeface="+mn-lt"/>
                <a:ea typeface="+mn-ea"/>
                <a:cs typeface="+mn-cs"/>
              </a:rPr>
              <a:t>Wirkung konsequent zum Ausgangspunkt machen </a:t>
            </a:r>
            <a:r>
              <a:rPr lang="de-DE" sz="1200" kern="1200" dirty="0">
                <a:solidFill>
                  <a:schemeClr val="tx1"/>
                </a:solidFill>
                <a:effectLst/>
                <a:latin typeface="+mn-lt"/>
                <a:ea typeface="+mn-ea"/>
                <a:cs typeface="+mn-cs"/>
              </a:rPr>
              <a:t>und dann bereit sein, Strukturen, Instrumente und auch eigene Grenzen infrage zu stellen</a:t>
            </a:r>
          </a:p>
          <a:p>
            <a:endParaRPr lang="de-DE" b="1" dirty="0"/>
          </a:p>
          <a:p>
            <a:r>
              <a:rPr lang="de-DE" b="1" dirty="0"/>
              <a:t>-&gt; Roter Faden</a:t>
            </a:r>
          </a:p>
        </p:txBody>
      </p:sp>
      <p:sp>
        <p:nvSpPr>
          <p:cNvPr id="4" name="Foliennummernplatzhalter 3">
            <a:extLst>
              <a:ext uri="{FF2B5EF4-FFF2-40B4-BE49-F238E27FC236}">
                <a16:creationId xmlns:a16="http://schemas.microsoft.com/office/drawing/2014/main" id="{5E83B74E-97E0-A0A7-AB02-9388172E25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20597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dirty="0"/>
              <a:t>-&gt;Die erwünschte Wirkung</a:t>
            </a:r>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568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Tx/>
              <a:buChar char="-"/>
            </a:pPr>
            <a:r>
              <a:rPr lang="en-US" sz="1200" b="0" u="none" strike="noStrike" dirty="0">
                <a:solidFill>
                  <a:srgbClr val="000000"/>
                </a:solidFill>
                <a:effectLst/>
                <a:uFillTx/>
                <a:latin typeface="Arial"/>
              </a:rPr>
              <a:t>“Wir </a:t>
            </a:r>
            <a:r>
              <a:rPr lang="en-US" sz="1200" b="0" u="none" strike="noStrike" dirty="0" err="1">
                <a:solidFill>
                  <a:srgbClr val="000000"/>
                </a:solidFill>
                <a:effectLst/>
                <a:uFillTx/>
                <a:latin typeface="Arial"/>
              </a:rPr>
              <a:t>vergeben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Stipendien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nur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ihr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Mechanismus</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aber</a:t>
            </a:r>
            <a:r>
              <a:rPr lang="en-US" sz="1200" b="0" u="none" strike="noStrike" dirty="0">
                <a:solidFill>
                  <a:srgbClr val="000000"/>
                </a:solidFill>
                <a:effectLst/>
                <a:uFillTx/>
                <a:latin typeface="Arial"/>
              </a:rPr>
              <a:t> nicht </a:t>
            </a:r>
            <a:r>
              <a:rPr lang="en-US" sz="1200" b="0" u="none" strike="noStrike" dirty="0" err="1">
                <a:solidFill>
                  <a:srgbClr val="000000"/>
                </a:solidFill>
                <a:effectLst/>
                <a:uFillTx/>
                <a:latin typeface="Arial"/>
              </a:rPr>
              <a:t>ihr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Inhalt</a:t>
            </a:r>
            <a:endParaRPr lang="en-US" sz="1200" b="0" u="none" strike="noStrike" dirty="0">
              <a:solidFill>
                <a:srgbClr val="000000"/>
              </a:solidFill>
              <a:effectLst/>
              <a:uFillTx/>
              <a:latin typeface="Arial"/>
            </a:endParaRPr>
          </a:p>
          <a:p>
            <a:pPr marL="171450" indent="-171450">
              <a:buFontTx/>
              <a:buChar char="-"/>
            </a:pPr>
            <a:r>
              <a:rPr lang="en-US" sz="1200" b="0" u="none" strike="noStrike" dirty="0" err="1">
                <a:solidFill>
                  <a:srgbClr val="000000"/>
                </a:solidFill>
                <a:effectLst/>
                <a:uFillTx/>
                <a:latin typeface="Arial"/>
              </a:rPr>
              <a:t>Nobelpreis</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wäre</a:t>
            </a:r>
            <a:r>
              <a:rPr lang="en-US" sz="1200" b="0" u="none" strike="noStrike" dirty="0">
                <a:solidFill>
                  <a:srgbClr val="000000"/>
                </a:solidFill>
                <a:effectLst/>
                <a:uFillTx/>
                <a:latin typeface="Arial"/>
              </a:rPr>
              <a:t> maximal </a:t>
            </a:r>
            <a:r>
              <a:rPr lang="en-US" sz="1200" b="0" u="none" strike="noStrike" dirty="0" err="1">
                <a:solidFill>
                  <a:srgbClr val="000000"/>
                </a:solidFill>
                <a:effectLst/>
                <a:uFillTx/>
                <a:latin typeface="Arial"/>
              </a:rPr>
              <a:t>ambitioniert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aber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extrem</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lange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Kausalkette</a:t>
            </a:r>
            <a:r>
              <a:rPr lang="en-US" sz="1200" b="0" u="none" strike="noStrike" dirty="0">
                <a:solidFill>
                  <a:srgbClr val="000000"/>
                </a:solidFill>
                <a:effectLst/>
                <a:uFillTx/>
                <a:latin typeface="Arial"/>
              </a:rPr>
              <a:t> und </a:t>
            </a:r>
            <a:r>
              <a:rPr lang="en-US" sz="1200" b="0" u="none" strike="noStrike" dirty="0" err="1">
                <a:solidFill>
                  <a:srgbClr val="000000"/>
                </a:solidFill>
                <a:effectLst/>
                <a:uFillTx/>
                <a:latin typeface="Arial"/>
              </a:rPr>
              <a:t>kaum</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durch</a:t>
            </a:r>
            <a:r>
              <a:rPr lang="en-US" sz="1200" b="0" u="none" strike="noStrike" dirty="0">
                <a:solidFill>
                  <a:srgbClr val="000000"/>
                </a:solidFill>
                <a:effectLst/>
                <a:uFillTx/>
                <a:latin typeface="Arial"/>
              </a:rPr>
              <a:t> Stiftung </a:t>
            </a:r>
            <a:r>
              <a:rPr lang="en-US" sz="1200" b="0" u="none" strike="noStrike" dirty="0" err="1">
                <a:solidFill>
                  <a:srgbClr val="000000"/>
                </a:solidFill>
                <a:effectLst/>
                <a:uFillTx/>
                <a:latin typeface="Arial"/>
              </a:rPr>
              <a:t>beeinflussbar</a:t>
            </a:r>
            <a:r>
              <a:rPr lang="en-US" sz="1200" b="0" u="none" strike="noStrike" dirty="0">
                <a:solidFill>
                  <a:srgbClr val="000000"/>
                </a:solidFill>
                <a:effectLst/>
                <a:uFillTx/>
                <a:latin typeface="Arial"/>
              </a:rPr>
              <a:t>.</a:t>
            </a:r>
          </a:p>
          <a:p>
            <a:pPr indent="0">
              <a:buNone/>
            </a:pP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Konkreter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Forschungsfeld</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voranbringen</a:t>
            </a:r>
            <a:r>
              <a:rPr lang="en-US" sz="1200" b="0" u="none" strike="noStrike" dirty="0">
                <a:solidFill>
                  <a:srgbClr val="000000"/>
                </a:solidFill>
                <a:effectLst/>
                <a:uFillTx/>
                <a:latin typeface="Arial"/>
              </a:rPr>
              <a:t>, Gruppen </a:t>
            </a:r>
            <a:r>
              <a:rPr lang="en-US" sz="1200" b="0" u="none" strike="noStrike" dirty="0" err="1">
                <a:solidFill>
                  <a:srgbClr val="000000"/>
                </a:solidFill>
                <a:effectLst/>
                <a:uFillTx/>
                <a:latin typeface="Arial"/>
              </a:rPr>
              <a:t>vernetzen</a:t>
            </a:r>
            <a:r>
              <a:rPr lang="en-US" sz="1200" b="0" u="none" strike="noStrike" dirty="0">
                <a:solidFill>
                  <a:srgbClr val="000000"/>
                </a:solidFill>
                <a:effectLst/>
                <a:uFillTx/>
                <a:latin typeface="Arial"/>
              </a:rPr>
              <a:t>, Community </a:t>
            </a:r>
            <a:r>
              <a:rPr lang="en-US" sz="1200" b="0" u="none" strike="noStrike" dirty="0" err="1">
                <a:solidFill>
                  <a:srgbClr val="000000"/>
                </a:solidFill>
                <a:effectLst/>
                <a:uFillTx/>
                <a:latin typeface="Arial"/>
              </a:rPr>
              <a:t>stärken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Nachwuchs</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entwickeln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Kooperationen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ermöglichen</a:t>
            </a:r>
            <a:r>
              <a:rPr lang="en-US" sz="1200" b="0" u="none" strike="noStrike" dirty="0">
                <a:solidFill>
                  <a:srgbClr val="000000"/>
                </a:solidFill>
                <a:effectLst/>
                <a:uFillTx/>
                <a:latin typeface="Arial"/>
              </a:rPr>
              <a:t>.</a:t>
            </a:r>
          </a:p>
          <a:p>
            <a:pPr indent="0">
              <a:buNone/>
            </a:pP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Wissenschaftliche</a:t>
            </a:r>
            <a:r>
              <a:rPr lang="en-US" sz="1200" b="0" u="none" strike="noStrike" dirty="0">
                <a:solidFill>
                  <a:srgbClr val="000000"/>
                </a:solidFill>
                <a:effectLst/>
                <a:uFillTx/>
                <a:latin typeface="Arial"/>
              </a:rPr>
              <a:t> Ambition </a:t>
            </a:r>
            <a:r>
              <a:rPr lang="en-US" sz="1200" b="0" u="none" strike="noStrike" dirty="0" err="1">
                <a:solidFill>
                  <a:srgbClr val="000000"/>
                </a:solidFill>
                <a:effectLst/>
                <a:uFillTx/>
                <a:latin typeface="Arial"/>
              </a:rPr>
              <a:t>bleibt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groß</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aber</a:t>
            </a:r>
            <a:r>
              <a:rPr lang="en-US" sz="1200" b="0" u="none" strike="noStrike" dirty="0">
                <a:solidFill>
                  <a:srgbClr val="000000"/>
                </a:solidFill>
                <a:effectLst/>
                <a:uFillTx/>
                <a:latin typeface="Arial"/>
              </a:rPr>
              <a:t> die von </a:t>
            </a:r>
            <a:r>
              <a:rPr lang="en-US" sz="1200" b="0" u="none" strike="noStrike" dirty="0" err="1">
                <a:solidFill>
                  <a:srgbClr val="000000"/>
                </a:solidFill>
                <a:effectLst/>
                <a:uFillTx/>
                <a:latin typeface="Arial"/>
              </a:rPr>
              <a:t>uns</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angestrebte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Wirkung</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wird</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konkreter</a:t>
            </a:r>
            <a:r>
              <a:rPr lang="en-US" sz="1200" b="0" u="none" strike="noStrike" dirty="0">
                <a:solidFill>
                  <a:srgbClr val="000000"/>
                </a:solidFill>
                <a:effectLst/>
                <a:uFillTx/>
                <a:latin typeface="Arial"/>
              </a:rPr>
              <a:t>.</a:t>
            </a:r>
          </a:p>
          <a:p>
            <a:pPr indent="0">
              <a:lnSpc>
                <a:spcPct val="100000"/>
              </a:lnSpc>
              <a:buNone/>
            </a:pP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Entscheidend</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ist</a:t>
            </a:r>
            <a:r>
              <a:rPr lang="en-US" sz="1200" b="0" u="none" strike="noStrike" dirty="0">
                <a:solidFill>
                  <a:srgbClr val="000000"/>
                </a:solidFill>
                <a:effectLst/>
                <a:uFillTx/>
                <a:latin typeface="Arial"/>
              </a:rPr>
              <a:t> nicht </a:t>
            </a:r>
            <a:r>
              <a:rPr lang="en-US" sz="1200" b="0" u="none" strike="noStrike" dirty="0" err="1">
                <a:solidFill>
                  <a:srgbClr val="000000"/>
                </a:solidFill>
                <a:effectLst/>
                <a:uFillTx/>
                <a:latin typeface="Arial"/>
              </a:rPr>
              <a:t>zuerst</a:t>
            </a:r>
            <a:r>
              <a:rPr lang="en-US" sz="1200" b="0" u="none" strike="noStrike" dirty="0">
                <a:solidFill>
                  <a:srgbClr val="000000"/>
                </a:solidFill>
                <a:effectLst/>
                <a:uFillTx/>
                <a:latin typeface="Arial"/>
              </a:rPr>
              <a:t>: Was </a:t>
            </a:r>
            <a:r>
              <a:rPr lang="en-US" sz="1200" b="0" u="none" strike="noStrike" dirty="0" err="1">
                <a:solidFill>
                  <a:srgbClr val="000000"/>
                </a:solidFill>
                <a:effectLst/>
                <a:uFillTx/>
                <a:latin typeface="Arial"/>
              </a:rPr>
              <a:t>fördern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Sondern</a:t>
            </a:r>
            <a:r>
              <a:rPr lang="en-US" sz="1200" b="0" u="none" strike="noStrike" dirty="0">
                <a:solidFill>
                  <a:srgbClr val="000000"/>
                </a:solidFill>
                <a:effectLst/>
                <a:uFillTx/>
                <a:latin typeface="Arial"/>
              </a:rPr>
              <a:t>: Was </a:t>
            </a:r>
            <a:r>
              <a:rPr lang="en-US" sz="1200" b="0" u="none" strike="noStrike" dirty="0" err="1">
                <a:solidFill>
                  <a:srgbClr val="000000"/>
                </a:solidFill>
                <a:effectLst/>
                <a:uFillTx/>
                <a:latin typeface="Arial"/>
              </a:rPr>
              <a:t>soll</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sich</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verändern</a:t>
            </a:r>
            <a:r>
              <a:rPr lang="en-US" sz="1200" b="0" u="none" strike="noStrike" dirty="0">
                <a:solidFill>
                  <a:srgbClr val="000000"/>
                </a:solidFill>
                <a:effectLst/>
                <a:uFillTx/>
                <a:latin typeface="Arial"/>
              </a:rPr>
              <a:t>?</a:t>
            </a:r>
          </a:p>
          <a:p>
            <a:endParaRPr lang="de-DE" dirty="0"/>
          </a:p>
          <a:p>
            <a:r>
              <a:rPr lang="de-DE" b="1" dirty="0"/>
              <a:t>-&gt; Theory of Change</a:t>
            </a:r>
          </a:p>
          <a:p>
            <a:endParaRPr lang="de-DE" dirty="0"/>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68321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0345C-E115-D579-8F75-BA799DE0C09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24CD762-7CCA-895F-2431-4B1E6912154A}"/>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1DFA49B-4D13-5D20-5025-5D3D285354C2}"/>
              </a:ext>
            </a:extLst>
          </p:cNvPr>
          <p:cNvSpPr>
            <a:spLocks noGrp="1"/>
          </p:cNvSpPr>
          <p:nvPr>
            <p:ph type="body" idx="1"/>
          </p:nvPr>
        </p:nvSpPr>
        <p:spPr/>
        <p:txBody>
          <a:bodyPr/>
          <a:lstStyle/>
          <a:p>
            <a:r>
              <a:rPr lang="de-DE" dirty="0"/>
              <a:t>Hypothese </a:t>
            </a:r>
            <a:r>
              <a:rPr lang="de-DE" dirty="0" err="1"/>
              <a:t>heisst</a:t>
            </a:r>
            <a:r>
              <a:rPr lang="de-DE" dirty="0"/>
              <a:t> implizit: Überprüfen wichtig, große Fehlertoleranz</a:t>
            </a:r>
          </a:p>
          <a:p>
            <a:endParaRPr lang="de-DE" dirty="0"/>
          </a:p>
          <a:p>
            <a:pPr marL="0" marR="0" lvl="0" indent="0" algn="l" defTabSz="914400" rtl="0" eaLnBrk="1" fontAlgn="auto" latinLnBrk="0" hangingPunct="1">
              <a:lnSpc>
                <a:spcPct val="100000"/>
              </a:lnSpc>
              <a:spcBef>
                <a:spcPts val="0"/>
              </a:spcBef>
              <a:spcAft>
                <a:spcPts val="0"/>
              </a:spcAft>
              <a:buClrTx/>
              <a:buSzTx/>
              <a:buFontTx/>
              <a:buNone/>
              <a:tabLst/>
              <a:defRPr/>
            </a:pPr>
            <a:r>
              <a:rPr lang="de-DE" b="1" dirty="0"/>
              <a:t>-&gt; Sorgfältig Formulieren, Risiko eliminieren</a:t>
            </a:r>
          </a:p>
        </p:txBody>
      </p:sp>
      <p:sp>
        <p:nvSpPr>
          <p:cNvPr id="4" name="Foliennummernplatzhalter 3">
            <a:extLst>
              <a:ext uri="{FF2B5EF4-FFF2-40B4-BE49-F238E27FC236}">
                <a16:creationId xmlns:a16="http://schemas.microsoft.com/office/drawing/2014/main" id="{22DDA17E-87DE-0251-5C8D-AAB55DC35DB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1367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55D44-8C35-DE21-F25D-945D8235BE0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3074E2A-FB97-0485-8933-4CFC18F9BF8E}"/>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1CAAF0D1-E55A-4D27-2BF5-1409A9EA797E}"/>
              </a:ext>
            </a:extLst>
          </p:cNvPr>
          <p:cNvSpPr>
            <a:spLocks noGrp="1"/>
          </p:cNvSpPr>
          <p:nvPr>
            <p:ph type="body" idx="1"/>
          </p:nvPr>
        </p:nvSpPr>
        <p:spPr/>
        <p:txBody>
          <a:bodyPr/>
          <a:lstStyle/>
          <a:p>
            <a:r>
              <a:rPr lang="de-DE" dirty="0"/>
              <a:t>Beispiel Quantengravitationslinie</a:t>
            </a:r>
          </a:p>
          <a:p>
            <a:endParaRPr lang="de-DE" dirty="0"/>
          </a:p>
          <a:p>
            <a:r>
              <a:rPr lang="de-DE" b="1" dirty="0"/>
              <a:t>-&gt; Beispiele Werkzeuge </a:t>
            </a:r>
          </a:p>
        </p:txBody>
      </p:sp>
      <p:sp>
        <p:nvSpPr>
          <p:cNvPr id="4" name="Foliennummernplatzhalter 3">
            <a:extLst>
              <a:ext uri="{FF2B5EF4-FFF2-40B4-BE49-F238E27FC236}">
                <a16:creationId xmlns:a16="http://schemas.microsoft.com/office/drawing/2014/main" id="{5F7A52C0-9D50-8D81-F9C0-01EF5182DC7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4614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C1F48-62AF-2B12-25F1-EAD384BF35D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D494B24-EBF6-42EA-3369-FC80B102EF0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0193103-4DA1-C578-B42B-B771C8D53240}"/>
              </a:ext>
            </a:extLst>
          </p:cNvPr>
          <p:cNvSpPr>
            <a:spLocks noGrp="1"/>
          </p:cNvSpPr>
          <p:nvPr>
            <p:ph type="body" idx="1"/>
          </p:nvPr>
        </p:nvSpPr>
        <p:spPr/>
        <p:txBody>
          <a:bodyPr/>
          <a:lstStyle/>
          <a:p>
            <a:pPr indent="0">
              <a:buNone/>
            </a:pPr>
            <a:r>
              <a:rPr lang="en-US" sz="1200" b="0" u="none" strike="noStrike" dirty="0">
                <a:solidFill>
                  <a:srgbClr val="000000"/>
                </a:solidFill>
                <a:effectLst/>
                <a:uFillTx/>
                <a:latin typeface="Arial"/>
              </a:rPr>
              <a:t>- Wenn ich </a:t>
            </a:r>
            <a:r>
              <a:rPr lang="en-US" sz="1200" b="0" u="none" strike="noStrike" dirty="0" err="1">
                <a:solidFill>
                  <a:srgbClr val="000000"/>
                </a:solidFill>
                <a:effectLst/>
                <a:uFillTx/>
                <a:latin typeface="Arial"/>
              </a:rPr>
              <a:t>weiß</a:t>
            </a:r>
            <a:r>
              <a:rPr lang="en-US" sz="1200" b="0" u="none" strike="noStrike" dirty="0">
                <a:solidFill>
                  <a:srgbClr val="000000"/>
                </a:solidFill>
                <a:effectLst/>
                <a:uFillTx/>
                <a:latin typeface="Arial"/>
              </a:rPr>
              <a:t>, was ich </a:t>
            </a:r>
            <a:r>
              <a:rPr lang="en-US" sz="1200" b="0" u="none" strike="noStrike" dirty="0" err="1">
                <a:solidFill>
                  <a:srgbClr val="000000"/>
                </a:solidFill>
                <a:effectLst/>
                <a:uFillTx/>
                <a:latin typeface="Arial"/>
              </a:rPr>
              <a:t>bewirken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möchte</a:t>
            </a:r>
            <a:r>
              <a:rPr lang="en-US" sz="1200" b="0" u="none" strike="noStrike" dirty="0">
                <a:solidFill>
                  <a:srgbClr val="000000"/>
                </a:solidFill>
                <a:effectLst/>
                <a:uFillTx/>
                <a:latin typeface="Arial"/>
              </a:rPr>
              <a:t>: Was muss ich </a:t>
            </a:r>
            <a:r>
              <a:rPr lang="en-US" sz="1200" b="0" u="none" strike="noStrike" dirty="0" err="1">
                <a:solidFill>
                  <a:srgbClr val="000000"/>
                </a:solidFill>
                <a:effectLst/>
                <a:uFillTx/>
                <a:latin typeface="Arial"/>
              </a:rPr>
              <a:t>dafür</a:t>
            </a:r>
            <a:r>
              <a:rPr lang="en-US" sz="1200" b="0" u="none" strike="noStrike" dirty="0">
                <a:solidFill>
                  <a:srgbClr val="000000"/>
                </a:solidFill>
                <a:effectLst/>
                <a:uFillTx/>
                <a:latin typeface="Arial"/>
              </a:rPr>
              <a:t> tun?</a:t>
            </a:r>
          </a:p>
          <a:p>
            <a:pPr indent="0">
              <a:buNone/>
            </a:pP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Gefahr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vorhandene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Instrumente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bestimmen</a:t>
            </a:r>
            <a:r>
              <a:rPr lang="en-US" sz="1200" b="0" u="none" strike="noStrike" dirty="0">
                <a:solidFill>
                  <a:srgbClr val="000000"/>
                </a:solidFill>
                <a:effectLst/>
                <a:uFillTx/>
                <a:latin typeface="Arial"/>
              </a:rPr>
              <a:t>, was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tun. </a:t>
            </a:r>
            <a:r>
              <a:rPr lang="en-US" sz="1200" b="0" u="none" strike="noStrike" dirty="0" err="1">
                <a:solidFill>
                  <a:srgbClr val="000000"/>
                </a:solidFill>
                <a:effectLst/>
                <a:uFillTx/>
                <a:latin typeface="Arial"/>
              </a:rPr>
              <a:t>Eigentlich</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umgekehrt</a:t>
            </a:r>
            <a:r>
              <a:rPr lang="en-US" sz="1200" b="0" u="none" strike="noStrike" dirty="0">
                <a:solidFill>
                  <a:srgbClr val="000000"/>
                </a:solidFill>
                <a:effectLst/>
                <a:uFillTx/>
                <a:latin typeface="Arial"/>
              </a:rPr>
              <a:t>: Erst </a:t>
            </a:r>
            <a:r>
              <a:rPr lang="en-US" sz="1200" b="0" u="none" strike="noStrike" dirty="0" err="1">
                <a:solidFill>
                  <a:srgbClr val="000000"/>
                </a:solidFill>
                <a:effectLst/>
                <a:uFillTx/>
                <a:latin typeface="Arial"/>
              </a:rPr>
              <a:t>Wirkung</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dann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Werkzeug</a:t>
            </a:r>
            <a:r>
              <a:rPr lang="en-US" sz="1200" b="0" u="none" strike="noStrike" dirty="0">
                <a:solidFill>
                  <a:srgbClr val="000000"/>
                </a:solidFill>
                <a:effectLst/>
                <a:uFillTx/>
                <a:latin typeface="Arial"/>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200" b="1" dirty="0">
              <a:solidFill>
                <a:schemeClr val="bg1"/>
              </a:solidFill>
              <a:latin typeface="Manrop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b="0" dirty="0">
                <a:solidFill>
                  <a:schemeClr val="bg1"/>
                </a:solidFill>
                <a:latin typeface="Manrope"/>
              </a:rPr>
              <a:t>Offene Gesellschaft braucht verlässliche Kommunikation</a:t>
            </a:r>
          </a:p>
          <a:p>
            <a:pPr indent="0">
              <a:buNone/>
            </a:pPr>
            <a:r>
              <a:rPr lang="en-US" sz="1200" b="0" u="none" strike="noStrike" dirty="0" err="1">
                <a:solidFill>
                  <a:srgbClr val="000000"/>
                </a:solidFill>
                <a:effectLst/>
                <a:uFillTx/>
                <a:latin typeface="Arial"/>
              </a:rPr>
              <a:t>Plausibel</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ist</a:t>
            </a:r>
            <a:r>
              <a:rPr lang="en-US" sz="1200" b="0" u="none" strike="noStrike" dirty="0">
                <a:solidFill>
                  <a:srgbClr val="000000"/>
                </a:solidFill>
                <a:effectLst/>
                <a:uFillTx/>
                <a:latin typeface="Arial"/>
              </a:rPr>
              <a:t> nicht </a:t>
            </a:r>
            <a:r>
              <a:rPr lang="en-US" sz="1200" b="0" u="none" strike="noStrike" dirty="0" err="1">
                <a:solidFill>
                  <a:srgbClr val="000000"/>
                </a:solidFill>
                <a:effectLst/>
                <a:uFillTx/>
                <a:latin typeface="Arial"/>
              </a:rPr>
              <a:t>dasselbe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wissenschaftlich</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belastbar</a:t>
            </a:r>
            <a:r>
              <a:rPr lang="en-US" sz="1200" b="0" u="none" strike="noStrike" dirty="0">
                <a:solidFill>
                  <a:srgbClr val="000000"/>
                </a:solidFill>
                <a:effectLst/>
                <a:uFillTx/>
                <a:latin typeface="Arial"/>
              </a:rPr>
              <a:t>.</a:t>
            </a:r>
          </a:p>
          <a:p>
            <a:pPr indent="0">
              <a:buNone/>
            </a:pPr>
            <a:r>
              <a:rPr lang="en-US" sz="1200" b="0" u="none" strike="noStrike" dirty="0">
                <a:solidFill>
                  <a:srgbClr val="000000"/>
                </a:solidFill>
                <a:effectLst/>
                <a:uFillTx/>
                <a:latin typeface="Arial"/>
              </a:rPr>
              <a:t>- Also </a:t>
            </a:r>
            <a:r>
              <a:rPr lang="en-US" sz="1200" b="0" u="none" strike="noStrike" dirty="0" err="1">
                <a:solidFill>
                  <a:srgbClr val="000000"/>
                </a:solidFill>
                <a:effectLst/>
                <a:uFillTx/>
                <a:latin typeface="Arial"/>
              </a:rPr>
              <a:t>wieder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ursprüngliche</a:t>
            </a:r>
            <a:r>
              <a:rPr lang="en-US" sz="1200" b="0" u="none" strike="noStrike" dirty="0">
                <a:solidFill>
                  <a:srgbClr val="000000"/>
                </a:solidFill>
                <a:effectLst/>
                <a:uFillTx/>
                <a:latin typeface="Arial"/>
              </a:rPr>
              <a:t> Frage: </a:t>
            </a:r>
            <a:r>
              <a:rPr lang="en-US" sz="1200" b="0" u="none" strike="noStrike" dirty="0" err="1">
                <a:solidFill>
                  <a:srgbClr val="000000"/>
                </a:solidFill>
                <a:effectLst/>
                <a:uFillTx/>
                <a:latin typeface="Arial"/>
              </a:rPr>
              <a:t>Funktioniert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unsere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Wirkungskette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noch</a:t>
            </a:r>
            <a:r>
              <a:rPr lang="en-US" sz="1200" b="0" u="none" strike="noStrike" dirty="0">
                <a:solidFill>
                  <a:srgbClr val="000000"/>
                </a:solidFill>
                <a:effectLst/>
                <a:uFillTx/>
                <a:latin typeface="Arial"/>
              </a:rPr>
              <a:t>? Erreichen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Menschen </a:t>
            </a:r>
            <a:r>
              <a:rPr lang="en-US" sz="1200" b="0" u="none" strike="noStrike" dirty="0" err="1">
                <a:solidFill>
                  <a:srgbClr val="000000"/>
                </a:solidFill>
                <a:effectLst/>
                <a:uFillTx/>
                <a:latin typeface="Arial"/>
              </a:rPr>
              <a:t>noch</a:t>
            </a:r>
            <a:r>
              <a:rPr lang="en-US" sz="1200" b="0" u="none" strike="noStrike" dirty="0">
                <a:solidFill>
                  <a:srgbClr val="000000"/>
                </a:solidFill>
                <a:effectLst/>
                <a:uFillTx/>
                <a:latin typeface="Arial"/>
              </a:rPr>
              <a:t> auf </a:t>
            </a:r>
            <a:r>
              <a:rPr lang="en-US" sz="1200" b="0" u="none" strike="noStrike" dirty="0" err="1">
                <a:solidFill>
                  <a:srgbClr val="000000"/>
                </a:solidFill>
                <a:effectLst/>
                <a:uFillTx/>
                <a:latin typeface="Arial"/>
              </a:rPr>
              <a:t>demselben</a:t>
            </a:r>
            <a:r>
              <a:rPr lang="en-US" sz="1200" b="0" u="none" strike="noStrike" dirty="0">
                <a:solidFill>
                  <a:srgbClr val="000000"/>
                </a:solidFill>
                <a:effectLst/>
                <a:uFillTx/>
                <a:latin typeface="Arial"/>
              </a:rPr>
              <a:t> Weg? </a:t>
            </a:r>
            <a:r>
              <a:rPr lang="en-US" sz="1200" b="0" u="none" strike="noStrike" dirty="0" err="1">
                <a:solidFill>
                  <a:srgbClr val="000000"/>
                </a:solidFill>
                <a:effectLst/>
                <a:uFillTx/>
                <a:latin typeface="Arial"/>
              </a:rPr>
              <a:t>Müssen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Instrumente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weiterentwickeln</a:t>
            </a:r>
            <a:r>
              <a:rPr lang="en-US" sz="1200" b="0" u="none" strike="noStrike" dirty="0">
                <a:solidFill>
                  <a:srgbClr val="000000"/>
                </a:solidFill>
                <a:effectLst/>
                <a:uFillTx/>
                <a:latin typeface="Arial"/>
              </a:rPr>
              <a:t>?</a:t>
            </a:r>
          </a:p>
          <a:p>
            <a:pPr marL="171450" indent="-171450">
              <a:lnSpc>
                <a:spcPct val="100000"/>
              </a:lnSpc>
              <a:buFontTx/>
              <a:buChar char="-"/>
            </a:pPr>
            <a:r>
              <a:rPr lang="en-US" sz="1200" b="0" u="none" strike="noStrike" dirty="0" err="1">
                <a:solidFill>
                  <a:srgbClr val="000000"/>
                </a:solidFill>
                <a:effectLst/>
                <a:uFillTx/>
                <a:latin typeface="Arial"/>
              </a:rPr>
              <a:t>Genau</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dafür</a:t>
            </a:r>
            <a:r>
              <a:rPr lang="en-US" sz="1200" b="0" u="none" strike="noStrike" dirty="0">
                <a:solidFill>
                  <a:srgbClr val="000000"/>
                </a:solidFill>
                <a:effectLst/>
                <a:uFillTx/>
                <a:latin typeface="Arial"/>
              </a:rPr>
              <a:t> MEL+C: </a:t>
            </a:r>
            <a:r>
              <a:rPr lang="en-US" sz="1200" b="0" u="none" strike="noStrike" dirty="0" err="1">
                <a:solidFill>
                  <a:srgbClr val="000000"/>
                </a:solidFill>
                <a:effectLst/>
                <a:uFillTx/>
                <a:latin typeface="Arial"/>
              </a:rPr>
              <a:t>veränderte</a:t>
            </a:r>
            <a:r>
              <a:rPr lang="en-US" sz="1200" b="0" u="none" strike="noStrike" dirty="0">
                <a:solidFill>
                  <a:srgbClr val="000000"/>
                </a:solidFill>
                <a:effectLst/>
                <a:uFillTx/>
                <a:latin typeface="Arial"/>
              </a:rPr>
              <a:t> Umwelt, </a:t>
            </a:r>
            <a:r>
              <a:rPr lang="en-US" sz="1200" b="0" u="none" strike="noStrike" dirty="0" err="1">
                <a:solidFill>
                  <a:srgbClr val="000000"/>
                </a:solidFill>
                <a:effectLst/>
                <a:uFillTx/>
                <a:latin typeface="Arial"/>
              </a:rPr>
              <a:t>Annahmen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überprüfen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Instrumente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anpassen</a:t>
            </a:r>
            <a:r>
              <a:rPr lang="en-US" sz="1200" b="0" u="none" strike="noStrike" dirty="0">
                <a:solidFill>
                  <a:srgbClr val="000000"/>
                </a:solidFill>
                <a:effectLst/>
                <a:uFillTx/>
                <a:latin typeface="Arial"/>
              </a:rPr>
              <a:t>.</a:t>
            </a:r>
          </a:p>
          <a:p>
            <a:pPr marL="171450" indent="-171450">
              <a:lnSpc>
                <a:spcPct val="100000"/>
              </a:lnSpc>
              <a:buFontTx/>
              <a:buChar char="-"/>
            </a:pPr>
            <a:endParaRPr lang="en-US" sz="1200" b="1" u="none" strike="noStrike" dirty="0">
              <a:solidFill>
                <a:srgbClr val="000000"/>
              </a:solidFill>
              <a:effectLst/>
              <a:uFillTx/>
              <a:latin typeface="Arial"/>
            </a:endParaRPr>
          </a:p>
          <a:p>
            <a:pPr marL="0" indent="0">
              <a:lnSpc>
                <a:spcPct val="100000"/>
              </a:lnSpc>
              <a:buFontTx/>
              <a:buNone/>
            </a:pPr>
            <a:r>
              <a:rPr lang="en-US" sz="1200" b="1" u="none" strike="noStrike" dirty="0">
                <a:solidFill>
                  <a:srgbClr val="000000"/>
                </a:solidFill>
                <a:effectLst/>
                <a:uFillTx/>
                <a:latin typeface="Arial"/>
              </a:rPr>
              <a:t>-&gt; MEL+C</a:t>
            </a:r>
          </a:p>
          <a:p>
            <a:endParaRPr lang="de-DE" dirty="0"/>
          </a:p>
        </p:txBody>
      </p:sp>
      <p:sp>
        <p:nvSpPr>
          <p:cNvPr id="4" name="Foliennummernplatzhalter 3">
            <a:extLst>
              <a:ext uri="{FF2B5EF4-FFF2-40B4-BE49-F238E27FC236}">
                <a16:creationId xmlns:a16="http://schemas.microsoft.com/office/drawing/2014/main" id="{132F27B0-0F56-66F4-0953-8929572148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005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BCB95E-533B-AC4E-816F-968A14A2764B}"/>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49047619-DEE8-CCAA-2498-AB6E101A14DA}"/>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075A2E6-3478-B12F-3D8E-852569FCCA3A}"/>
              </a:ext>
            </a:extLst>
          </p:cNvPr>
          <p:cNvSpPr>
            <a:spLocks noGrp="1"/>
          </p:cNvSpPr>
          <p:nvPr>
            <p:ph type="body" idx="1"/>
          </p:nvPr>
        </p:nvSpPr>
        <p:spPr/>
        <p:txBody>
          <a:bodyPr/>
          <a:lstStyle/>
          <a:p>
            <a:r>
              <a:rPr lang="de-DE" sz="1200" b="1" kern="1200" dirty="0">
                <a:solidFill>
                  <a:schemeClr val="tx1"/>
                </a:solidFill>
                <a:effectLst/>
                <a:latin typeface="+mn-lt"/>
                <a:ea typeface="+mn-ea"/>
                <a:cs typeface="+mn-cs"/>
              </a:rPr>
              <a:t>MEL+C</a:t>
            </a:r>
            <a:endParaRPr lang="de-DE" sz="1200" kern="1200" dirty="0">
              <a:solidFill>
                <a:schemeClr val="tx1"/>
              </a:solidFill>
              <a:effectLst/>
              <a:latin typeface="+mn-lt"/>
              <a:ea typeface="+mn-ea"/>
              <a:cs typeface="+mn-cs"/>
            </a:endParaRPr>
          </a:p>
          <a:p>
            <a:pPr lvl="0"/>
            <a:r>
              <a:rPr lang="de-DE" sz="1200" kern="1200" dirty="0">
                <a:solidFill>
                  <a:schemeClr val="tx1"/>
                </a:solidFill>
                <a:effectLst/>
                <a:latin typeface="+mn-lt"/>
                <a:ea typeface="+mn-ea"/>
                <a:cs typeface="+mn-cs"/>
              </a:rPr>
              <a:t>Theory of Change nicht einmal aufschreiben und dann abheften</a:t>
            </a:r>
          </a:p>
          <a:p>
            <a:pPr lvl="0"/>
            <a:r>
              <a:rPr lang="de-DE" sz="1200" kern="1200" dirty="0">
                <a:solidFill>
                  <a:schemeClr val="tx1"/>
                </a:solidFill>
                <a:effectLst/>
                <a:latin typeface="+mn-lt"/>
                <a:ea typeface="+mn-ea"/>
                <a:cs typeface="+mn-cs"/>
              </a:rPr>
              <a:t>sie ist zunächst eine </a:t>
            </a:r>
            <a:r>
              <a:rPr lang="de-DE" sz="1200" b="1" kern="1200" dirty="0">
                <a:solidFill>
                  <a:schemeClr val="tx1"/>
                </a:solidFill>
                <a:effectLst/>
                <a:latin typeface="+mn-lt"/>
                <a:ea typeface="+mn-ea"/>
                <a:cs typeface="+mn-cs"/>
              </a:rPr>
              <a:t>Hypothese</a:t>
            </a:r>
            <a:endParaRPr lang="de-DE" sz="1200" kern="1200" dirty="0">
              <a:solidFill>
                <a:schemeClr val="tx1"/>
              </a:solidFill>
              <a:effectLst/>
              <a:latin typeface="+mn-lt"/>
              <a:ea typeface="+mn-ea"/>
              <a:cs typeface="+mn-cs"/>
            </a:endParaRPr>
          </a:p>
          <a:p>
            <a:pPr lvl="0"/>
            <a:r>
              <a:rPr lang="de-DE" sz="1200" kern="1200" dirty="0">
                <a:solidFill>
                  <a:schemeClr val="tx1"/>
                </a:solidFill>
                <a:effectLst/>
                <a:latin typeface="+mn-lt"/>
                <a:ea typeface="+mn-ea"/>
                <a:cs typeface="+mn-cs"/>
              </a:rPr>
              <a:t>muss überprüft werden</a:t>
            </a:r>
          </a:p>
          <a:p>
            <a:pPr lvl="0"/>
            <a:r>
              <a:rPr lang="de-DE" sz="1200" kern="1200" dirty="0">
                <a:solidFill>
                  <a:schemeClr val="tx1"/>
                </a:solidFill>
                <a:effectLst/>
                <a:latin typeface="+mn-lt"/>
                <a:ea typeface="+mn-ea"/>
                <a:cs typeface="+mn-cs"/>
              </a:rPr>
              <a:t>wenn Annahme falsch war → kein Scheitern. problematisch wäre nur, nichts daraus zu lernen</a:t>
            </a:r>
          </a:p>
          <a:p>
            <a:endParaRPr lang="de-DE" dirty="0"/>
          </a:p>
          <a:p>
            <a:r>
              <a:rPr lang="de-DE" b="1" dirty="0"/>
              <a:t>-&gt; Wirkungsketten größer als unsere Organisationen</a:t>
            </a:r>
          </a:p>
        </p:txBody>
      </p:sp>
      <p:sp>
        <p:nvSpPr>
          <p:cNvPr id="4" name="Foliennummernplatzhalter 3">
            <a:extLst>
              <a:ext uri="{FF2B5EF4-FFF2-40B4-BE49-F238E27FC236}">
                <a16:creationId xmlns:a16="http://schemas.microsoft.com/office/drawing/2014/main" id="{103868D5-E08D-EA95-660B-E023B34B0B4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92621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C1F48-62AF-2B12-25F1-EAD384BF35D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D494B24-EBF6-42EA-3369-FC80B102EF0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0193103-4DA1-C578-B42B-B771C8D53240}"/>
              </a:ext>
            </a:extLst>
          </p:cNvPr>
          <p:cNvSpPr>
            <a:spLocks noGrp="1"/>
          </p:cNvSpPr>
          <p:nvPr>
            <p:ph type="body" idx="1"/>
          </p:nvPr>
        </p:nvSpPr>
        <p:spPr/>
        <p:txBody>
          <a:bodyPr/>
          <a:lstStyle/>
          <a:p>
            <a:pPr indent="0">
              <a:buNone/>
            </a:pPr>
            <a:r>
              <a:rPr lang="en-US" sz="1200" b="0" u="none" strike="noStrike" dirty="0" err="1">
                <a:solidFill>
                  <a:srgbClr val="000000"/>
                </a:solidFill>
                <a:effectLst/>
                <a:uFillTx/>
                <a:latin typeface="Arial"/>
              </a:rPr>
              <a:t>wenn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eine</a:t>
            </a:r>
            <a:r>
              <a:rPr lang="en-US" sz="1200" b="0" u="none" strike="noStrike" dirty="0">
                <a:solidFill>
                  <a:srgbClr val="000000"/>
                </a:solidFill>
                <a:effectLst/>
                <a:uFillTx/>
                <a:latin typeface="Arial"/>
              </a:rPr>
              <a:t> Theory of Change </a:t>
            </a:r>
            <a:r>
              <a:rPr lang="en-US" sz="1200" b="0" u="none" strike="noStrike" dirty="0" err="1">
                <a:solidFill>
                  <a:srgbClr val="000000"/>
                </a:solidFill>
                <a:effectLst/>
                <a:uFillTx/>
                <a:latin typeface="Arial"/>
              </a:rPr>
              <a:t>ehrlich</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zu</a:t>
            </a:r>
            <a:r>
              <a:rPr lang="en-US" sz="1200" b="0" u="none" strike="noStrike" dirty="0">
                <a:solidFill>
                  <a:srgbClr val="000000"/>
                </a:solidFill>
                <a:effectLst/>
                <a:uFillTx/>
                <a:latin typeface="Arial"/>
              </a:rPr>
              <a:t> Ende </a:t>
            </a:r>
            <a:r>
              <a:rPr lang="en-US" sz="1200" b="0" u="none" strike="noStrike" dirty="0" err="1">
                <a:solidFill>
                  <a:srgbClr val="000000"/>
                </a:solidFill>
                <a:effectLst/>
                <a:uFillTx/>
                <a:latin typeface="Arial"/>
              </a:rPr>
              <a:t>denken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kommen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fast </a:t>
            </a:r>
            <a:r>
              <a:rPr lang="en-US" sz="1200" b="0" u="none" strike="noStrike" dirty="0" err="1">
                <a:solidFill>
                  <a:srgbClr val="000000"/>
                </a:solidFill>
                <a:effectLst/>
                <a:uFillTx/>
                <a:latin typeface="Arial"/>
              </a:rPr>
              <a:t>zwangsläufig</a:t>
            </a:r>
            <a:r>
              <a:rPr lang="en-US" sz="1200" b="0" u="none" strike="noStrike" dirty="0">
                <a:solidFill>
                  <a:srgbClr val="000000"/>
                </a:solidFill>
                <a:effectLst/>
                <a:uFillTx/>
                <a:latin typeface="Arial"/>
              </a:rPr>
              <a:t> an </a:t>
            </a:r>
            <a:r>
              <a:rPr lang="en-US" sz="1200" b="0" u="none" strike="noStrike" dirty="0" err="1">
                <a:solidFill>
                  <a:srgbClr val="000000"/>
                </a:solidFill>
                <a:effectLst/>
                <a:uFillTx/>
                <a:latin typeface="Arial"/>
              </a:rPr>
              <a:t>einen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Punkt</a:t>
            </a:r>
            <a:r>
              <a:rPr lang="en-US" sz="1200" b="0" u="none" strike="noStrike" dirty="0">
                <a:solidFill>
                  <a:srgbClr val="000000"/>
                </a:solidFill>
                <a:effectLst/>
                <a:uFillTx/>
                <a:latin typeface="Arial"/>
              </a:rPr>
              <a:t>, den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selbst</a:t>
            </a:r>
            <a:r>
              <a:rPr lang="en-US" sz="1200" b="0" u="none" strike="noStrike" dirty="0">
                <a:solidFill>
                  <a:srgbClr val="000000"/>
                </a:solidFill>
                <a:effectLst/>
                <a:uFillTx/>
                <a:latin typeface="Arial"/>
              </a:rPr>
              <a:t> nicht </a:t>
            </a:r>
            <a:r>
              <a:rPr lang="en-US" sz="1200" b="0" u="none" strike="noStrike" dirty="0" err="1">
                <a:solidFill>
                  <a:srgbClr val="000000"/>
                </a:solidFill>
                <a:effectLst/>
                <a:uFillTx/>
                <a:latin typeface="Arial"/>
              </a:rPr>
              <a:t>mehr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beeinflussen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können</a:t>
            </a:r>
            <a:r>
              <a:rPr lang="en-US" sz="1200" b="0" u="none" strike="noStrike" dirty="0">
                <a:solidFill>
                  <a:srgbClr val="000000"/>
                </a:solidFill>
                <a:effectLst/>
                <a:uFillTx/>
                <a:latin typeface="Arial"/>
              </a:rPr>
              <a:t>. </a:t>
            </a:r>
          </a:p>
          <a:p>
            <a:pPr indent="0">
              <a:buNone/>
            </a:pPr>
            <a:endParaRPr lang="en-US" sz="1200" b="0" u="none" strike="noStrike" dirty="0">
              <a:solidFill>
                <a:srgbClr val="000000"/>
              </a:solidFill>
              <a:effectLst/>
              <a:uFillTx/>
              <a:latin typeface="Arial"/>
            </a:endParaRPr>
          </a:p>
          <a:p>
            <a:pPr indent="0">
              <a:buNone/>
            </a:pPr>
            <a:r>
              <a:rPr lang="de-DE" sz="1200" b="1" dirty="0">
                <a:solidFill>
                  <a:schemeClr val="bg1"/>
                </a:solidFill>
                <a:latin typeface="Manrope"/>
              </a:rPr>
              <a:t>Wir stehen vor großen Herausforderungen. Wir sollten sie gemeinsam bearbeiten. </a:t>
            </a:r>
          </a:p>
          <a:p>
            <a:pPr indent="0">
              <a:buNone/>
            </a:pPr>
            <a:endParaRPr lang="de-DE" sz="1200" b="1" u="none" strike="noStrike" dirty="0">
              <a:solidFill>
                <a:schemeClr val="bg1"/>
              </a:solidFill>
              <a:effectLst/>
              <a:uFillTx/>
              <a:latin typeface="Manrope"/>
            </a:endParaRPr>
          </a:p>
          <a:p>
            <a:pPr indent="0">
              <a:buNone/>
            </a:pPr>
            <a:r>
              <a:rPr lang="de-DE" sz="1200" b="1" u="none" strike="noStrike" dirty="0">
                <a:solidFill>
                  <a:schemeClr val="bg1"/>
                </a:solidFill>
                <a:effectLst/>
                <a:uFillTx/>
                <a:latin typeface="Manrope"/>
              </a:rPr>
              <a:t>-&gt; Puzzle</a:t>
            </a:r>
            <a:endParaRPr lang="en-US" sz="1200" b="0" u="none" strike="noStrike" dirty="0">
              <a:solidFill>
                <a:srgbClr val="000000"/>
              </a:solidFill>
              <a:effectLst/>
              <a:uFillTx/>
              <a:latin typeface="Arial"/>
            </a:endParaRPr>
          </a:p>
        </p:txBody>
      </p:sp>
      <p:sp>
        <p:nvSpPr>
          <p:cNvPr id="4" name="Foliennummernplatzhalter 3">
            <a:extLst>
              <a:ext uri="{FF2B5EF4-FFF2-40B4-BE49-F238E27FC236}">
                <a16:creationId xmlns:a16="http://schemas.microsoft.com/office/drawing/2014/main" id="{132F27B0-0F56-66F4-0953-8929572148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62092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0E6A4-B5D6-6B48-EC89-69FEE454087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BF0D1B5-268F-B943-E16F-0201B287532A}"/>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FDDAC7C-66D7-6935-D12C-4D462E8A377A}"/>
              </a:ext>
            </a:extLst>
          </p:cNvPr>
          <p:cNvSpPr>
            <a:spLocks noGrp="1"/>
          </p:cNvSpPr>
          <p:nvPr>
            <p:ph type="body" idx="1"/>
          </p:nvPr>
        </p:nvSpPr>
        <p:spPr/>
        <p:txBody>
          <a:bodyPr/>
          <a:lstStyle/>
          <a:p>
            <a:pPr indent="0">
              <a:buNone/>
            </a:pP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Grenzen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zunächst</a:t>
            </a:r>
            <a:r>
              <a:rPr lang="en-US" sz="1200" b="0" u="none" strike="noStrike" dirty="0">
                <a:solidFill>
                  <a:srgbClr val="000000"/>
                </a:solidFill>
                <a:effectLst/>
                <a:uFillTx/>
                <a:latin typeface="Arial"/>
              </a:rPr>
              <a:t> Gutes: </a:t>
            </a:r>
            <a:r>
              <a:rPr lang="en-US" sz="1200" b="0" u="none" strike="noStrike" dirty="0" err="1">
                <a:solidFill>
                  <a:srgbClr val="000000"/>
                </a:solidFill>
                <a:effectLst/>
                <a:uFillTx/>
                <a:latin typeface="Arial"/>
              </a:rPr>
              <a:t>Schaffen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Fokus</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Satzung</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Förderzweck</a:t>
            </a:r>
            <a:r>
              <a:rPr lang="en-US" sz="1200" b="0" u="none" strike="noStrike" dirty="0">
                <a:solidFill>
                  <a:srgbClr val="000000"/>
                </a:solidFill>
                <a:effectLst/>
                <a:uFillTx/>
                <a:latin typeface="Arial"/>
              </a:rPr>
              <a:t>, Region, Expertise, </a:t>
            </a:r>
            <a:r>
              <a:rPr lang="en-US" sz="1200" b="0" u="none" strike="noStrike" dirty="0" err="1">
                <a:solidFill>
                  <a:srgbClr val="000000"/>
                </a:solidFill>
                <a:effectLst/>
                <a:uFillTx/>
                <a:latin typeface="Arial"/>
              </a:rPr>
              <a:t>Ressourcen</a:t>
            </a:r>
            <a:r>
              <a:rPr lang="en-US" sz="1200" b="0" u="none" strike="noStrike" dirty="0">
                <a:solidFill>
                  <a:srgbClr val="000000"/>
                </a:solidFill>
                <a:effectLst/>
                <a:uFillTx/>
                <a:latin typeface="Arial"/>
              </a:rPr>
              <a:t>. </a:t>
            </a:r>
          </a:p>
          <a:p>
            <a:pPr indent="0">
              <a:buNone/>
            </a:pPr>
            <a:r>
              <a:rPr lang="en-US" sz="1200" b="0" u="none" strike="noStrike" dirty="0">
                <a:solidFill>
                  <a:srgbClr val="000000"/>
                </a:solidFill>
                <a:effectLst/>
                <a:uFillTx/>
                <a:latin typeface="Arial"/>
              </a:rPr>
              <a:t>- Klima, KI, Wissenschaft und </a:t>
            </a:r>
            <a:r>
              <a:rPr lang="en-US" sz="1200" b="0" u="none" strike="noStrike" dirty="0" err="1">
                <a:solidFill>
                  <a:srgbClr val="000000"/>
                </a:solidFill>
                <a:effectLst/>
                <a:uFillTx/>
                <a:latin typeface="Arial"/>
              </a:rPr>
              <a:t>gesellschaftliche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Herausforderungen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halten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sich</a:t>
            </a:r>
            <a:r>
              <a:rPr lang="en-US" sz="1200" b="0" u="none" strike="noStrike" dirty="0">
                <a:solidFill>
                  <a:srgbClr val="000000"/>
                </a:solidFill>
                <a:effectLst/>
                <a:uFillTx/>
                <a:latin typeface="Arial"/>
              </a:rPr>
              <a:t> nicht an </a:t>
            </a:r>
            <a:r>
              <a:rPr lang="en-US" sz="1200" b="0" u="none" strike="noStrike" dirty="0" err="1">
                <a:solidFill>
                  <a:srgbClr val="000000"/>
                </a:solidFill>
                <a:effectLst/>
                <a:uFillTx/>
                <a:latin typeface="Arial"/>
              </a:rPr>
              <a:t>Organisationsgrenzen</a:t>
            </a:r>
            <a:r>
              <a:rPr lang="en-US" sz="1200" b="0" u="none" strike="noStrike" dirty="0">
                <a:solidFill>
                  <a:srgbClr val="000000"/>
                </a:solidFill>
                <a:effectLst/>
                <a:uFillTx/>
                <a:latin typeface="Arial"/>
              </a:rPr>
              <a:t>.</a:t>
            </a:r>
          </a:p>
          <a:p>
            <a:pPr indent="0">
              <a:buNone/>
            </a:pPr>
            <a:r>
              <a:rPr lang="en-US" sz="1200" b="0" u="none" strike="noStrike" dirty="0">
                <a:solidFill>
                  <a:srgbClr val="000000"/>
                </a:solidFill>
                <a:effectLst/>
                <a:uFillTx/>
                <a:latin typeface="Arial"/>
              </a:rPr>
              <a:t>- Was </a:t>
            </a:r>
            <a:r>
              <a:rPr lang="en-US" sz="1200" b="0" u="none" strike="noStrike" dirty="0" err="1">
                <a:solidFill>
                  <a:srgbClr val="000000"/>
                </a:solidFill>
                <a:effectLst/>
                <a:uFillTx/>
                <a:latin typeface="Arial"/>
              </a:rPr>
              <a:t>können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besonders</a:t>
            </a:r>
            <a:r>
              <a:rPr lang="en-US" sz="1200" b="0" u="none" strike="noStrike" dirty="0">
                <a:solidFill>
                  <a:srgbClr val="000000"/>
                </a:solidFill>
                <a:effectLst/>
                <a:uFillTx/>
                <a:latin typeface="Arial"/>
              </a:rPr>
              <a:t> gut? </a:t>
            </a:r>
            <a:r>
              <a:rPr lang="en-US" sz="1200" b="0" u="none" strike="noStrike" dirty="0" err="1">
                <a:solidFill>
                  <a:srgbClr val="000000"/>
                </a:solidFill>
                <a:effectLst/>
                <a:uFillTx/>
                <a:latin typeface="Arial"/>
              </a:rPr>
              <a:t>Welchen</a:t>
            </a:r>
            <a:r>
              <a:rPr lang="en-US" sz="1200" b="0" u="none" strike="noStrike" dirty="0">
                <a:solidFill>
                  <a:srgbClr val="000000"/>
                </a:solidFill>
                <a:effectLst/>
                <a:uFillTx/>
                <a:latin typeface="Arial"/>
              </a:rPr>
              <a:t> Teil der </a:t>
            </a:r>
            <a:r>
              <a:rPr lang="en-US" sz="1200" b="0" u="none" strike="noStrike" dirty="0" err="1">
                <a:solidFill>
                  <a:srgbClr val="000000"/>
                </a:solidFill>
                <a:effectLst/>
                <a:uFillTx/>
                <a:latin typeface="Arial"/>
              </a:rPr>
              <a:t>Wirkungskette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beeinflussen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Wo </a:t>
            </a:r>
            <a:r>
              <a:rPr lang="en-US" sz="1200" b="0" u="none" strike="noStrike" dirty="0" err="1">
                <a:solidFill>
                  <a:srgbClr val="000000"/>
                </a:solidFill>
                <a:effectLst/>
                <a:uFillTx/>
                <a:latin typeface="Arial"/>
              </a:rPr>
              <a:t>endet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unser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Wirkungsraum</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Wer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kann</a:t>
            </a:r>
            <a:r>
              <a:rPr lang="en-US" sz="1200" b="0" u="none" strike="noStrike" dirty="0">
                <a:solidFill>
                  <a:srgbClr val="000000"/>
                </a:solidFill>
                <a:effectLst/>
                <a:uFillTx/>
                <a:latin typeface="Arial"/>
              </a:rPr>
              <a:t> den </a:t>
            </a:r>
            <a:r>
              <a:rPr lang="en-US" sz="1200" b="0" u="none" strike="noStrike" dirty="0" err="1">
                <a:solidFill>
                  <a:srgbClr val="000000"/>
                </a:solidFill>
                <a:effectLst/>
                <a:uFillTx/>
                <a:latin typeface="Arial"/>
              </a:rPr>
              <a:t>nächsten</a:t>
            </a:r>
            <a:r>
              <a:rPr lang="en-US" sz="1200" b="0" u="none" strike="noStrike" dirty="0">
                <a:solidFill>
                  <a:srgbClr val="000000"/>
                </a:solidFill>
                <a:effectLst/>
                <a:uFillTx/>
                <a:latin typeface="Arial"/>
              </a:rPr>
              <a:t> Teil </a:t>
            </a:r>
            <a:r>
              <a:rPr lang="en-US" sz="1200" b="0" u="none" strike="noStrike" dirty="0" err="1">
                <a:solidFill>
                  <a:srgbClr val="000000"/>
                </a:solidFill>
                <a:effectLst/>
                <a:uFillTx/>
                <a:latin typeface="Arial"/>
              </a:rPr>
              <a:t>besser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als</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a:t>
            </a:r>
          </a:p>
          <a:p>
            <a:pPr indent="0">
              <a:buNone/>
            </a:pP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Kooperation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ist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kein</a:t>
            </a:r>
            <a:r>
              <a:rPr lang="en-US" sz="1200" b="0" u="none" strike="noStrike" dirty="0">
                <a:solidFill>
                  <a:srgbClr val="000000"/>
                </a:solidFill>
                <a:effectLst/>
                <a:uFillTx/>
                <a:latin typeface="Arial"/>
              </a:rPr>
              <a:t> Add-on. Wenn die </a:t>
            </a:r>
            <a:r>
              <a:rPr lang="en-US" sz="1200" b="0" u="none" strike="noStrike" dirty="0" err="1">
                <a:solidFill>
                  <a:srgbClr val="000000"/>
                </a:solidFill>
                <a:effectLst/>
                <a:uFillTx/>
                <a:latin typeface="Arial"/>
              </a:rPr>
              <a:t>gewünschte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Wirkung</a:t>
            </a:r>
            <a:r>
              <a:rPr lang="en-US" sz="1200" b="0" u="none" strike="noStrike" dirty="0">
                <a:solidFill>
                  <a:srgbClr val="000000"/>
                </a:solidFill>
                <a:effectLst/>
                <a:uFillTx/>
                <a:latin typeface="Arial"/>
              </a:rPr>
              <a:t> Partner </a:t>
            </a:r>
            <a:r>
              <a:rPr lang="en-US" sz="1200" b="0" u="none" strike="noStrike" dirty="0" err="1">
                <a:solidFill>
                  <a:srgbClr val="000000"/>
                </a:solidFill>
                <a:effectLst/>
                <a:uFillTx/>
                <a:latin typeface="Arial"/>
              </a:rPr>
              <a:t>voraussetzt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gehört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Partnerschaft</a:t>
            </a:r>
            <a:r>
              <a:rPr lang="en-US" sz="1200" b="0" u="none" strike="noStrike" dirty="0">
                <a:solidFill>
                  <a:srgbClr val="000000"/>
                </a:solidFill>
                <a:effectLst/>
                <a:uFillTx/>
                <a:latin typeface="Arial"/>
              </a:rPr>
              <a:t> in die Theory of Change.</a:t>
            </a:r>
          </a:p>
          <a:p>
            <a:endParaRPr lang="de-DE" dirty="0"/>
          </a:p>
          <a:p>
            <a:pPr indent="0">
              <a:buNone/>
            </a:pPr>
            <a:r>
              <a:rPr lang="en-US" sz="1200" b="0" u="none" strike="noStrike" dirty="0" err="1">
                <a:solidFill>
                  <a:srgbClr val="000000"/>
                </a:solidFill>
                <a:effectLst/>
                <a:uFillTx/>
                <a:latin typeface="Arial"/>
              </a:rPr>
              <a:t>Beispiel</a:t>
            </a:r>
            <a:r>
              <a:rPr lang="en-US" sz="1200" b="0" u="none" strike="noStrike" dirty="0">
                <a:solidFill>
                  <a:srgbClr val="000000"/>
                </a:solidFill>
                <a:effectLst/>
                <a:uFillTx/>
                <a:latin typeface="Arial"/>
              </a:rPr>
              <a:t> Kavli Foundation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de-DE" sz="1200" b="0" kern="1200" dirty="0">
                <a:solidFill>
                  <a:schemeClr val="tx1"/>
                </a:solidFill>
                <a:effectLst/>
                <a:latin typeface="+mn-lt"/>
                <a:ea typeface="+mn-ea"/>
                <a:cs typeface="+mn-cs"/>
              </a:rPr>
              <a:t>Grenzen überwinden heißt nicht, die eigenen Grenzen aufzulösen. Es heißt, Wirkungsräume miteinander zu verbinden.</a:t>
            </a:r>
          </a:p>
          <a:p>
            <a:pPr marL="171450" indent="-171450">
              <a:lnSpc>
                <a:spcPct val="100000"/>
              </a:lnSpc>
              <a:buFontTx/>
              <a:buChar char="-"/>
            </a:pPr>
            <a:endParaRPr lang="en-US" sz="1200" b="0" u="none" strike="noStrike" dirty="0">
              <a:solidFill>
                <a:srgbClr val="000000"/>
              </a:solidFill>
              <a:effectLst/>
              <a:uFillTx/>
              <a:latin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b="1" dirty="0"/>
              <a:t>-&gt; </a:t>
            </a:r>
            <a:r>
              <a:rPr lang="en-US" sz="1200" b="1" u="none" strike="noStrike" dirty="0" err="1">
                <a:solidFill>
                  <a:srgbClr val="000000"/>
                </a:solidFill>
                <a:effectLst/>
                <a:uFillTx/>
                <a:latin typeface="Arial"/>
              </a:rPr>
              <a:t>mutig</a:t>
            </a:r>
            <a:r>
              <a:rPr lang="en-US" sz="1200" b="1" u="none" strike="noStrike" dirty="0">
                <a:solidFill>
                  <a:srgbClr val="000000"/>
                </a:solidFill>
                <a:effectLst/>
                <a:uFillTx/>
                <a:latin typeface="Arial"/>
              </a:rPr>
              <a:t> </a:t>
            </a:r>
            <a:r>
              <a:rPr lang="en-US" sz="1200" b="1" u="none" strike="noStrike" dirty="0" err="1">
                <a:solidFill>
                  <a:srgbClr val="000000"/>
                </a:solidFill>
                <a:effectLst/>
                <a:uFillTx/>
                <a:latin typeface="Arial"/>
              </a:rPr>
              <a:t>fördern</a:t>
            </a:r>
            <a:r>
              <a:rPr lang="en-US" sz="1200" b="1" u="none" strike="noStrike" dirty="0">
                <a:solidFill>
                  <a:srgbClr val="000000"/>
                </a:solidFill>
                <a:effectLst/>
                <a:uFillTx/>
                <a:latin typeface="Arial"/>
              </a:rPr>
              <a:t>: Mut, nicht </a:t>
            </a:r>
            <a:r>
              <a:rPr lang="en-US" sz="1200" b="1" u="none" strike="noStrike" dirty="0" err="1">
                <a:solidFill>
                  <a:srgbClr val="000000"/>
                </a:solidFill>
                <a:effectLst/>
                <a:uFillTx/>
                <a:latin typeface="Arial"/>
              </a:rPr>
              <a:t>alles</a:t>
            </a:r>
            <a:r>
              <a:rPr lang="en-US" sz="1200" b="1" u="none" strike="noStrike" dirty="0">
                <a:solidFill>
                  <a:srgbClr val="000000"/>
                </a:solidFill>
                <a:effectLst/>
                <a:uFillTx/>
                <a:latin typeface="Arial"/>
              </a:rPr>
              <a:t> </a:t>
            </a:r>
            <a:r>
              <a:rPr lang="en-US" sz="1200" b="1" u="none" strike="noStrike" dirty="0" err="1">
                <a:solidFill>
                  <a:srgbClr val="000000"/>
                </a:solidFill>
                <a:effectLst/>
                <a:uFillTx/>
                <a:latin typeface="Arial"/>
              </a:rPr>
              <a:t>selbst</a:t>
            </a:r>
            <a:r>
              <a:rPr lang="en-US" sz="1200" b="1" u="none" strike="noStrike" dirty="0">
                <a:solidFill>
                  <a:srgbClr val="000000"/>
                </a:solidFill>
                <a:effectLst/>
                <a:uFillTx/>
                <a:latin typeface="Arial"/>
              </a:rPr>
              <a:t> </a:t>
            </a:r>
            <a:r>
              <a:rPr lang="en-US" sz="1200" b="1" u="none" strike="noStrike" dirty="0" err="1">
                <a:solidFill>
                  <a:srgbClr val="000000"/>
                </a:solidFill>
                <a:effectLst/>
                <a:uFillTx/>
                <a:latin typeface="Arial"/>
              </a:rPr>
              <a:t>machen</a:t>
            </a:r>
            <a:r>
              <a:rPr lang="en-US" sz="1200" b="1" u="none" strike="noStrike" dirty="0">
                <a:solidFill>
                  <a:srgbClr val="000000"/>
                </a:solidFill>
                <a:effectLst/>
                <a:uFillTx/>
                <a:latin typeface="Arial"/>
              </a:rPr>
              <a:t> </a:t>
            </a:r>
            <a:r>
              <a:rPr lang="en-US" sz="1200" b="1" u="none" strike="noStrike" dirty="0" err="1">
                <a:solidFill>
                  <a:srgbClr val="000000"/>
                </a:solidFill>
                <a:effectLst/>
                <a:uFillTx/>
                <a:latin typeface="Arial"/>
              </a:rPr>
              <a:t>zu</a:t>
            </a:r>
            <a:r>
              <a:rPr lang="en-US" sz="1200" b="1" u="none" strike="noStrike" dirty="0">
                <a:solidFill>
                  <a:srgbClr val="000000"/>
                </a:solidFill>
                <a:effectLst/>
                <a:uFillTx/>
                <a:latin typeface="Arial"/>
              </a:rPr>
              <a:t> </a:t>
            </a:r>
            <a:r>
              <a:rPr lang="en-US" sz="1200" b="1" u="none" strike="noStrike" dirty="0" err="1">
                <a:solidFill>
                  <a:srgbClr val="000000"/>
                </a:solidFill>
                <a:effectLst/>
                <a:uFillTx/>
                <a:latin typeface="Arial"/>
              </a:rPr>
              <a:t>wollen</a:t>
            </a:r>
            <a:r>
              <a:rPr lang="en-US" sz="1200" b="1" u="none" strike="noStrike" dirty="0">
                <a:solidFill>
                  <a:srgbClr val="000000"/>
                </a:solidFill>
                <a:effectLst/>
                <a:uFillTx/>
                <a:latin typeface="Arial"/>
              </a:rPr>
              <a:t>.</a:t>
            </a:r>
          </a:p>
          <a:p>
            <a:endParaRPr lang="de-DE" b="1" dirty="0"/>
          </a:p>
          <a:p>
            <a:endParaRPr lang="de-DE" dirty="0"/>
          </a:p>
        </p:txBody>
      </p:sp>
      <p:sp>
        <p:nvSpPr>
          <p:cNvPr id="4" name="Foliennummernplatzhalter 3">
            <a:extLst>
              <a:ext uri="{FF2B5EF4-FFF2-40B4-BE49-F238E27FC236}">
                <a16:creationId xmlns:a16="http://schemas.microsoft.com/office/drawing/2014/main" id="{4084332D-B091-36A4-4EF8-F3AD785B4A3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54921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ED397-B1AE-FC44-4C47-6BBE01017A1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288F02F-17EB-E416-893C-5D62151BF87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E8907DC-606E-0BE9-8FFE-56398F62FE24}"/>
              </a:ext>
            </a:extLst>
          </p:cNvPr>
          <p:cNvSpPr>
            <a:spLocks noGrp="1"/>
          </p:cNvSpPr>
          <p:nvPr>
            <p:ph type="body" idx="1"/>
          </p:nvPr>
        </p:nvSpPr>
        <p:spPr/>
        <p:txBody>
          <a:bodyPr/>
          <a:lstStyle/>
          <a:p>
            <a:pPr indent="0">
              <a:buNone/>
            </a:pPr>
            <a:r>
              <a:rPr lang="en-US" sz="1200" b="0" u="none" strike="noStrike" dirty="0">
                <a:solidFill>
                  <a:srgbClr val="000000"/>
                </a:solidFill>
                <a:effectLst/>
                <a:uFillTx/>
                <a:latin typeface="Arial"/>
              </a:rPr>
              <a:t>Theory of Change </a:t>
            </a:r>
            <a:r>
              <a:rPr lang="en-US" sz="1200" b="0" u="none" strike="noStrike" dirty="0" err="1">
                <a:solidFill>
                  <a:srgbClr val="000000"/>
                </a:solidFill>
                <a:effectLst/>
                <a:uFillTx/>
                <a:latin typeface="Arial"/>
              </a:rPr>
              <a:t>ehrlich</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zu</a:t>
            </a:r>
            <a:r>
              <a:rPr lang="en-US" sz="1200" b="0" u="none" strike="noStrike" dirty="0">
                <a:solidFill>
                  <a:srgbClr val="000000"/>
                </a:solidFill>
                <a:effectLst/>
                <a:uFillTx/>
                <a:latin typeface="Arial"/>
              </a:rPr>
              <a:t> Ende </a:t>
            </a:r>
            <a:r>
              <a:rPr lang="en-US" sz="1200" b="0" u="none" strike="noStrike" dirty="0" err="1">
                <a:solidFill>
                  <a:srgbClr val="000000"/>
                </a:solidFill>
                <a:effectLst/>
                <a:uFillTx/>
                <a:latin typeface="Arial"/>
              </a:rPr>
              <a:t>denken</a:t>
            </a:r>
            <a:r>
              <a:rPr lang="en-US" sz="1200" b="0" u="none" strike="noStrike" dirty="0">
                <a:solidFill>
                  <a:srgbClr val="000000"/>
                </a:solidFill>
                <a:effectLst/>
                <a:uFillTx/>
                <a:latin typeface="Arial"/>
              </a:rPr>
              <a:t>, fast </a:t>
            </a:r>
            <a:r>
              <a:rPr lang="en-US" sz="1200" b="0" u="none" strike="noStrike" dirty="0" err="1">
                <a:solidFill>
                  <a:srgbClr val="000000"/>
                </a:solidFill>
                <a:effectLst/>
                <a:uFillTx/>
                <a:latin typeface="Arial"/>
              </a:rPr>
              <a:t>zwangsläufig</a:t>
            </a:r>
            <a:r>
              <a:rPr lang="en-US" sz="1200" b="0" u="none" strike="noStrike" dirty="0">
                <a:solidFill>
                  <a:srgbClr val="000000"/>
                </a:solidFill>
                <a:effectLst/>
                <a:uFillTx/>
                <a:latin typeface="Arial"/>
              </a:rPr>
              <a:t> an </a:t>
            </a:r>
            <a:r>
              <a:rPr lang="en-US" sz="1200" b="0" u="none" strike="noStrike" dirty="0" err="1">
                <a:solidFill>
                  <a:srgbClr val="000000"/>
                </a:solidFill>
                <a:effectLst/>
                <a:uFillTx/>
                <a:latin typeface="Arial"/>
              </a:rPr>
              <a:t>Punkt</a:t>
            </a:r>
            <a:r>
              <a:rPr lang="en-US" sz="1200" b="0" u="none" strike="noStrike" dirty="0">
                <a:solidFill>
                  <a:srgbClr val="000000"/>
                </a:solidFill>
                <a:effectLst/>
                <a:uFillTx/>
                <a:latin typeface="Arial"/>
              </a:rPr>
              <a:t>, den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selbst</a:t>
            </a:r>
            <a:r>
              <a:rPr lang="en-US" sz="1200" b="0" u="none" strike="noStrike" dirty="0">
                <a:solidFill>
                  <a:srgbClr val="000000"/>
                </a:solidFill>
                <a:effectLst/>
                <a:uFillTx/>
                <a:latin typeface="Arial"/>
              </a:rPr>
              <a:t> nicht </a:t>
            </a:r>
            <a:r>
              <a:rPr lang="en-US" sz="1200" b="0" u="none" strike="noStrike" dirty="0" err="1">
                <a:solidFill>
                  <a:srgbClr val="000000"/>
                </a:solidFill>
                <a:effectLst/>
                <a:uFillTx/>
                <a:latin typeface="Arial"/>
              </a:rPr>
              <a:t>mehr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beeinflussen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können</a:t>
            </a:r>
            <a:r>
              <a:rPr lang="en-US" sz="1200" b="0" u="none" strike="noStrike" dirty="0">
                <a:solidFill>
                  <a:srgbClr val="000000"/>
                </a:solidFill>
                <a:effectLst/>
                <a:uFillTx/>
                <a:latin typeface="Arial"/>
              </a:rPr>
              <a:t>. </a:t>
            </a:r>
          </a:p>
          <a:p>
            <a:pPr indent="0">
              <a:buNone/>
            </a:pPr>
            <a:endParaRPr lang="en-US" sz="1200" b="0" u="none" strike="noStrike" dirty="0">
              <a:solidFill>
                <a:srgbClr val="000000"/>
              </a:solidFill>
              <a:effectLst/>
              <a:uFillTx/>
              <a:latin typeface="Arial"/>
            </a:endParaRPr>
          </a:p>
          <a:p>
            <a:pPr indent="0">
              <a:buNone/>
            </a:pPr>
            <a:r>
              <a:rPr lang="en-US" sz="1200" b="0" u="none" strike="noStrike" dirty="0">
                <a:solidFill>
                  <a:srgbClr val="000000"/>
                </a:solidFill>
                <a:effectLst/>
                <a:uFillTx/>
                <a:latin typeface="Arial"/>
              </a:rPr>
              <a:t>Die </a:t>
            </a:r>
            <a:r>
              <a:rPr lang="en-US" sz="1200" b="0" u="none" strike="noStrike" dirty="0" err="1">
                <a:solidFill>
                  <a:srgbClr val="000000"/>
                </a:solidFill>
                <a:effectLst/>
                <a:uFillTx/>
                <a:latin typeface="Arial"/>
              </a:rPr>
              <a:t>eigentliche</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Bedeutung</a:t>
            </a:r>
            <a:r>
              <a:rPr lang="en-US" sz="1200" b="0" u="none" strike="noStrike" dirty="0">
                <a:solidFill>
                  <a:srgbClr val="000000"/>
                </a:solidFill>
                <a:effectLst/>
                <a:uFillTx/>
                <a:latin typeface="Arial"/>
              </a:rPr>
              <a:t> von </a:t>
            </a:r>
            <a:r>
              <a:rPr lang="en-US" sz="1200" b="0" u="none" strike="noStrike" dirty="0" err="1">
                <a:solidFill>
                  <a:srgbClr val="000000"/>
                </a:solidFill>
                <a:effectLst/>
                <a:uFillTx/>
                <a:latin typeface="Arial"/>
              </a:rPr>
              <a:t>mutig</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fördern</a:t>
            </a:r>
            <a:r>
              <a:rPr lang="en-US" sz="1200" b="0" u="none" strike="noStrike" dirty="0">
                <a:solidFill>
                  <a:srgbClr val="000000"/>
                </a:solidFill>
                <a:effectLst/>
                <a:uFillTx/>
                <a:latin typeface="Arial"/>
              </a:rPr>
              <a:t>: Mut, nicht </a:t>
            </a:r>
            <a:r>
              <a:rPr lang="en-US" sz="1200" b="0" u="none" strike="noStrike" dirty="0" err="1">
                <a:solidFill>
                  <a:srgbClr val="000000"/>
                </a:solidFill>
                <a:effectLst/>
                <a:uFillTx/>
                <a:latin typeface="Arial"/>
              </a:rPr>
              <a:t>alles</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selbst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machen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zu</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wollen</a:t>
            </a:r>
            <a:r>
              <a:rPr lang="en-US" sz="1200" b="0" u="none" strike="noStrike" dirty="0">
                <a:solidFill>
                  <a:srgbClr val="000000"/>
                </a:solidFill>
                <a:effectLst/>
                <a:uFillTx/>
                <a:latin typeface="Arial"/>
              </a:rPr>
              <a:t>.</a:t>
            </a:r>
          </a:p>
          <a:p>
            <a:pPr indent="0">
              <a:buNone/>
            </a:pPr>
            <a:r>
              <a:rPr lang="en-US" sz="1200" b="0" u="none" strike="noStrike" dirty="0">
                <a:solidFill>
                  <a:srgbClr val="000000"/>
                </a:solidFill>
                <a:effectLst/>
                <a:uFillTx/>
                <a:latin typeface="Arial"/>
              </a:rPr>
              <a:t>Wenn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Wirkung</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wirklich</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zum</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Ausgangspunkt</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machen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können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wir</a:t>
            </a:r>
            <a:r>
              <a:rPr lang="en-US" sz="1200" b="0" u="none" strike="noStrike" dirty="0">
                <a:solidFill>
                  <a:srgbClr val="000000"/>
                </a:solidFill>
                <a:effectLst/>
                <a:uFillTx/>
                <a:latin typeface="Arial"/>
              </a:rPr>
              <a:t> nicht an </a:t>
            </a:r>
            <a:r>
              <a:rPr lang="en-US" sz="1200" b="0" u="none" strike="noStrike" dirty="0" err="1">
                <a:solidFill>
                  <a:srgbClr val="000000"/>
                </a:solidFill>
                <a:effectLst/>
                <a:uFillTx/>
                <a:latin typeface="Arial"/>
              </a:rPr>
              <a:t>unseren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Organisationsgrenzen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aufhören</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zu</a:t>
            </a:r>
            <a:r>
              <a:rPr lang="en-US" sz="1200" b="0" u="none" strike="noStrike" dirty="0">
                <a:solidFill>
                  <a:srgbClr val="000000"/>
                </a:solidFill>
                <a:effectLst/>
                <a:uFillTx/>
                <a:latin typeface="Arial"/>
              </a:rPr>
              <a:t> </a:t>
            </a:r>
            <a:r>
              <a:rPr lang="en-US" sz="1200" b="0" u="none" strike="noStrike" dirty="0" err="1">
                <a:solidFill>
                  <a:srgbClr val="000000"/>
                </a:solidFill>
                <a:effectLst/>
                <a:uFillTx/>
                <a:latin typeface="Arial"/>
              </a:rPr>
              <a:t>denken</a:t>
            </a:r>
            <a:r>
              <a:rPr lang="en-US" sz="1200" b="0" u="none" strike="noStrike" dirty="0">
                <a:solidFill>
                  <a:srgbClr val="000000"/>
                </a:solidFill>
                <a:effectLst/>
                <a:uFillTx/>
                <a:latin typeface="Arial"/>
              </a:rPr>
              <a:t>.</a:t>
            </a:r>
          </a:p>
          <a:p>
            <a:pPr indent="0">
              <a:buNone/>
            </a:pPr>
            <a:endParaRPr lang="en-US" sz="1200" b="0" u="none" strike="noStrike" dirty="0">
              <a:solidFill>
                <a:srgbClr val="000000"/>
              </a:solidFill>
              <a:effectLst/>
              <a:uFillTx/>
              <a:latin typeface="Arial"/>
            </a:endParaRPr>
          </a:p>
          <a:p>
            <a:pPr indent="0">
              <a:buNone/>
            </a:pPr>
            <a:r>
              <a:rPr lang="en-US" sz="1200" b="1" u="none" strike="noStrike" dirty="0">
                <a:solidFill>
                  <a:srgbClr val="000000"/>
                </a:solidFill>
                <a:effectLst/>
                <a:uFillTx/>
                <a:latin typeface="Arial"/>
              </a:rPr>
              <a:t>-&gt; </a:t>
            </a:r>
            <a:r>
              <a:rPr lang="en-US" sz="1200" b="1" u="none" strike="noStrike" dirty="0" err="1">
                <a:solidFill>
                  <a:srgbClr val="000000"/>
                </a:solidFill>
                <a:effectLst/>
                <a:uFillTx/>
                <a:latin typeface="Arial"/>
              </a:rPr>
              <a:t>Fragen</a:t>
            </a:r>
            <a:r>
              <a:rPr lang="en-US" sz="1200" b="1" u="none" strike="noStrike" dirty="0">
                <a:solidFill>
                  <a:srgbClr val="000000"/>
                </a:solidFill>
                <a:effectLst/>
                <a:uFillTx/>
                <a:latin typeface="Arial"/>
              </a:rPr>
              <a:t>, </a:t>
            </a:r>
            <a:r>
              <a:rPr lang="en-US" sz="1200" b="1" u="none" strike="noStrike" dirty="0" err="1">
                <a:solidFill>
                  <a:srgbClr val="000000"/>
                </a:solidFill>
                <a:effectLst/>
                <a:uFillTx/>
                <a:latin typeface="Arial"/>
              </a:rPr>
              <a:t>Diskussion</a:t>
            </a:r>
            <a:r>
              <a:rPr lang="en-US" sz="1200" b="1" u="none" strike="noStrike" dirty="0">
                <a:solidFill>
                  <a:srgbClr val="000000"/>
                </a:solidFill>
                <a:effectLst/>
                <a:uFillTx/>
                <a:latin typeface="Arial"/>
              </a:rPr>
              <a:t>, </a:t>
            </a:r>
            <a:r>
              <a:rPr lang="en-US" sz="1200" b="1" u="none" strike="noStrike" dirty="0" err="1">
                <a:solidFill>
                  <a:srgbClr val="000000"/>
                </a:solidFill>
                <a:effectLst/>
                <a:uFillTx/>
                <a:latin typeface="Arial"/>
              </a:rPr>
              <a:t>Widerspruch</a:t>
            </a:r>
            <a:endParaRPr lang="en-US" sz="1200" b="1" u="none" strike="noStrike" dirty="0">
              <a:solidFill>
                <a:srgbClr val="000000"/>
              </a:solidFill>
              <a:effectLst/>
              <a:uFillTx/>
              <a:latin typeface="Arial"/>
            </a:endParaRPr>
          </a:p>
        </p:txBody>
      </p:sp>
      <p:sp>
        <p:nvSpPr>
          <p:cNvPr id="4" name="Foliennummernplatzhalter 3">
            <a:extLst>
              <a:ext uri="{FF2B5EF4-FFF2-40B4-BE49-F238E27FC236}">
                <a16:creationId xmlns:a16="http://schemas.microsoft.com/office/drawing/2014/main" id="{85E8065E-A4E4-4336-678F-2CA85C4492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328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50549-5781-89AF-240E-F428F84A86E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B26AA09E-2DDD-5D10-0ACF-8733936688A2}"/>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BEF98E9-F045-8F23-0823-0E8E8798EAB2}"/>
              </a:ext>
            </a:extLst>
          </p:cNvPr>
          <p:cNvSpPr>
            <a:spLocks noGrp="1"/>
          </p:cNvSpPr>
          <p:nvPr>
            <p:ph type="body" idx="1"/>
          </p:nvPr>
        </p:nvSpPr>
        <p:spPr/>
        <p:txBody>
          <a:bodyPr/>
          <a:lstStyle/>
          <a:p>
            <a:pPr indent="0">
              <a:buNone/>
            </a:pPr>
            <a:endParaRPr lang="en-US" sz="1200" b="0" u="none" strike="noStrike" dirty="0">
              <a:solidFill>
                <a:srgbClr val="000000"/>
              </a:solidFill>
              <a:effectLst/>
              <a:uFillTx/>
              <a:latin typeface="Arial"/>
            </a:endParaRPr>
          </a:p>
        </p:txBody>
      </p:sp>
      <p:sp>
        <p:nvSpPr>
          <p:cNvPr id="4" name="Foliennummernplatzhalter 3">
            <a:extLst>
              <a:ext uri="{FF2B5EF4-FFF2-40B4-BE49-F238E27FC236}">
                <a16:creationId xmlns:a16="http://schemas.microsoft.com/office/drawing/2014/main" id="{7535A8AF-FA3E-76F1-BC53-D25A96C4933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643444-D43C-47EC-A4A8-741A22D6EF60}"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93381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36ABA-F6DC-9C8C-1BF1-8383D3FC42E2}"/>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7A403ED-D8C5-C2E0-1F86-4EC8DAC03309}"/>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870CFFA-60BB-4346-1028-517A1EB10399}"/>
              </a:ext>
            </a:extLst>
          </p:cNvPr>
          <p:cNvSpPr>
            <a:spLocks noGrp="1"/>
          </p:cNvSpPr>
          <p:nvPr>
            <p:ph type="body" idx="1"/>
          </p:nvPr>
        </p:nvSpPr>
        <p:spPr/>
        <p:txBody>
          <a:bodyPr/>
          <a:lstStyle/>
          <a:p>
            <a:endParaRPr lang="de-AT"/>
          </a:p>
        </p:txBody>
      </p:sp>
      <p:sp>
        <p:nvSpPr>
          <p:cNvPr id="4" name="Foliennummernplatzhalter 3">
            <a:extLst>
              <a:ext uri="{FF2B5EF4-FFF2-40B4-BE49-F238E27FC236}">
                <a16:creationId xmlns:a16="http://schemas.microsoft.com/office/drawing/2014/main" id="{9FA36F47-C762-4BF3-4563-0C2AE9C94B7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14177A-E9C6-4DC3-8D79-16CA8031206F}" type="slidenum">
              <a:rPr kumimoji="0" lang="de-AT"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de-AT"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9128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1D1F5-38F5-247E-EBF9-83D43789759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A519C17-E30E-4D39-BA36-9227E011AB3D}"/>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A3D784BE-C872-515B-AC51-E8B708CA3A9B}"/>
              </a:ext>
            </a:extLst>
          </p:cNvPr>
          <p:cNvSpPr>
            <a:spLocks noGrp="1"/>
          </p:cNvSpPr>
          <p:nvPr>
            <p:ph type="body" idx="1"/>
          </p:nvPr>
        </p:nvSpPr>
        <p:spPr/>
        <p:txBody>
          <a:bodyPr/>
          <a:lstStyle/>
          <a:p>
            <a:endParaRPr lang="de-AT"/>
          </a:p>
        </p:txBody>
      </p:sp>
      <p:sp>
        <p:nvSpPr>
          <p:cNvPr id="4" name="Foliennummernplatzhalter 3">
            <a:extLst>
              <a:ext uri="{FF2B5EF4-FFF2-40B4-BE49-F238E27FC236}">
                <a16:creationId xmlns:a16="http://schemas.microsoft.com/office/drawing/2014/main" id="{74500189-8E93-BFB2-864E-52464D2D12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EC3BDF-D045-A347-BD86-122F3BC09F37}"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76837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3414D-AE37-91DA-1225-8213BE44F83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091AA00B-81B7-6DE6-F03B-43A37804905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C4C8136-A7BB-81DB-4E6B-669FE45CE3B4}"/>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0F5D240A-3C45-FD4B-673F-66A3E3449F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973748-D62C-1F4A-9D1C-FC211664BC64}"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651751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72488-C27F-0FEC-C462-B9438758384B}"/>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2A2010BF-9BC4-EEDA-32AD-E2F4E1A30FD9}"/>
              </a:ext>
            </a:extLst>
          </p:cNvPr>
          <p:cNvSpPr>
            <a:spLocks noGrp="1" noRot="1" noChangeAspect="1"/>
          </p:cNvSpPr>
          <p:nvPr>
            <p:ph type="sldImg"/>
          </p:nvPr>
        </p:nvSpPr>
        <p:spPr>
          <a:xfrm>
            <a:off x="142875" y="768350"/>
            <a:ext cx="6818313" cy="3836988"/>
          </a:xfrm>
        </p:spPr>
      </p:sp>
      <p:sp>
        <p:nvSpPr>
          <p:cNvPr id="3" name="Notizenplatzhalter 2">
            <a:extLst>
              <a:ext uri="{FF2B5EF4-FFF2-40B4-BE49-F238E27FC236}">
                <a16:creationId xmlns:a16="http://schemas.microsoft.com/office/drawing/2014/main" id="{EC509DA5-D88A-A084-21F4-1325CEAB9D9E}"/>
              </a:ext>
            </a:extLst>
          </p:cNvPr>
          <p:cNvSpPr>
            <a:spLocks noGrp="1"/>
          </p:cNvSpPr>
          <p:nvPr>
            <p:ph type="body" idx="1"/>
          </p:nvPr>
        </p:nvSpPr>
        <p:spPr/>
        <p:txBody>
          <a:bodyPr/>
          <a:lstStyle/>
          <a:p>
            <a:endParaRPr lang="de-AT" sz="1200" kern="1200">
              <a:solidFill>
                <a:schemeClr val="tx1"/>
              </a:solidFill>
              <a:effectLst/>
              <a:latin typeface="+mn-lt"/>
              <a:ea typeface="+mn-ea"/>
              <a:cs typeface="+mn-cs"/>
            </a:endParaRPr>
          </a:p>
        </p:txBody>
      </p:sp>
      <p:sp>
        <p:nvSpPr>
          <p:cNvPr id="4" name="Foliennummernplatzhalter 3">
            <a:extLst>
              <a:ext uri="{FF2B5EF4-FFF2-40B4-BE49-F238E27FC236}">
                <a16:creationId xmlns:a16="http://schemas.microsoft.com/office/drawing/2014/main" id="{756A348B-E926-2ABB-3D8D-8D67A691FBED}"/>
              </a:ext>
            </a:extLst>
          </p:cNvPr>
          <p:cNvSpPr>
            <a:spLocks noGrp="1"/>
          </p:cNvSpPr>
          <p:nvPr>
            <p:ph type="sldNum" sz="quarter" idx="5"/>
          </p:nvPr>
        </p:nvSpPr>
        <p:spPr/>
        <p:txBody>
          <a:bodyPr/>
          <a:lstStyle/>
          <a:p>
            <a:pPr marL="0" marR="0" lvl="0" indent="0" algn="r" defTabSz="990752" rtl="0" eaLnBrk="1" fontAlgn="auto" latinLnBrk="0" hangingPunct="1">
              <a:lnSpc>
                <a:spcPct val="100000"/>
              </a:lnSpc>
              <a:spcBef>
                <a:spcPts val="0"/>
              </a:spcBef>
              <a:spcAft>
                <a:spcPts val="0"/>
              </a:spcAft>
              <a:buClrTx/>
              <a:buSzTx/>
              <a:buFontTx/>
              <a:buNone/>
              <a:tabLst/>
              <a:defRPr/>
            </a:pPr>
            <a:fld id="{C3973748-D62C-1F4A-9D1C-FC211664BC64}" type="slidenum">
              <a:rPr kumimoji="0" lang="de-DE"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90752" rtl="0" eaLnBrk="1" fontAlgn="auto" latinLnBrk="0" hangingPunct="1">
                <a:lnSpc>
                  <a:spcPct val="100000"/>
                </a:lnSpc>
                <a:spcBef>
                  <a:spcPts val="0"/>
                </a:spcBef>
                <a:spcAft>
                  <a:spcPts val="0"/>
                </a:spcAft>
                <a:buClrTx/>
                <a:buSzTx/>
                <a:buFontTx/>
                <a:buNone/>
                <a:tabLst/>
                <a:defRPr/>
              </a:pPr>
              <a:t>45</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524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sz="1800">
                <a:effectLst/>
                <a:latin typeface="Calibri" panose="020F0502020204030204" pitchFamily="34" charset="0"/>
                <a:ea typeface="Calibri" panose="020F0502020204030204" pitchFamily="34" charset="0"/>
              </a:rPr>
              <a:t>Wir suchen eine biologische Heilung für SCI. Keine Verbesserung der Lebensumstände (Hausumbau </a:t>
            </a:r>
            <a:r>
              <a:rPr lang="de-AT" sz="1800" err="1">
                <a:effectLst/>
                <a:latin typeface="Calibri" panose="020F0502020204030204" pitchFamily="34" charset="0"/>
                <a:ea typeface="Calibri" panose="020F0502020204030204" pitchFamily="34" charset="0"/>
              </a:rPr>
              <a:t>usw</a:t>
            </a:r>
            <a:r>
              <a:rPr lang="de-AT" sz="1800">
                <a:effectLst/>
                <a:latin typeface="Calibri" panose="020F0502020204030204" pitchFamily="34" charset="0"/>
                <a:ea typeface="Calibri" panose="020F0502020204030204" pitchFamily="34" charset="0"/>
              </a:rPr>
              <a:t>)</a:t>
            </a:r>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EC3BDF-D045-A347-BD86-122F3BC09F37}"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84920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142875" y="768350"/>
            <a:ext cx="6818313" cy="3836988"/>
          </a:xfrm>
        </p:spPr>
      </p:sp>
      <p:sp>
        <p:nvSpPr>
          <p:cNvPr id="3" name="Notizenplatzhalter 2"/>
          <p:cNvSpPr>
            <a:spLocks noGrp="1"/>
          </p:cNvSpPr>
          <p:nvPr>
            <p:ph type="body" idx="1"/>
          </p:nvPr>
        </p:nvSpPr>
        <p:spPr/>
        <p:txBody>
          <a:bodyPr/>
          <a:lstStyle/>
          <a:p>
            <a:pPr lvl="1"/>
            <a:r>
              <a:rPr lang="de-AT"/>
              <a:t>100% Garantie bei WfL</a:t>
            </a:r>
            <a:endParaRPr lang="de-DE"/>
          </a:p>
        </p:txBody>
      </p:sp>
      <p:sp>
        <p:nvSpPr>
          <p:cNvPr id="4" name="Foliennummernplatzhalter 3"/>
          <p:cNvSpPr>
            <a:spLocks noGrp="1"/>
          </p:cNvSpPr>
          <p:nvPr>
            <p:ph type="sldNum" sz="quarter" idx="5"/>
          </p:nvPr>
        </p:nvSpPr>
        <p:spPr/>
        <p:txBody>
          <a:bodyPr/>
          <a:lstStyle/>
          <a:p>
            <a:pPr marL="0" marR="0" lvl="0" indent="0" algn="r" defTabSz="990752" rtl="0" eaLnBrk="1" fontAlgn="auto" latinLnBrk="0" hangingPunct="1">
              <a:lnSpc>
                <a:spcPct val="100000"/>
              </a:lnSpc>
              <a:spcBef>
                <a:spcPts val="0"/>
              </a:spcBef>
              <a:spcAft>
                <a:spcPts val="0"/>
              </a:spcAft>
              <a:buClrTx/>
              <a:buSzTx/>
              <a:buFontTx/>
              <a:buNone/>
              <a:tabLst/>
              <a:defRPr/>
            </a:pPr>
            <a:fld id="{C3973748-D62C-1F4A-9D1C-FC211664BC64}" type="slidenum">
              <a:rPr kumimoji="0" lang="de-DE" sz="13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90752" rtl="0" eaLnBrk="1" fontAlgn="auto" latinLnBrk="0" hangingPunct="1">
                <a:lnSpc>
                  <a:spcPct val="100000"/>
                </a:lnSpc>
                <a:spcBef>
                  <a:spcPts val="0"/>
                </a:spcBef>
                <a:spcAft>
                  <a:spcPts val="0"/>
                </a:spcAft>
                <a:buClrTx/>
                <a:buSzTx/>
                <a:buFontTx/>
                <a:buNone/>
                <a:tabLst/>
                <a:defRPr/>
              </a:pPr>
              <a:t>47</a:t>
            </a:fld>
            <a:endParaRPr kumimoji="0" lang="de-DE"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34394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664A0-34D3-D456-EE67-8D2EB07F16D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01B061FB-9EFC-F2EB-2640-E1B57B75EB0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EABA1A4-EDC7-B016-3C54-1B5867B35AD5}"/>
              </a:ext>
            </a:extLst>
          </p:cNvPr>
          <p:cNvSpPr>
            <a:spLocks noGrp="1"/>
          </p:cNvSpPr>
          <p:nvPr>
            <p:ph type="body" idx="1"/>
          </p:nvPr>
        </p:nvSpPr>
        <p:spPr/>
        <p:txBody>
          <a:bodyPr/>
          <a:lstStyle/>
          <a:p>
            <a:r>
              <a:rPr lang="de-AT"/>
              <a:t>Zahl sicher am unteren Ende, da viele Länder keinerlei Aufzeichnungen führen.</a:t>
            </a:r>
          </a:p>
          <a:p>
            <a:r>
              <a:rPr lang="de-AT"/>
              <a:t>Rare oder </a:t>
            </a:r>
            <a:r>
              <a:rPr lang="de-AT" err="1"/>
              <a:t>niche</a:t>
            </a:r>
            <a:r>
              <a:rPr lang="de-AT"/>
              <a:t> </a:t>
            </a:r>
            <a:r>
              <a:rPr lang="de-AT" err="1"/>
              <a:t>desease</a:t>
            </a:r>
            <a:r>
              <a:rPr lang="de-AT"/>
              <a:t>! ABER: </a:t>
            </a:r>
          </a:p>
          <a:p>
            <a:pPr marL="171450" indent="-171450">
              <a:buFontTx/>
              <a:buChar char="-"/>
            </a:pPr>
            <a:r>
              <a:rPr lang="de-AT"/>
              <a:t>Eigentlich sind Querschnittspatienten die besten Kunden für die Pharmaindustrie</a:t>
            </a:r>
          </a:p>
          <a:p>
            <a:pPr marL="171450" indent="-171450">
              <a:buFontTx/>
              <a:buChar char="-"/>
            </a:pPr>
            <a:r>
              <a:rPr lang="de-AT"/>
              <a:t>Lange Lebenserwartung – hoher Medikamentenbedarf</a:t>
            </a:r>
          </a:p>
          <a:p>
            <a:pPr marL="171450" indent="-171450">
              <a:buFontTx/>
              <a:buChar char="-"/>
            </a:pPr>
            <a:r>
              <a:rPr lang="de-AT"/>
              <a:t>20 Mio. Betroffene – USD 5 Mio. pro Betroffenen als Lebenskosten für die Gesundheitssysteme – 100 Billionen USD</a:t>
            </a:r>
          </a:p>
          <a:p>
            <a:pPr marL="171450" indent="-171450">
              <a:buFontTx/>
              <a:buChar char="-"/>
            </a:pPr>
            <a:r>
              <a:rPr lang="de-AT"/>
              <a:t>Große Überlappung mit anderen Neuroindikationen (ALS, Schlaganfall, Multiple-</a:t>
            </a:r>
            <a:r>
              <a:rPr lang="de-AT" err="1"/>
              <a:t>Sklerosis</a:t>
            </a:r>
            <a:r>
              <a:rPr lang="de-AT"/>
              <a:t>,…) </a:t>
            </a:r>
          </a:p>
          <a:p>
            <a:pPr marL="171450" indent="-171450">
              <a:buFontTx/>
              <a:buChar char="-"/>
            </a:pPr>
            <a:endParaRPr lang="de-DE"/>
          </a:p>
        </p:txBody>
      </p:sp>
      <p:sp>
        <p:nvSpPr>
          <p:cNvPr id="4" name="Foliennummernplatzhalter 3">
            <a:extLst>
              <a:ext uri="{FF2B5EF4-FFF2-40B4-BE49-F238E27FC236}">
                <a16:creationId xmlns:a16="http://schemas.microsoft.com/office/drawing/2014/main" id="{11F5A489-5E1C-9BE6-F698-6C0992CDB6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02DBF3-E963-D846-BF0D-C22E5F1EEE2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38586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0914F1-A138-244B-864B-BBD0BCC0EAE8}"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66555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a:t>Mehr als „nur“ nicht gehen können</a:t>
            </a:r>
          </a:p>
          <a:p>
            <a:pPr marL="171450" indent="-171450">
              <a:buFontTx/>
              <a:buChar char="-"/>
            </a:pPr>
            <a:r>
              <a:rPr lang="de-AT"/>
              <a:t>Blase / Darm</a:t>
            </a:r>
          </a:p>
          <a:p>
            <a:pPr marL="171450" indent="-171450">
              <a:buFontTx/>
              <a:buChar char="-"/>
            </a:pPr>
            <a:r>
              <a:rPr lang="de-AT"/>
              <a:t>Verlust der Privatsphäre</a:t>
            </a:r>
          </a:p>
          <a:p>
            <a:pPr marL="171450" indent="-171450">
              <a:buFontTx/>
              <a:buChar char="-"/>
            </a:pPr>
            <a:r>
              <a:rPr lang="de-AT"/>
              <a:t>Druckstellen</a:t>
            </a:r>
          </a:p>
          <a:p>
            <a:pPr marL="171450" indent="-171450">
              <a:buFontTx/>
              <a:buChar char="-"/>
            </a:pPr>
            <a:r>
              <a:rPr lang="de-AT"/>
              <a:t>Nicht schwitzen</a:t>
            </a:r>
          </a:p>
          <a:p>
            <a:pPr marL="171450" indent="-171450">
              <a:buFontTx/>
              <a:buChar char="-"/>
            </a:pPr>
            <a:r>
              <a:rPr lang="de-AT"/>
              <a:t>…..</a:t>
            </a:r>
            <a:endParaRPr lang="de-DE"/>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8D10A8-4E4F-A145-A5AD-937E9B8578B9}"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803603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381000" y="685800"/>
            <a:ext cx="6096000" cy="3429000"/>
          </a:xfrm>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973748-D62C-1F4A-9D1C-FC211664BC64}" type="slidenum">
              <a:rPr kumimoji="0" lang="de-D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de-D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8303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txBody>
          <a:bodyPr/>
          <a:lstStyle/>
          <a:p>
            <a:endParaRPr lang="de-DE"/>
          </a:p>
        </p:txBody>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8D10A8-4E4F-A145-A5AD-937E9B8578B9}"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322788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AT"/>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EC3BDF-D045-A347-BD86-122F3BC09F37}"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183550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de-DE"/>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EC3BDF-D045-A347-BD86-122F3BC09F37}"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06198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674AF-EDDD-8D8C-CCB8-5EBE6E8F12FA}"/>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5B81F2F-D6EF-C5E1-2AF3-BF3382ACD00D}"/>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428C4FC4-F99D-E8AC-6D1C-F2E4A2936255}"/>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A0F887A2-2E24-5054-8FE7-8887D8001A5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8D10A8-4E4F-A145-A5AD-937E9B8578B9}"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115794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C5040-79B2-D282-4789-999623872116}"/>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DB26FA7-7C33-A525-8C34-CE57BBB4353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94A6D9B-09FA-0F7B-05CA-9D66D88E583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AT"/>
              <a:t>Hürden für eine Translation: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AT"/>
          </a:p>
          <a:p>
            <a:r>
              <a:rPr lang="de" sz="1200">
                <a:solidFill>
                  <a:srgbClr val="001D46"/>
                </a:solidFill>
                <a:latin typeface="Trade Gothic LT Std" panose="020B0503020502020204" pitchFamily="34" charset="77"/>
              </a:rPr>
              <a:t>Regulatorische Hürden</a:t>
            </a:r>
          </a:p>
          <a:p>
            <a:r>
              <a:rPr lang="de" sz="1200">
                <a:solidFill>
                  <a:srgbClr val="001D46"/>
                </a:solidFill>
                <a:latin typeface="Trade Gothic LT Std" panose="020B0503020502020204" pitchFamily="34" charset="77"/>
              </a:rPr>
              <a:t>Komplexität des Studiendesigns</a:t>
            </a:r>
          </a:p>
          <a:p>
            <a:r>
              <a:rPr lang="de" sz="1200">
                <a:solidFill>
                  <a:srgbClr val="001D46"/>
                </a:solidFill>
                <a:latin typeface="Trade Gothic LT Std" panose="020B0503020502020204" pitchFamily="34" charset="77"/>
              </a:rPr>
              <a:t>Mentoring</a:t>
            </a:r>
          </a:p>
          <a:p>
            <a:r>
              <a:rPr lang="de" sz="1200">
                <a:solidFill>
                  <a:srgbClr val="001D46"/>
                </a:solidFill>
                <a:latin typeface="Trade Gothic LT Std" panose="020B0503020502020204" pitchFamily="34" charset="77"/>
              </a:rPr>
              <a:t>Koordination</a:t>
            </a:r>
          </a:p>
          <a:p>
            <a:r>
              <a:rPr lang="de" sz="1200">
                <a:solidFill>
                  <a:srgbClr val="001D46"/>
                </a:solidFill>
                <a:latin typeface="Trade Gothic LT Std" panose="020B0503020502020204" pitchFamily="34" charset="77"/>
              </a:rPr>
              <a:t>Rechtliche Hürden</a:t>
            </a:r>
          </a:p>
          <a:p>
            <a:r>
              <a:rPr lang="de" sz="1200">
                <a:solidFill>
                  <a:srgbClr val="001D46"/>
                </a:solidFill>
                <a:latin typeface="Trade Gothic LT Std" panose="020B0503020502020204" pitchFamily="34" charset="77"/>
              </a:rPr>
              <a:t>Finanzielle Hürden</a:t>
            </a:r>
            <a:endParaRPr lang="de-AT"/>
          </a:p>
        </p:txBody>
      </p:sp>
      <p:sp>
        <p:nvSpPr>
          <p:cNvPr id="4" name="Foliennummernplatzhalter 3">
            <a:extLst>
              <a:ext uri="{FF2B5EF4-FFF2-40B4-BE49-F238E27FC236}">
                <a16:creationId xmlns:a16="http://schemas.microsoft.com/office/drawing/2014/main" id="{90F2ECE1-B95A-9A66-0971-D4CC8686BC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EC3BDF-D045-A347-BD86-122F3BC09F37}" type="slidenum">
              <a:rPr kumimoji="0" lang="de-DE"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de-DE"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522414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D4B6F-7D89-1692-3550-94C8768DD30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AC383FEC-EE40-8E95-1303-035FD7C98025}"/>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E584327B-6674-CB99-9B82-1011DE5DEAF3}"/>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9256AD44-DFE5-29E0-5C6D-2CDC41D819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8D10A8-4E4F-A145-A5AD-937E9B8578B9}"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47831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743A5-8521-D20F-0630-9745CD88904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05A3FD6D-CFDC-6ACD-8060-AA752DFCEC48}"/>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1D639B13-E511-9C98-F92A-1C82AE4FCCB9}"/>
              </a:ext>
            </a:extLst>
          </p:cNvPr>
          <p:cNvSpPr>
            <a:spLocks noGrp="1"/>
          </p:cNvSpPr>
          <p:nvPr>
            <p:ph type="body" idx="1"/>
          </p:nvPr>
        </p:nvSpPr>
        <p:spPr/>
        <p:txBody>
          <a:bodyPr/>
          <a:lstStyle/>
          <a:p>
            <a:r>
              <a:rPr lang="en-GB"/>
              <a:t>This is a collaboration between Microsoft &amp; WfL, where WfL provides cash, and </a:t>
            </a:r>
            <a:r>
              <a:rPr lang="en-GB" err="1"/>
              <a:t>Microsft</a:t>
            </a:r>
            <a:r>
              <a:rPr lang="en-GB"/>
              <a:t> </a:t>
            </a:r>
            <a:r>
              <a:rPr lang="en-GB" err="1"/>
              <a:t>inkind</a:t>
            </a:r>
            <a:r>
              <a:rPr lang="en-GB"/>
              <a:t> AI support (Azure credits)</a:t>
            </a:r>
          </a:p>
        </p:txBody>
      </p:sp>
      <p:sp>
        <p:nvSpPr>
          <p:cNvPr id="4" name="Foliennummernplatzhalter 3">
            <a:extLst>
              <a:ext uri="{FF2B5EF4-FFF2-40B4-BE49-F238E27FC236}">
                <a16:creationId xmlns:a16="http://schemas.microsoft.com/office/drawing/2014/main" id="{65FF493C-B4BD-DB27-0A53-B2BD0C497872}"/>
              </a:ext>
            </a:extLst>
          </p:cNvPr>
          <p:cNvSpPr>
            <a:spLocks noGrp="1"/>
          </p:cNvSpPr>
          <p:nvPr>
            <p:ph type="sldNum" sz="quarter" idx="5"/>
          </p:nvPr>
        </p:nvSpPr>
        <p:spPr/>
        <p:txBody>
          <a:bodyPr/>
          <a:lstStyle/>
          <a:p>
            <a:pPr marL="0" marR="0" lvl="0" indent="0" algn="r" defTabSz="931774" rtl="0" eaLnBrk="1" fontAlgn="auto" latinLnBrk="0" hangingPunct="1">
              <a:lnSpc>
                <a:spcPct val="100000"/>
              </a:lnSpc>
              <a:spcBef>
                <a:spcPts val="0"/>
              </a:spcBef>
              <a:spcAft>
                <a:spcPts val="0"/>
              </a:spcAft>
              <a:buClrTx/>
              <a:buSzTx/>
              <a:buFontTx/>
              <a:buNone/>
              <a:tabLst/>
              <a:defRPr/>
            </a:pPr>
            <a:fld id="{48582B89-6218-C547-BEB9-2967251A048B}" type="slidenum">
              <a:rPr kumimoji="0"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31774"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642332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3E472-D664-EEFE-2120-6229B5996CD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1FBE0AA-63AC-A153-330B-08F92D494784}"/>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11C3F18F-0181-FCBC-8995-1FD01B3A5BE4}"/>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9363D46B-A3A8-636C-5EDA-1F651342B88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8D10A8-4E4F-A145-A5AD-937E9B8578B9}"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50754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2BF65-DF84-914B-8CBC-D16EB8A3819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D2E4F14-A0A8-4F29-6935-A2A3386BF014}"/>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903C245A-D103-6E85-3243-1BD2444473E3}"/>
              </a:ext>
            </a:extLst>
          </p:cNvPr>
          <p:cNvSpPr>
            <a:spLocks noGrp="1"/>
          </p:cNvSpPr>
          <p:nvPr>
            <p:ph type="body" idx="1"/>
          </p:nvPr>
        </p:nvSpPr>
        <p:spPr/>
        <p:txBody>
          <a:bodyPr/>
          <a:lstStyle/>
          <a:p>
            <a:r>
              <a:rPr lang="de-AT"/>
              <a:t>Hinweis: Wir fördern SCI Ventures über unsere Stiftungen in den USA und in UK, NICHT über WfL in Österreich. Das wäre lt. aktueller Rechtsmeinung gar nicht möglich und könnte zum Verlust der Spendenbegünstigung führen!</a:t>
            </a:r>
          </a:p>
        </p:txBody>
      </p:sp>
      <p:sp>
        <p:nvSpPr>
          <p:cNvPr id="4" name="Foliennummernplatzhalter 3">
            <a:extLst>
              <a:ext uri="{FF2B5EF4-FFF2-40B4-BE49-F238E27FC236}">
                <a16:creationId xmlns:a16="http://schemas.microsoft.com/office/drawing/2014/main" id="{66BDF638-419C-8D08-E10B-3D500FEF5B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A96039-D141-6246-A3AA-55F4F7F8F81D}"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209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E403A-329F-ACF7-7916-555807297E7A}"/>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689EE10-4B2C-F9D2-CC62-424DBF54F071}"/>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6C0BD966-0795-1F51-1457-DC5C5AF9FA81}"/>
              </a:ext>
            </a:extLst>
          </p:cNvPr>
          <p:cNvSpPr>
            <a:spLocks noGrp="1"/>
          </p:cNvSpPr>
          <p:nvPr>
            <p:ph type="body" idx="1"/>
          </p:nvPr>
        </p:nvSpPr>
        <p:spPr/>
        <p:txBody>
          <a:bodyPr/>
          <a:lstStyle/>
          <a:p>
            <a:endParaRPr lang="de-AT"/>
          </a:p>
        </p:txBody>
      </p:sp>
      <p:sp>
        <p:nvSpPr>
          <p:cNvPr id="4" name="Foliennummernplatzhalter 3">
            <a:extLst>
              <a:ext uri="{FF2B5EF4-FFF2-40B4-BE49-F238E27FC236}">
                <a16:creationId xmlns:a16="http://schemas.microsoft.com/office/drawing/2014/main" id="{C0856D08-7BDA-CA71-5156-ED3C0439955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A96039-D141-6246-A3AA-55F4F7F8F81D}"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651538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6C9AC-F8B4-7186-922B-A3F72DC25582}"/>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B4F88B89-4BE9-B4A4-8ACD-E59E431DBF0B}"/>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095F81B9-1CD1-BF87-88F4-5D8FE48DC63E}"/>
              </a:ext>
            </a:extLst>
          </p:cNvPr>
          <p:cNvSpPr>
            <a:spLocks noGrp="1"/>
          </p:cNvSpPr>
          <p:nvPr>
            <p:ph type="body" idx="1"/>
          </p:nvPr>
        </p:nvSpPr>
        <p:spPr/>
        <p:txBody>
          <a:bodyPr/>
          <a:lstStyle/>
          <a:p>
            <a:endParaRPr lang="de-AT"/>
          </a:p>
        </p:txBody>
      </p:sp>
      <p:sp>
        <p:nvSpPr>
          <p:cNvPr id="4" name="Foliennummernplatzhalter 3">
            <a:extLst>
              <a:ext uri="{FF2B5EF4-FFF2-40B4-BE49-F238E27FC236}">
                <a16:creationId xmlns:a16="http://schemas.microsoft.com/office/drawing/2014/main" id="{A0A9CEBF-AD93-6473-B919-7A83221484B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A96039-D141-6246-A3AA-55F4F7F8F81D}"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6801194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txBody>
          <a:bodyPr/>
          <a:lstStyle/>
          <a:p>
            <a:endParaRPr lang="de-DE"/>
          </a:p>
        </p:txBody>
      </p:sp>
      <p:sp>
        <p:nvSpPr>
          <p:cNvPr id="3" name="Notizenplatzhalter 2"/>
          <p:cNvSpPr>
            <a:spLocks noGrp="1"/>
          </p:cNvSpPr>
          <p:nvPr>
            <p:ph type="body" idx="1"/>
          </p:nvPr>
        </p:nvSpPr>
        <p:spPr/>
        <p:txBody>
          <a:bodyPr/>
          <a:lstStyle/>
          <a:p>
            <a:endParaRPr lang="de-AT"/>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A96039-D141-6246-A3AA-55F4F7F8F81D}"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441486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err="1"/>
              <a:t>VenBio</a:t>
            </a:r>
            <a:r>
              <a:rPr lang="de-AT"/>
              <a:t> – a </a:t>
            </a:r>
            <a:r>
              <a:rPr lang="de-AT" err="1"/>
              <a:t>very</a:t>
            </a:r>
            <a:r>
              <a:rPr lang="de-AT"/>
              <a:t> large </a:t>
            </a:r>
            <a:r>
              <a:rPr lang="de-AT" err="1"/>
              <a:t>venture</a:t>
            </a:r>
            <a:r>
              <a:rPr lang="de-AT"/>
              <a:t> </a:t>
            </a:r>
            <a:r>
              <a:rPr lang="de-AT" err="1"/>
              <a:t>capital</a:t>
            </a:r>
            <a:r>
              <a:rPr lang="de-AT"/>
              <a:t> firm </a:t>
            </a:r>
            <a:r>
              <a:rPr lang="de-AT" err="1"/>
              <a:t>based</a:t>
            </a:r>
            <a:r>
              <a:rPr lang="de-AT"/>
              <a:t> in San Francisco </a:t>
            </a:r>
            <a:r>
              <a:rPr lang="de-AT" err="1"/>
              <a:t>with</a:t>
            </a:r>
            <a:r>
              <a:rPr lang="de-AT"/>
              <a:t> a </a:t>
            </a:r>
            <a:r>
              <a:rPr lang="de-AT" err="1"/>
              <a:t>committed</a:t>
            </a:r>
            <a:r>
              <a:rPr lang="de-AT"/>
              <a:t> </a:t>
            </a:r>
            <a:r>
              <a:rPr lang="de-AT" err="1"/>
              <a:t>capital</a:t>
            </a:r>
            <a:r>
              <a:rPr lang="de-AT"/>
              <a:t> of </a:t>
            </a:r>
            <a:r>
              <a:rPr lang="de-AT" err="1"/>
              <a:t>nearly</a:t>
            </a:r>
            <a:r>
              <a:rPr lang="de-AT"/>
              <a:t> 2bn. USD</a:t>
            </a:r>
          </a:p>
          <a:p>
            <a:r>
              <a:rPr lang="de-AT" err="1"/>
              <a:t>Andera</a:t>
            </a:r>
            <a:r>
              <a:rPr lang="de-AT"/>
              <a:t> Life Science (Part of </a:t>
            </a:r>
            <a:r>
              <a:rPr lang="de-AT" err="1"/>
              <a:t>Andera</a:t>
            </a:r>
            <a:r>
              <a:rPr lang="de-AT"/>
              <a:t> Partners) – a </a:t>
            </a:r>
            <a:r>
              <a:rPr lang="de-AT" err="1"/>
              <a:t>big</a:t>
            </a:r>
            <a:r>
              <a:rPr lang="de-AT"/>
              <a:t> European </a:t>
            </a:r>
            <a:r>
              <a:rPr lang="de-AT" err="1"/>
              <a:t>life</a:t>
            </a:r>
            <a:r>
              <a:rPr lang="de-AT"/>
              <a:t> </a:t>
            </a:r>
            <a:r>
              <a:rPr lang="de-AT" err="1"/>
              <a:t>science</a:t>
            </a:r>
            <a:r>
              <a:rPr lang="de-AT"/>
              <a:t> </a:t>
            </a:r>
            <a:r>
              <a:rPr lang="de-AT" err="1"/>
              <a:t>player</a:t>
            </a:r>
            <a:endParaRPr lang="LID4096"/>
          </a:p>
        </p:txBody>
      </p:sp>
      <p:sp>
        <p:nvSpPr>
          <p:cNvPr id="4" name="Foliennummernplatzhalt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DFB551-473A-4EBE-9F7A-790B289CD52C}"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970949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A61D9-1F57-DE2D-57D0-8DD43B41F5FF}"/>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29A5F84-4980-8920-1B49-3016F96910AD}"/>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4B6FED84-E87E-ED37-66A2-1FF4CABFFD73}"/>
              </a:ext>
            </a:extLst>
          </p:cNvPr>
          <p:cNvSpPr>
            <a:spLocks noGrp="1"/>
          </p:cNvSpPr>
          <p:nvPr>
            <p:ph type="body" idx="1"/>
          </p:nvPr>
        </p:nvSpPr>
        <p:spPr/>
        <p:txBody>
          <a:bodyPr/>
          <a:lstStyle/>
          <a:p>
            <a:pPr fontAlgn="t"/>
            <a:r>
              <a:rPr lang="de-DE" sz="1200" b="0" i="0" kern="1200">
                <a:solidFill>
                  <a:schemeClr val="tx1"/>
                </a:solidFill>
                <a:effectLst/>
                <a:latin typeface="+mn-lt"/>
                <a:ea typeface="+mn-ea"/>
                <a:cs typeface="+mn-cs"/>
              </a:rPr>
              <a:t>Neurofibromatose Typ 1 ist eine </a:t>
            </a:r>
            <a:r>
              <a:rPr lang="de-DE" sz="1200" b="1" i="0" kern="1200">
                <a:solidFill>
                  <a:schemeClr val="tx1"/>
                </a:solidFill>
                <a:effectLst/>
                <a:latin typeface="+mn-lt"/>
                <a:ea typeface="+mn-ea"/>
                <a:cs typeface="+mn-cs"/>
              </a:rPr>
              <a:t>erblich bedingte genetische Erkrankung des Nervensystems</a:t>
            </a:r>
            <a:r>
              <a:rPr lang="de-DE" sz="1200" b="0" i="0" kern="1200">
                <a:solidFill>
                  <a:schemeClr val="tx1"/>
                </a:solidFill>
                <a:effectLst/>
                <a:latin typeface="+mn-lt"/>
                <a:ea typeface="+mn-ea"/>
                <a:cs typeface="+mn-cs"/>
              </a:rPr>
              <a:t>, die zur Bildung von Tumoren an Nerven sowie zu Veränderungen der Haut, Knochen und anderer Organe führen kann.</a:t>
            </a:r>
          </a:p>
        </p:txBody>
      </p:sp>
      <p:sp>
        <p:nvSpPr>
          <p:cNvPr id="4" name="Foliennummernplatzhalter 3">
            <a:extLst>
              <a:ext uri="{FF2B5EF4-FFF2-40B4-BE49-F238E27FC236}">
                <a16:creationId xmlns:a16="http://schemas.microsoft.com/office/drawing/2014/main" id="{74BF9BD0-FF10-50D4-B8D6-F633E5DD871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A96039-D141-6246-A3AA-55F4F7F8F81D}"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39000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C5FCD-69C8-2B48-D45E-683378D8FF9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0833B61-2435-EF52-205B-923C496E70FD}"/>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1D8E810A-3818-79F4-464E-F8C05DADB668}"/>
              </a:ext>
            </a:extLst>
          </p:cNvPr>
          <p:cNvSpPr>
            <a:spLocks noGrp="1"/>
          </p:cNvSpPr>
          <p:nvPr>
            <p:ph type="body" idx="1"/>
          </p:nvPr>
        </p:nvSpPr>
        <p:spPr/>
        <p:txBody>
          <a:bodyPr/>
          <a:lstStyle/>
          <a:p>
            <a:pPr fontAlgn="t"/>
            <a:endParaRPr lang="de-DE" sz="1200" b="0" i="0" kern="1200">
              <a:solidFill>
                <a:schemeClr val="tx1"/>
              </a:solidFill>
              <a:effectLst/>
              <a:latin typeface="+mn-lt"/>
              <a:ea typeface="+mn-ea"/>
              <a:cs typeface="+mn-cs"/>
            </a:endParaRPr>
          </a:p>
        </p:txBody>
      </p:sp>
      <p:sp>
        <p:nvSpPr>
          <p:cNvPr id="4" name="Foliennummernplatzhalter 3">
            <a:extLst>
              <a:ext uri="{FF2B5EF4-FFF2-40B4-BE49-F238E27FC236}">
                <a16:creationId xmlns:a16="http://schemas.microsoft.com/office/drawing/2014/main" id="{2A643934-0EF0-D9A2-01BB-BF291281E04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A96039-D141-6246-A3AA-55F4F7F8F81D}"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59603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D0690-D904-42FB-C0D9-AF00642D850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8062913-52A7-D6AF-E572-4C4B40A96E17}"/>
              </a:ext>
            </a:extLst>
          </p:cNvPr>
          <p:cNvSpPr>
            <a:spLocks noGrp="1" noRot="1" noChangeAspect="1"/>
          </p:cNvSpPr>
          <p:nvPr>
            <p:ph type="sldImg"/>
          </p:nvPr>
        </p:nvSpPr>
        <p:spPr/>
        <p:txBody>
          <a:bodyPr/>
          <a:lstStyle/>
          <a:p>
            <a:endParaRPr lang="de-DE"/>
          </a:p>
        </p:txBody>
      </p:sp>
      <p:sp>
        <p:nvSpPr>
          <p:cNvPr id="3" name="Notizenplatzhalter 2">
            <a:extLst>
              <a:ext uri="{FF2B5EF4-FFF2-40B4-BE49-F238E27FC236}">
                <a16:creationId xmlns:a16="http://schemas.microsoft.com/office/drawing/2014/main" id="{F373145F-E97B-6BA9-5F67-9060B97AD2BB}"/>
              </a:ext>
            </a:extLst>
          </p:cNvPr>
          <p:cNvSpPr>
            <a:spLocks noGrp="1"/>
          </p:cNvSpPr>
          <p:nvPr>
            <p:ph type="body" idx="1"/>
          </p:nvPr>
        </p:nvSpPr>
        <p:spPr/>
        <p:txBody>
          <a:bodyPr/>
          <a:lstStyle/>
          <a:p>
            <a:r>
              <a:rPr lang="de-AT"/>
              <a:t>A different </a:t>
            </a:r>
            <a:r>
              <a:rPr lang="de-AT" err="1"/>
              <a:t>field</a:t>
            </a:r>
            <a:r>
              <a:rPr lang="de-AT"/>
              <a:t> of </a:t>
            </a:r>
            <a:r>
              <a:rPr lang="de-AT" err="1"/>
              <a:t>engagement</a:t>
            </a:r>
            <a:r>
              <a:rPr lang="de-AT"/>
              <a:t> for WfL – </a:t>
            </a:r>
            <a:r>
              <a:rPr lang="de-AT" err="1"/>
              <a:t>with</a:t>
            </a:r>
            <a:r>
              <a:rPr lang="de-AT"/>
              <a:t> the </a:t>
            </a:r>
            <a:r>
              <a:rPr lang="de-AT" err="1"/>
              <a:t>goal</a:t>
            </a:r>
            <a:r>
              <a:rPr lang="de-AT"/>
              <a:t> of </a:t>
            </a:r>
            <a:r>
              <a:rPr lang="de-AT" err="1"/>
              <a:t>advancing</a:t>
            </a:r>
            <a:r>
              <a:rPr lang="de-AT"/>
              <a:t> </a:t>
            </a:r>
            <a:r>
              <a:rPr lang="de-AT" err="1"/>
              <a:t>therapies</a:t>
            </a:r>
            <a:r>
              <a:rPr lang="de-AT"/>
              <a:t> for SCI – </a:t>
            </a:r>
            <a:r>
              <a:rPr lang="de-AT" err="1"/>
              <a:t>is</a:t>
            </a:r>
            <a:r>
              <a:rPr lang="de-AT"/>
              <a:t> SCI-Ventures</a:t>
            </a:r>
          </a:p>
        </p:txBody>
      </p:sp>
      <p:sp>
        <p:nvSpPr>
          <p:cNvPr id="4" name="Foliennummernplatzhalter 3">
            <a:extLst>
              <a:ext uri="{FF2B5EF4-FFF2-40B4-BE49-F238E27FC236}">
                <a16:creationId xmlns:a16="http://schemas.microsoft.com/office/drawing/2014/main" id="{2E5DDBE5-F373-8440-78D6-257D2775D5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A96039-D141-6246-A3AA-55F4F7F8F81D}" type="slidenum">
              <a:rPr kumimoji="0" lang="de-AT"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de-AT"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617303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D1C7DA-7C6F-49D6-AA18-1C093C7E3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4014125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58B3D-907D-78B1-8CB4-0BD8AF3E7D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C41622-A25B-81AE-4AE7-AE3A1730B6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41E4D9-B23E-AE96-9CBE-02C50C288C5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3B333DC-45EF-7FFD-09F2-388D87D1B0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D1C7DA-7C6F-49D6-AA18-1C093C7E3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18011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96565-8F81-1ACA-5C6E-0187B602A72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E2B9706-FADC-BFC1-5ADB-DFEE081C0EA7}"/>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312F1AF-246E-BD7C-4072-0611E16D98CC}"/>
              </a:ext>
            </a:extLst>
          </p:cNvPr>
          <p:cNvSpPr>
            <a:spLocks noGrp="1"/>
          </p:cNvSpPr>
          <p:nvPr>
            <p:ph type="body" idx="1"/>
          </p:nvPr>
        </p:nvSpPr>
        <p:spPr/>
        <p:txBody>
          <a:bodyPr/>
          <a:lstStyle/>
          <a:p>
            <a:endParaRPr lang="de-AT"/>
          </a:p>
        </p:txBody>
      </p:sp>
      <p:sp>
        <p:nvSpPr>
          <p:cNvPr id="4" name="Foliennummernplatzhalter 3">
            <a:extLst>
              <a:ext uri="{FF2B5EF4-FFF2-40B4-BE49-F238E27FC236}">
                <a16:creationId xmlns:a16="http://schemas.microsoft.com/office/drawing/2014/main" id="{129CD7CA-1105-8BAB-21CF-230E0D5B3A46}"/>
              </a:ext>
            </a:extLst>
          </p:cNvPr>
          <p:cNvSpPr>
            <a:spLocks noGrp="1"/>
          </p:cNvSpPr>
          <p:nvPr>
            <p:ph type="sldNum" sz="quarter" idx="5"/>
          </p:nvPr>
        </p:nvSpPr>
        <p:spPr/>
        <p:txBody>
          <a:bodyPr/>
          <a:lstStyle/>
          <a:p>
            <a:fld id="{0514177A-E9C6-4DC3-8D79-16CA8031206F}" type="slidenum">
              <a:rPr lang="de-AT" smtClean="0"/>
              <a:t>101</a:t>
            </a:fld>
            <a:endParaRPr lang="de-AT"/>
          </a:p>
        </p:txBody>
      </p:sp>
    </p:spTree>
    <p:extLst>
      <p:ext uri="{BB962C8B-B14F-4D97-AF65-F5344CB8AC3E}">
        <p14:creationId xmlns:p14="http://schemas.microsoft.com/office/powerpoint/2010/main" val="624313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Master" Target="../slideMasters/slideMaster5.xml"/><Relationship Id="rId4" Type="http://schemas.openxmlformats.org/officeDocument/2006/relationships/image" Target="../media/image18.emf"/></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2.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7.png"/><Relationship Id="rId1" Type="http://schemas.openxmlformats.org/officeDocument/2006/relationships/slideMaster" Target="../slideMasters/slideMaster5.xml"/><Relationship Id="rId4" Type="http://schemas.openxmlformats.org/officeDocument/2006/relationships/image" Target="../media/image21.pn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7.png"/><Relationship Id="rId1" Type="http://schemas.openxmlformats.org/officeDocument/2006/relationships/slideMaster" Target="../slideMasters/slideMaster5.xml"/><Relationship Id="rId4" Type="http://schemas.openxmlformats.org/officeDocument/2006/relationships/image" Target="../media/image21.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7.png"/><Relationship Id="rId1" Type="http://schemas.openxmlformats.org/officeDocument/2006/relationships/slideMaster" Target="../slideMasters/slideMaster5.xml"/><Relationship Id="rId4" Type="http://schemas.openxmlformats.org/officeDocument/2006/relationships/image" Target="../media/image21.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8.jpeg"/><Relationship Id="rId1" Type="http://schemas.openxmlformats.org/officeDocument/2006/relationships/slideMaster" Target="../slideMasters/slideMaster5.xml"/><Relationship Id="rId4" Type="http://schemas.openxmlformats.org/officeDocument/2006/relationships/image" Target="../media/image21.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Master" Target="../slideMasters/slideMaster5.xml"/><Relationship Id="rId4" Type="http://schemas.openxmlformats.org/officeDocument/2006/relationships/image" Target="../media/image21.pn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3.pn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2.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3.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Master" Target="../slideMasters/slideMaster5.xml"/><Relationship Id="rId4" Type="http://schemas.openxmlformats.org/officeDocument/2006/relationships/image" Target="../media/image18.emf"/></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36.png"/><Relationship Id="rId1" Type="http://schemas.openxmlformats.org/officeDocument/2006/relationships/slideMaster" Target="../slideMasters/slideMaster5.xml"/><Relationship Id="rId4" Type="http://schemas.openxmlformats.org/officeDocument/2006/relationships/image" Target="../media/image35.pn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Master" Target="../slideMasters/slideMaster5.xml"/><Relationship Id="rId5" Type="http://schemas.openxmlformats.org/officeDocument/2006/relationships/image" Target="../media/image40.png"/><Relationship Id="rId4" Type="http://schemas.openxmlformats.org/officeDocument/2006/relationships/image" Target="../media/image39.png"/></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3.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6.xml"/><Relationship Id="rId1" Type="http://schemas.openxmlformats.org/officeDocument/2006/relationships/tags" Target="../tags/tag2.xml"/><Relationship Id="rId4" Type="http://schemas.openxmlformats.org/officeDocument/2006/relationships/image" Target="../media/image45.emf"/></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8.png"/><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9.png"/><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50.png"/><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51.png"/><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52.png"/><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53.png"/><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54.png"/><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55.png"/><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56.svg"/><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56.svg"/><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jpeg"/><Relationship Id="rId1" Type="http://schemas.openxmlformats.org/officeDocument/2006/relationships/slideMaster" Target="../slideMasters/slideMaster8.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56.svg"/><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64.png"/><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A16343-4AF8-D248-A9A1-7246D3FE31A9}"/>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de-DE"/>
              <a:t>Mastertitelformat bearbeiten</a:t>
            </a:r>
          </a:p>
        </p:txBody>
      </p:sp>
      <p:sp>
        <p:nvSpPr>
          <p:cNvPr id="3" name="Untertitel 2">
            <a:extLst>
              <a:ext uri="{FF2B5EF4-FFF2-40B4-BE49-F238E27FC236}">
                <a16:creationId xmlns:a16="http://schemas.microsoft.com/office/drawing/2014/main" id="{48CF8581-715B-874E-A7B7-4D4038D0C1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p>
        </p:txBody>
      </p:sp>
      <p:sp>
        <p:nvSpPr>
          <p:cNvPr id="4" name="Datumsplatzhalter 3">
            <a:extLst>
              <a:ext uri="{FF2B5EF4-FFF2-40B4-BE49-F238E27FC236}">
                <a16:creationId xmlns:a16="http://schemas.microsoft.com/office/drawing/2014/main" id="{3AD7E295-867B-2843-A377-97D2EF8197D0}"/>
              </a:ext>
            </a:extLst>
          </p:cNvPr>
          <p:cNvSpPr>
            <a:spLocks noGrp="1"/>
          </p:cNvSpPr>
          <p:nvPr>
            <p:ph type="dt" sz="half" idx="10"/>
          </p:nvPr>
        </p:nvSpPr>
        <p:spPr>
          <a:xfrm>
            <a:off x="838200" y="6356350"/>
            <a:ext cx="2743200" cy="365125"/>
          </a:xfrm>
          <a:prstGeom prst="rect">
            <a:avLst/>
          </a:prstGeom>
        </p:spPr>
        <p:txBody>
          <a:bodyPr/>
          <a:lstStyle/>
          <a:p>
            <a:fld id="{853290B2-1B39-C84D-BB59-20D013CCC8AC}" type="datetimeFigureOut">
              <a:rPr lang="de-DE" smtClean="0"/>
              <a:t>05.10.2026</a:t>
            </a:fld>
            <a:endParaRPr lang="de-DE"/>
          </a:p>
        </p:txBody>
      </p:sp>
      <p:sp>
        <p:nvSpPr>
          <p:cNvPr id="5" name="Fußzeilenplatzhalter 4">
            <a:extLst>
              <a:ext uri="{FF2B5EF4-FFF2-40B4-BE49-F238E27FC236}">
                <a16:creationId xmlns:a16="http://schemas.microsoft.com/office/drawing/2014/main" id="{EFAA06D7-6C79-5641-995F-0991E8318D90}"/>
              </a:ext>
            </a:extLst>
          </p:cNvPr>
          <p:cNvSpPr>
            <a:spLocks noGrp="1"/>
          </p:cNvSpPr>
          <p:nvPr>
            <p:ph type="ftr" sz="quarter" idx="11"/>
          </p:nvPr>
        </p:nvSpPr>
        <p:spPr>
          <a:xfrm>
            <a:off x="4038600" y="6356350"/>
            <a:ext cx="4114800" cy="365125"/>
          </a:xfrm>
          <a:prstGeom prst="rect">
            <a:avLst/>
          </a:prstGeom>
        </p:spPr>
        <p:txBody>
          <a:bodyPr/>
          <a:lstStyle/>
          <a:p>
            <a:endParaRPr lang="de-DE"/>
          </a:p>
        </p:txBody>
      </p:sp>
      <p:sp>
        <p:nvSpPr>
          <p:cNvPr id="6" name="Foliennummernplatzhalter 5">
            <a:extLst>
              <a:ext uri="{FF2B5EF4-FFF2-40B4-BE49-F238E27FC236}">
                <a16:creationId xmlns:a16="http://schemas.microsoft.com/office/drawing/2014/main" id="{E74214C7-603D-E945-BE3E-27A15D4A8DE6}"/>
              </a:ext>
            </a:extLst>
          </p:cNvPr>
          <p:cNvSpPr>
            <a:spLocks noGrp="1"/>
          </p:cNvSpPr>
          <p:nvPr>
            <p:ph type="sldNum" sz="quarter" idx="12"/>
          </p:nvPr>
        </p:nvSpPr>
        <p:spPr>
          <a:xfrm>
            <a:off x="8610600" y="6356350"/>
            <a:ext cx="2743200" cy="365125"/>
          </a:xfrm>
          <a:prstGeom prst="rect">
            <a:avLst/>
          </a:prstGeom>
        </p:spPr>
        <p:txBody>
          <a:bodyPr/>
          <a:lstStyle/>
          <a:p>
            <a:fld id="{5FEE7A1F-C1F2-5444-84BE-97EC97788235}" type="slidenum">
              <a:rPr lang="de-DE" smtClean="0"/>
              <a:t>‹Nr.›</a:t>
            </a:fld>
            <a:endParaRPr lang="de-DE"/>
          </a:p>
        </p:txBody>
      </p:sp>
    </p:spTree>
    <p:extLst>
      <p:ext uri="{BB962C8B-B14F-4D97-AF65-F5344CB8AC3E}">
        <p14:creationId xmlns:p14="http://schemas.microsoft.com/office/powerpoint/2010/main" val="266196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DBD69B34-CBB3-974B-B8DD-E65CAF14DE76}"/>
              </a:ext>
            </a:extLst>
          </p:cNvPr>
          <p:cNvSpPr>
            <a:spLocks noGrp="1"/>
          </p:cNvSpPr>
          <p:nvPr>
            <p:ph type="dt" sz="half" idx="10"/>
          </p:nvPr>
        </p:nvSpPr>
        <p:spPr>
          <a:xfrm>
            <a:off x="838200" y="6356350"/>
            <a:ext cx="2743200" cy="365125"/>
          </a:xfrm>
          <a:prstGeom prst="rect">
            <a:avLst/>
          </a:prstGeom>
        </p:spPr>
        <p:txBody>
          <a:bodyPr/>
          <a:lstStyle/>
          <a:p>
            <a:fld id="{853290B2-1B39-C84D-BB59-20D013CCC8AC}" type="datetimeFigureOut">
              <a:rPr lang="de-DE" smtClean="0"/>
              <a:t>05.10.2026</a:t>
            </a:fld>
            <a:endParaRPr lang="de-DE"/>
          </a:p>
        </p:txBody>
      </p:sp>
      <p:sp>
        <p:nvSpPr>
          <p:cNvPr id="3" name="Fußzeilenplatzhalter 2">
            <a:extLst>
              <a:ext uri="{FF2B5EF4-FFF2-40B4-BE49-F238E27FC236}">
                <a16:creationId xmlns:a16="http://schemas.microsoft.com/office/drawing/2014/main" id="{7682163D-F13C-8147-92E1-03F4299362DA}"/>
              </a:ext>
            </a:extLst>
          </p:cNvPr>
          <p:cNvSpPr>
            <a:spLocks noGrp="1"/>
          </p:cNvSpPr>
          <p:nvPr>
            <p:ph type="ftr" sz="quarter" idx="11"/>
          </p:nvPr>
        </p:nvSpPr>
        <p:spPr>
          <a:xfrm>
            <a:off x="4038600" y="6356350"/>
            <a:ext cx="4114800" cy="365125"/>
          </a:xfrm>
          <a:prstGeom prst="rect">
            <a:avLst/>
          </a:prstGeom>
        </p:spPr>
        <p:txBody>
          <a:bodyPr/>
          <a:lstStyle/>
          <a:p>
            <a:endParaRPr lang="de-DE"/>
          </a:p>
        </p:txBody>
      </p:sp>
      <p:sp>
        <p:nvSpPr>
          <p:cNvPr id="4" name="Foliennummernplatzhalter 3">
            <a:extLst>
              <a:ext uri="{FF2B5EF4-FFF2-40B4-BE49-F238E27FC236}">
                <a16:creationId xmlns:a16="http://schemas.microsoft.com/office/drawing/2014/main" id="{0082718A-F958-9442-AE51-E0D47666FAE9}"/>
              </a:ext>
            </a:extLst>
          </p:cNvPr>
          <p:cNvSpPr>
            <a:spLocks noGrp="1"/>
          </p:cNvSpPr>
          <p:nvPr>
            <p:ph type="sldNum" sz="quarter" idx="12"/>
          </p:nvPr>
        </p:nvSpPr>
        <p:spPr>
          <a:xfrm>
            <a:off x="8610600" y="6356350"/>
            <a:ext cx="2743200" cy="365125"/>
          </a:xfrm>
          <a:prstGeom prst="rect">
            <a:avLst/>
          </a:prstGeom>
        </p:spPr>
        <p:txBody>
          <a:bodyPr/>
          <a:lstStyle/>
          <a:p>
            <a:fld id="{5FEE7A1F-C1F2-5444-84BE-97EC97788235}" type="slidenum">
              <a:rPr lang="de-DE" smtClean="0"/>
              <a:t>‹Nr.›</a:t>
            </a:fld>
            <a:endParaRPr lang="de-DE"/>
          </a:p>
        </p:txBody>
      </p:sp>
    </p:spTree>
    <p:extLst>
      <p:ext uri="{BB962C8B-B14F-4D97-AF65-F5344CB8AC3E}">
        <p14:creationId xmlns:p14="http://schemas.microsoft.com/office/powerpoint/2010/main" val="485051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Background_Dark_Gold">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Textplatzhalter 5">
            <a:extLst>
              <a:ext uri="{FF2B5EF4-FFF2-40B4-BE49-F238E27FC236}">
                <a16:creationId xmlns:a16="http://schemas.microsoft.com/office/drawing/2014/main" id="{1D38EDF2-A228-D4A6-6E3C-425615975EDD}"/>
              </a:ext>
            </a:extLst>
          </p:cNvPr>
          <p:cNvSpPr>
            <a:spLocks noGrp="1"/>
          </p:cNvSpPr>
          <p:nvPr>
            <p:ph type="body" sz="quarter" idx="10" hasCustomPrompt="1"/>
          </p:nvPr>
        </p:nvSpPr>
        <p:spPr>
          <a:xfrm>
            <a:off x="1510625" y="2599871"/>
            <a:ext cx="9170750" cy="1658258"/>
          </a:xfrm>
          <a:prstGeom prst="rect">
            <a:avLst/>
          </a:prstGeom>
        </p:spPr>
        <p:txBody>
          <a:bodyPr anchor="ctr"/>
          <a:lstStyle>
            <a:lvl1pPr marL="0" indent="0" algn="ctr">
              <a:lnSpc>
                <a:spcPct val="100000"/>
              </a:lnSpc>
              <a:spcBef>
                <a:spcPts val="0"/>
              </a:spcBef>
              <a:buNone/>
              <a:defRPr sz="7000" b="0" baseline="0">
                <a:solidFill>
                  <a:schemeClr val="bg1"/>
                </a:solidFill>
                <a:latin typeface="Spectral" panose="02020502060000000000" pitchFamily="18" charset="0"/>
                <a:ea typeface="Spectral" panose="02020502060000000000" pitchFamily="18"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Heading</a:t>
            </a:r>
            <a:endParaRPr lang="de-DE"/>
          </a:p>
        </p:txBody>
      </p:sp>
      <p:pic>
        <p:nvPicPr>
          <p:cNvPr id="2" name="Grafik 1">
            <a:extLst>
              <a:ext uri="{FF2B5EF4-FFF2-40B4-BE49-F238E27FC236}">
                <a16:creationId xmlns:a16="http://schemas.microsoft.com/office/drawing/2014/main" id="{203C9D76-6A34-80A0-48AE-9C0ECFDD5334}"/>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34853"/>
          <a:stretch/>
        </p:blipFill>
        <p:spPr>
          <a:xfrm>
            <a:off x="10776674" y="6489567"/>
            <a:ext cx="720000" cy="97999"/>
          </a:xfrm>
          <a:prstGeom prst="rect">
            <a:avLst/>
          </a:prstGeom>
        </p:spPr>
      </p:pic>
    </p:spTree>
    <p:extLst>
      <p:ext uri="{BB962C8B-B14F-4D97-AF65-F5344CB8AC3E}">
        <p14:creationId xmlns:p14="http://schemas.microsoft.com/office/powerpoint/2010/main" val="2193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Heading &amp; Text_Gold">
    <p:bg>
      <p:bgPr>
        <a:solidFill>
          <a:schemeClr val="bg1"/>
        </a:solidFill>
        <a:effectLst/>
      </p:bgPr>
    </p:bg>
    <p:spTree>
      <p:nvGrpSpPr>
        <p:cNvPr id="1" name=""/>
        <p:cNvGrpSpPr/>
        <p:nvPr/>
      </p:nvGrpSpPr>
      <p:grpSpPr>
        <a:xfrm>
          <a:off x="0" y="0"/>
          <a:ext cx="0" cy="0"/>
          <a:chOff x="0" y="0"/>
          <a:chExt cx="0" cy="0"/>
        </a:xfrm>
      </p:grpSpPr>
      <p:pic>
        <p:nvPicPr>
          <p:cNvPr id="9" name="Grafik 8">
            <a:extLst>
              <a:ext uri="{FF2B5EF4-FFF2-40B4-BE49-F238E27FC236}">
                <a16:creationId xmlns:a16="http://schemas.microsoft.com/office/drawing/2014/main" id="{1F342333-5D8E-72AE-612F-91258B91EFD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914400" y="1"/>
            <a:ext cx="4874402" cy="6858000"/>
          </a:xfrm>
          <a:prstGeom prst="roundRect">
            <a:avLst/>
          </a:prstGeom>
        </p:spPr>
      </p:pic>
      <p:sp>
        <p:nvSpPr>
          <p:cNvPr id="8" name="Textplatzhalter 7">
            <a:extLst>
              <a:ext uri="{FF2B5EF4-FFF2-40B4-BE49-F238E27FC236}">
                <a16:creationId xmlns:a16="http://schemas.microsoft.com/office/drawing/2014/main" id="{70504F13-7F65-F2C2-210B-AB706F613035}"/>
              </a:ext>
            </a:extLst>
          </p:cNvPr>
          <p:cNvSpPr>
            <a:spLocks noGrp="1"/>
          </p:cNvSpPr>
          <p:nvPr>
            <p:ph type="body" sz="quarter" idx="11"/>
          </p:nvPr>
        </p:nvSpPr>
        <p:spPr>
          <a:xfrm>
            <a:off x="4375229" y="864820"/>
            <a:ext cx="7121445" cy="5148000"/>
          </a:xfrm>
          <a:prstGeom prst="rect">
            <a:avLst/>
          </a:prstGeom>
        </p:spPr>
        <p:txBody>
          <a:bodyPr/>
          <a:lstStyle>
            <a:lvl1pPr marL="0" indent="0">
              <a:lnSpc>
                <a:spcPct val="100000"/>
              </a:lnSpc>
              <a:spcBef>
                <a:spcPts val="0"/>
              </a:spcBef>
              <a:spcAft>
                <a:spcPts val="600"/>
              </a:spcAft>
              <a:buNone/>
              <a:defRPr sz="2000">
                <a:latin typeface="+mj-lt"/>
              </a:defRPr>
            </a:lvl1pPr>
            <a:lvl2pPr marL="360000" indent="0">
              <a:lnSpc>
                <a:spcPct val="100000"/>
              </a:lnSpc>
              <a:spcBef>
                <a:spcPts val="0"/>
              </a:spcBef>
              <a:spcAft>
                <a:spcPts val="600"/>
              </a:spcAft>
              <a:buNone/>
              <a:defRPr sz="2000">
                <a:latin typeface="+mj-lt"/>
              </a:defRPr>
            </a:lvl2pPr>
            <a:lvl3pPr marL="720000" indent="0">
              <a:lnSpc>
                <a:spcPct val="100000"/>
              </a:lnSpc>
              <a:spcBef>
                <a:spcPts val="0"/>
              </a:spcBef>
              <a:spcAft>
                <a:spcPts val="600"/>
              </a:spcAft>
              <a:buNone/>
              <a:defRPr sz="2000">
                <a:latin typeface="+mj-lt"/>
              </a:defRPr>
            </a:lvl3pPr>
            <a:lvl4pPr marL="1080000" indent="0">
              <a:lnSpc>
                <a:spcPct val="100000"/>
              </a:lnSpc>
              <a:spcBef>
                <a:spcPts val="0"/>
              </a:spcBef>
              <a:spcAft>
                <a:spcPts val="600"/>
              </a:spcAft>
              <a:buNone/>
              <a:defRPr sz="2000">
                <a:latin typeface="+mj-lt"/>
              </a:defRPr>
            </a:lvl4pPr>
            <a:lvl5pPr marL="1440000" indent="0">
              <a:lnSpc>
                <a:spcPct val="100000"/>
              </a:lnSpc>
              <a:spcBef>
                <a:spcPts val="0"/>
              </a:spcBef>
              <a:spcAft>
                <a:spcPts val="600"/>
              </a:spcAft>
              <a:buNone/>
              <a:defRPr sz="2000">
                <a:latin typeface="+mj-lt"/>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 name="Textplatzhalter 5">
            <a:extLst>
              <a:ext uri="{FF2B5EF4-FFF2-40B4-BE49-F238E27FC236}">
                <a16:creationId xmlns:a16="http://schemas.microsoft.com/office/drawing/2014/main" id="{2E9722D8-3082-072C-4CBE-9ABFED93EE43}"/>
              </a:ext>
            </a:extLst>
          </p:cNvPr>
          <p:cNvSpPr>
            <a:spLocks noGrp="1"/>
          </p:cNvSpPr>
          <p:nvPr>
            <p:ph type="body" sz="quarter" idx="12" hasCustomPrompt="1"/>
          </p:nvPr>
        </p:nvSpPr>
        <p:spPr>
          <a:xfrm>
            <a:off x="695324" y="2383260"/>
            <a:ext cx="2672907" cy="648000"/>
          </a:xfrm>
          <a:prstGeom prst="rect">
            <a:avLst/>
          </a:prstGeom>
        </p:spPr>
        <p:txBody>
          <a:bodyPr anchor="t"/>
          <a:lstStyle>
            <a:lvl1pPr marL="0" indent="0">
              <a:lnSpc>
                <a:spcPct val="100000"/>
              </a:lnSpc>
              <a:spcBef>
                <a:spcPts val="0"/>
              </a:spcBef>
              <a:buNone/>
              <a:defRPr sz="2000" baseline="0">
                <a:solidFill>
                  <a:schemeClr val="bg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Lorem</a:t>
            </a:r>
            <a:r>
              <a:rPr lang="de-DE"/>
              <a:t> Ipsum</a:t>
            </a:r>
          </a:p>
        </p:txBody>
      </p:sp>
      <p:sp>
        <p:nvSpPr>
          <p:cNvPr id="12" name="Textplatzhalter 5">
            <a:extLst>
              <a:ext uri="{FF2B5EF4-FFF2-40B4-BE49-F238E27FC236}">
                <a16:creationId xmlns:a16="http://schemas.microsoft.com/office/drawing/2014/main" id="{56C9DA71-4882-0772-FC08-B15D9ACF519E}"/>
              </a:ext>
            </a:extLst>
          </p:cNvPr>
          <p:cNvSpPr>
            <a:spLocks noGrp="1"/>
          </p:cNvSpPr>
          <p:nvPr>
            <p:ph type="body" sz="quarter" idx="10" hasCustomPrompt="1"/>
          </p:nvPr>
        </p:nvSpPr>
        <p:spPr>
          <a:xfrm>
            <a:off x="695325" y="864820"/>
            <a:ext cx="2672907" cy="648000"/>
          </a:xfrm>
          <a:prstGeom prst="rect">
            <a:avLst/>
          </a:prstGeom>
        </p:spPr>
        <p:txBody>
          <a:bodyPr anchor="t"/>
          <a:lstStyle>
            <a:lvl1pPr marL="0" indent="0">
              <a:lnSpc>
                <a:spcPct val="100000"/>
              </a:lnSpc>
              <a:spcBef>
                <a:spcPts val="0"/>
              </a:spcBef>
              <a:buNone/>
              <a:defRPr sz="3600" baseline="0">
                <a:solidFill>
                  <a:schemeClr val="bg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Titel bearbeiten</a:t>
            </a:r>
          </a:p>
        </p:txBody>
      </p:sp>
      <p:sp>
        <p:nvSpPr>
          <p:cNvPr id="3" name="Foliennummernplatzhalter 7">
            <a:extLst>
              <a:ext uri="{FF2B5EF4-FFF2-40B4-BE49-F238E27FC236}">
                <a16:creationId xmlns:a16="http://schemas.microsoft.com/office/drawing/2014/main" id="{EC7A4C80-933A-0783-D7CB-22E04E1515AB}"/>
              </a:ext>
            </a:extLst>
          </p:cNvPr>
          <p:cNvSpPr txBox="1">
            <a:spLocks/>
          </p:cNvSpPr>
          <p:nvPr userDrawn="1"/>
        </p:nvSpPr>
        <p:spPr>
          <a:xfrm>
            <a:off x="327700" y="6313011"/>
            <a:ext cx="551775" cy="276013"/>
          </a:xfrm>
          <a:prstGeom prst="rect">
            <a:avLst/>
          </a:prstGeom>
        </p:spPr>
        <p:txBody>
          <a:bodyPr anchor="b"/>
          <a:lstStyle>
            <a:defPPr>
              <a:defRPr lang="de-DE"/>
            </a:defPPr>
            <a:lvl1pPr marL="0" algn="l"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fld id="{B6F15528-21DE-4FAA-801E-634DDDAF4B2B}" type="slidenum">
              <a:rPr lang="en-US" sz="800" smtClean="0">
                <a:latin typeface="+mj-lt"/>
                <a:ea typeface="Roboto Slab" pitchFamily="2" charset="0"/>
              </a:rPr>
              <a:pPr algn="ctr">
                <a:defRPr/>
              </a:pPr>
              <a:t>‹Nr.›</a:t>
            </a:fld>
            <a:endParaRPr lang="en-US" sz="800">
              <a:latin typeface="+mj-lt"/>
              <a:ea typeface="Roboto Slab" pitchFamily="2" charset="0"/>
            </a:endParaRPr>
          </a:p>
        </p:txBody>
      </p:sp>
      <p:pic>
        <p:nvPicPr>
          <p:cNvPr id="4" name="Grafik 3" descr="Ein Bild, das Text, Schrift, Typografie, Grafiken enthält.&#10;&#10;Automatisch generierte Beschreibung">
            <a:extLst>
              <a:ext uri="{FF2B5EF4-FFF2-40B4-BE49-F238E27FC236}">
                <a16:creationId xmlns:a16="http://schemas.microsoft.com/office/drawing/2014/main" id="{071C0FDF-76D7-449D-A5D2-51294EFB5051}"/>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0776674" y="6488110"/>
            <a:ext cx="720000" cy="100914"/>
          </a:xfrm>
          <a:prstGeom prst="rect">
            <a:avLst/>
          </a:prstGeom>
        </p:spPr>
      </p:pic>
    </p:spTree>
    <p:extLst>
      <p:ext uri="{BB962C8B-B14F-4D97-AF65-F5344CB8AC3E}">
        <p14:creationId xmlns:p14="http://schemas.microsoft.com/office/powerpoint/2010/main" val="417975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Gold_Beige">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Abgerundetes Rechteck">
            <a:extLst>
              <a:ext uri="{FF2B5EF4-FFF2-40B4-BE49-F238E27FC236}">
                <a16:creationId xmlns:a16="http://schemas.microsoft.com/office/drawing/2014/main" id="{BD56860F-19C2-6414-4B26-B7FA4D7DE51A}"/>
              </a:ext>
            </a:extLst>
          </p:cNvPr>
          <p:cNvSpPr/>
          <p:nvPr userDrawn="1"/>
        </p:nvSpPr>
        <p:spPr bwMode="auto">
          <a:xfrm>
            <a:off x="-1025444" y="0"/>
            <a:ext cx="7121444" cy="6858000"/>
          </a:xfrm>
          <a:prstGeom prst="roundRect">
            <a:avLst>
              <a:gd name="adj" fmla="val 15000"/>
            </a:avLst>
          </a:prstGeom>
          <a:solidFill>
            <a:schemeClr val="accent1"/>
          </a:solidFill>
          <a:ln w="12700">
            <a:miter lim="400000"/>
          </a:ln>
        </p:spPr>
        <p:txBody>
          <a:bodyPr lIns="0" tIns="0" rIns="0" bIns="0" anchor="ctr"/>
          <a:lstStyle>
            <a:defPPr marL="0" marR="0" indent="0" algn="l" defTabSz="342900">
              <a:lnSpc>
                <a:spcPct val="100000"/>
              </a:lnSpc>
              <a:spcBef>
                <a:spcPts val="0"/>
              </a:spcBef>
              <a:spcAft>
                <a:spcPts val="0"/>
              </a:spcAft>
              <a:buClrTx/>
              <a:buSzTx/>
              <a:buFontTx/>
              <a:buNone/>
              <a:defRPr sz="700" b="0" i="0" u="none" strike="noStrike" cap="none" spc="0">
                <a:ln>
                  <a:noFill/>
                </a:ln>
                <a:solidFill>
                  <a:srgbClr val="000000"/>
                </a:solidFill>
              </a:defRPr>
            </a:defPPr>
            <a:lvl1pPr marL="0" marR="0" indent="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1pPr>
            <a:lvl2pPr marL="0" marR="0" indent="1714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2pPr>
            <a:lvl3pPr marL="0" marR="0" indent="3429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3pPr>
            <a:lvl4pPr marL="0" marR="0" indent="5143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4pPr>
            <a:lvl5pPr marL="0" marR="0" indent="6858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5pPr>
            <a:lvl6pPr marL="0" marR="0" indent="8572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6pPr>
            <a:lvl7pPr marL="0" marR="0" indent="10287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7pPr>
            <a:lvl8pPr marL="0" marR="0" indent="12001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8pPr>
            <a:lvl9pPr marL="0" marR="0" indent="13716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9pPr>
          </a:lstStyle>
          <a:p>
            <a:pPr>
              <a:defRPr sz="3200" b="0">
                <a:solidFill>
                  <a:srgbClr val="FFFFFF"/>
                </a:solidFill>
                <a:latin typeface="+mn-lt"/>
                <a:ea typeface="+mn-ea"/>
                <a:cs typeface="+mn-cs"/>
              </a:defRPr>
            </a:pPr>
            <a:endParaRPr sz="1200">
              <a:solidFill>
                <a:schemeClr val="tx1"/>
              </a:solidFill>
            </a:endParaRPr>
          </a:p>
        </p:txBody>
      </p:sp>
      <p:pic>
        <p:nvPicPr>
          <p:cNvPr id="17" name="Grafik 16">
            <a:extLst>
              <a:ext uri="{FF2B5EF4-FFF2-40B4-BE49-F238E27FC236}">
                <a16:creationId xmlns:a16="http://schemas.microsoft.com/office/drawing/2014/main" id="{2833BE01-34F1-A4DA-4225-D2A5348DBD8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b="34853"/>
          <a:stretch/>
        </p:blipFill>
        <p:spPr>
          <a:xfrm>
            <a:off x="10776674" y="6489567"/>
            <a:ext cx="720000" cy="97999"/>
          </a:xfrm>
          <a:prstGeom prst="rect">
            <a:avLst/>
          </a:prstGeom>
        </p:spPr>
      </p:pic>
      <p:sp>
        <p:nvSpPr>
          <p:cNvPr id="6" name="Foliennummernplatzhalter 7">
            <a:extLst>
              <a:ext uri="{FF2B5EF4-FFF2-40B4-BE49-F238E27FC236}">
                <a16:creationId xmlns:a16="http://schemas.microsoft.com/office/drawing/2014/main" id="{35723955-BF12-C720-E8B6-AB7B61DC4972}"/>
              </a:ext>
            </a:extLst>
          </p:cNvPr>
          <p:cNvSpPr txBox="1">
            <a:spLocks/>
          </p:cNvSpPr>
          <p:nvPr userDrawn="1"/>
        </p:nvSpPr>
        <p:spPr>
          <a:xfrm>
            <a:off x="327700" y="6313011"/>
            <a:ext cx="551775" cy="276013"/>
          </a:xfrm>
          <a:prstGeom prst="rect">
            <a:avLst/>
          </a:prstGeom>
        </p:spPr>
        <p:txBody>
          <a:bodyPr anchor="b"/>
          <a:lstStyle>
            <a:defPPr>
              <a:defRPr lang="de-DE"/>
            </a:defPPr>
            <a:lvl1pPr marL="0" algn="l"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fld id="{B6F15528-21DE-4FAA-801E-634DDDAF4B2B}" type="slidenum">
              <a:rPr lang="en-US" sz="800" smtClean="0">
                <a:latin typeface="+mj-lt"/>
                <a:ea typeface="Roboto Slab" pitchFamily="2" charset="0"/>
              </a:rPr>
              <a:pPr algn="ctr">
                <a:defRPr/>
              </a:pPr>
              <a:t>‹Nr.›</a:t>
            </a:fld>
            <a:endParaRPr lang="en-US" sz="800">
              <a:latin typeface="+mj-lt"/>
              <a:ea typeface="Roboto Slab" pitchFamily="2" charset="0"/>
            </a:endParaRPr>
          </a:p>
        </p:txBody>
      </p:sp>
      <p:sp>
        <p:nvSpPr>
          <p:cNvPr id="9" name="Textplatzhalter 5">
            <a:extLst>
              <a:ext uri="{FF2B5EF4-FFF2-40B4-BE49-F238E27FC236}">
                <a16:creationId xmlns:a16="http://schemas.microsoft.com/office/drawing/2014/main" id="{BAEE1E2E-F148-D14A-E3CC-D1130C7DEDB5}"/>
              </a:ext>
            </a:extLst>
          </p:cNvPr>
          <p:cNvSpPr>
            <a:spLocks noGrp="1"/>
          </p:cNvSpPr>
          <p:nvPr>
            <p:ph type="body" sz="quarter" idx="10" hasCustomPrompt="1"/>
          </p:nvPr>
        </p:nvSpPr>
        <p:spPr>
          <a:xfrm>
            <a:off x="695325" y="864820"/>
            <a:ext cx="4613275" cy="648000"/>
          </a:xfrm>
          <a:prstGeom prst="rect">
            <a:avLst/>
          </a:prstGeom>
        </p:spPr>
        <p:txBody>
          <a:bodyPr anchor="t"/>
          <a:lstStyle>
            <a:lvl1pPr marL="0" indent="0">
              <a:lnSpc>
                <a:spcPct val="100000"/>
              </a:lnSpc>
              <a:spcBef>
                <a:spcPts val="0"/>
              </a:spcBef>
              <a:buNone/>
              <a:defRPr sz="3600" baseline="0">
                <a:solidFill>
                  <a:schemeClr val="bg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Titel bearbeiten</a:t>
            </a:r>
          </a:p>
        </p:txBody>
      </p:sp>
      <p:sp>
        <p:nvSpPr>
          <p:cNvPr id="7" name="Textplatzhalter 5">
            <a:extLst>
              <a:ext uri="{FF2B5EF4-FFF2-40B4-BE49-F238E27FC236}">
                <a16:creationId xmlns:a16="http://schemas.microsoft.com/office/drawing/2014/main" id="{8B08658F-6421-5460-3CAA-C4095CD4A678}"/>
              </a:ext>
            </a:extLst>
          </p:cNvPr>
          <p:cNvSpPr>
            <a:spLocks noGrp="1"/>
          </p:cNvSpPr>
          <p:nvPr>
            <p:ph type="body" sz="quarter" idx="15" hasCustomPrompt="1"/>
          </p:nvPr>
        </p:nvSpPr>
        <p:spPr>
          <a:xfrm>
            <a:off x="695325" y="1793440"/>
            <a:ext cx="4613275" cy="648000"/>
          </a:xfrm>
          <a:prstGeom prst="rect">
            <a:avLst/>
          </a:prstGeom>
        </p:spPr>
        <p:txBody>
          <a:bodyPr anchor="t"/>
          <a:lstStyle>
            <a:lvl1pPr marL="0" indent="0">
              <a:lnSpc>
                <a:spcPct val="100000"/>
              </a:lnSpc>
              <a:spcBef>
                <a:spcPts val="0"/>
              </a:spcBef>
              <a:buNone/>
              <a:defRPr sz="2000" baseline="0">
                <a:solidFill>
                  <a:schemeClr val="bg1"/>
                </a:solidFill>
                <a:latin typeface="+mj-lt"/>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Lorem</a:t>
            </a:r>
            <a:r>
              <a:rPr lang="de-DE"/>
              <a:t> Ipsum</a:t>
            </a:r>
          </a:p>
        </p:txBody>
      </p:sp>
      <p:sp>
        <p:nvSpPr>
          <p:cNvPr id="10" name="Textplatzhalter 5">
            <a:extLst>
              <a:ext uri="{FF2B5EF4-FFF2-40B4-BE49-F238E27FC236}">
                <a16:creationId xmlns:a16="http://schemas.microsoft.com/office/drawing/2014/main" id="{CFD31A57-7B7A-0B95-7EEE-D9D763BF388E}"/>
              </a:ext>
            </a:extLst>
          </p:cNvPr>
          <p:cNvSpPr>
            <a:spLocks noGrp="1"/>
          </p:cNvSpPr>
          <p:nvPr>
            <p:ph type="body" sz="quarter" idx="16" hasCustomPrompt="1"/>
          </p:nvPr>
        </p:nvSpPr>
        <p:spPr>
          <a:xfrm>
            <a:off x="6883399" y="864820"/>
            <a:ext cx="4613275" cy="648000"/>
          </a:xfrm>
          <a:prstGeom prst="rect">
            <a:avLst/>
          </a:prstGeom>
        </p:spPr>
        <p:txBody>
          <a:bodyPr anchor="t"/>
          <a:lstStyle>
            <a:lvl1pPr marL="0" indent="0">
              <a:lnSpc>
                <a:spcPct val="100000"/>
              </a:lnSpc>
              <a:spcBef>
                <a:spcPts val="0"/>
              </a:spcBef>
              <a:buNone/>
              <a:defRPr sz="3600" baseline="0">
                <a:solidFill>
                  <a:schemeClr val="bg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Titel bearbeiten</a:t>
            </a:r>
          </a:p>
        </p:txBody>
      </p:sp>
      <p:sp>
        <p:nvSpPr>
          <p:cNvPr id="11" name="Textplatzhalter 5">
            <a:extLst>
              <a:ext uri="{FF2B5EF4-FFF2-40B4-BE49-F238E27FC236}">
                <a16:creationId xmlns:a16="http://schemas.microsoft.com/office/drawing/2014/main" id="{9DF94630-B756-608C-5010-F89265AD0E11}"/>
              </a:ext>
            </a:extLst>
          </p:cNvPr>
          <p:cNvSpPr>
            <a:spLocks noGrp="1"/>
          </p:cNvSpPr>
          <p:nvPr>
            <p:ph type="body" sz="quarter" idx="17" hasCustomPrompt="1"/>
          </p:nvPr>
        </p:nvSpPr>
        <p:spPr>
          <a:xfrm>
            <a:off x="6883399" y="1793440"/>
            <a:ext cx="4613275" cy="648000"/>
          </a:xfrm>
          <a:prstGeom prst="rect">
            <a:avLst/>
          </a:prstGeom>
        </p:spPr>
        <p:txBody>
          <a:bodyPr anchor="t"/>
          <a:lstStyle>
            <a:lvl1pPr marL="0" indent="0">
              <a:lnSpc>
                <a:spcPct val="100000"/>
              </a:lnSpc>
              <a:spcBef>
                <a:spcPts val="0"/>
              </a:spcBef>
              <a:buNone/>
              <a:defRPr sz="2000" baseline="0">
                <a:solidFill>
                  <a:schemeClr val="bg1"/>
                </a:solidFill>
                <a:latin typeface="+mj-lt"/>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Lorem</a:t>
            </a:r>
            <a:r>
              <a:rPr lang="de-DE"/>
              <a:t> Ipsum</a:t>
            </a:r>
          </a:p>
        </p:txBody>
      </p:sp>
    </p:spTree>
    <p:extLst>
      <p:ext uri="{BB962C8B-B14F-4D97-AF65-F5344CB8AC3E}">
        <p14:creationId xmlns:p14="http://schemas.microsoft.com/office/powerpoint/2010/main" val="1771759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Citation">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346628F5-49B2-B343-6F71-46D2FF58F80C}"/>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34853"/>
          <a:stretch/>
        </p:blipFill>
        <p:spPr>
          <a:xfrm>
            <a:off x="10776674" y="6489567"/>
            <a:ext cx="720000" cy="97999"/>
          </a:xfrm>
          <a:prstGeom prst="rect">
            <a:avLst/>
          </a:prstGeom>
        </p:spPr>
      </p:pic>
      <p:pic>
        <p:nvPicPr>
          <p:cNvPr id="4" name="Grafik 3" descr="Öffnendes Anführungszeichen mit einfarbiger Füllung">
            <a:extLst>
              <a:ext uri="{FF2B5EF4-FFF2-40B4-BE49-F238E27FC236}">
                <a16:creationId xmlns:a16="http://schemas.microsoft.com/office/drawing/2014/main" id="{A89C6A86-9AB3-4514-66F6-A8B545E62960}"/>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79670" y="454746"/>
            <a:ext cx="2232660" cy="2232660"/>
          </a:xfrm>
          <a:prstGeom prst="rect">
            <a:avLst/>
          </a:prstGeom>
        </p:spPr>
      </p:pic>
      <p:sp>
        <p:nvSpPr>
          <p:cNvPr id="5" name="Textplatzhalter 5">
            <a:extLst>
              <a:ext uri="{FF2B5EF4-FFF2-40B4-BE49-F238E27FC236}">
                <a16:creationId xmlns:a16="http://schemas.microsoft.com/office/drawing/2014/main" id="{E6D3F8B8-5B92-C55B-2E42-21F1CFD035AA}"/>
              </a:ext>
            </a:extLst>
          </p:cNvPr>
          <p:cNvSpPr>
            <a:spLocks noGrp="1"/>
          </p:cNvSpPr>
          <p:nvPr>
            <p:ph type="body" sz="quarter" idx="10" hasCustomPrompt="1"/>
          </p:nvPr>
        </p:nvSpPr>
        <p:spPr>
          <a:xfrm>
            <a:off x="696000" y="2556087"/>
            <a:ext cx="10801349" cy="2403687"/>
          </a:xfrm>
          <a:prstGeom prst="rect">
            <a:avLst/>
          </a:prstGeom>
        </p:spPr>
        <p:txBody>
          <a:bodyPr anchor="t"/>
          <a:lstStyle>
            <a:lvl1pPr marL="0" indent="0" algn="ctr">
              <a:lnSpc>
                <a:spcPct val="150000"/>
              </a:lnSpc>
              <a:spcBef>
                <a:spcPts val="0"/>
              </a:spcBef>
              <a:buNone/>
              <a:defRPr sz="3600" baseline="0">
                <a:solidFill>
                  <a:schemeClr val="bg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Zitat</a:t>
            </a:r>
          </a:p>
        </p:txBody>
      </p:sp>
      <p:sp>
        <p:nvSpPr>
          <p:cNvPr id="6" name="Textplatzhalter 5">
            <a:extLst>
              <a:ext uri="{FF2B5EF4-FFF2-40B4-BE49-F238E27FC236}">
                <a16:creationId xmlns:a16="http://schemas.microsoft.com/office/drawing/2014/main" id="{CE5CC29B-0F7C-76E6-84DE-7B4585C21A4B}"/>
              </a:ext>
            </a:extLst>
          </p:cNvPr>
          <p:cNvSpPr>
            <a:spLocks noGrp="1"/>
          </p:cNvSpPr>
          <p:nvPr>
            <p:ph type="body" sz="quarter" idx="11" hasCustomPrompt="1"/>
          </p:nvPr>
        </p:nvSpPr>
        <p:spPr>
          <a:xfrm>
            <a:off x="695325" y="5245100"/>
            <a:ext cx="10801349" cy="618490"/>
          </a:xfrm>
          <a:prstGeom prst="rect">
            <a:avLst/>
          </a:prstGeom>
        </p:spPr>
        <p:txBody>
          <a:bodyPr anchor="t"/>
          <a:lstStyle>
            <a:lvl1pPr marL="0" indent="0" algn="ctr">
              <a:lnSpc>
                <a:spcPct val="100000"/>
              </a:lnSpc>
              <a:spcBef>
                <a:spcPts val="0"/>
              </a:spcBef>
              <a:buNone/>
              <a:defRPr sz="2000" baseline="0">
                <a:solidFill>
                  <a:schemeClr val="bg1"/>
                </a:solidFill>
                <a:latin typeface="+mj-lt"/>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Autor</a:t>
            </a:r>
          </a:p>
        </p:txBody>
      </p:sp>
      <p:sp>
        <p:nvSpPr>
          <p:cNvPr id="8" name="Foliennummernplatzhalter 7">
            <a:extLst>
              <a:ext uri="{FF2B5EF4-FFF2-40B4-BE49-F238E27FC236}">
                <a16:creationId xmlns:a16="http://schemas.microsoft.com/office/drawing/2014/main" id="{06757D6A-A18E-BAC8-F9D9-9DB2ECE7E0E8}"/>
              </a:ext>
            </a:extLst>
          </p:cNvPr>
          <p:cNvSpPr txBox="1">
            <a:spLocks/>
          </p:cNvSpPr>
          <p:nvPr userDrawn="1"/>
        </p:nvSpPr>
        <p:spPr>
          <a:xfrm>
            <a:off x="327700" y="6313011"/>
            <a:ext cx="551775" cy="276013"/>
          </a:xfrm>
          <a:prstGeom prst="rect">
            <a:avLst/>
          </a:prstGeom>
        </p:spPr>
        <p:txBody>
          <a:bodyPr anchor="b"/>
          <a:lstStyle>
            <a:defPPr>
              <a:defRPr lang="de-DE"/>
            </a:defPPr>
            <a:lvl1pPr marL="0" algn="l"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fld id="{B6F15528-21DE-4FAA-801E-634DDDAF4B2B}" type="slidenum">
              <a:rPr lang="en-US" sz="800" smtClean="0">
                <a:latin typeface="+mj-lt"/>
                <a:ea typeface="Roboto Slab" pitchFamily="2" charset="0"/>
              </a:rPr>
              <a:pPr algn="ctr">
                <a:defRPr/>
              </a:pPr>
              <a:t>‹Nr.›</a:t>
            </a:fld>
            <a:endParaRPr lang="en-US" sz="800">
              <a:latin typeface="+mj-lt"/>
              <a:ea typeface="Roboto Slab" pitchFamily="2" charset="0"/>
            </a:endParaRPr>
          </a:p>
        </p:txBody>
      </p:sp>
    </p:spTree>
    <p:extLst>
      <p:ext uri="{BB962C8B-B14F-4D97-AF65-F5344CB8AC3E}">
        <p14:creationId xmlns:p14="http://schemas.microsoft.com/office/powerpoint/2010/main" val="3816688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Background_Gold">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Textplatzhalter 5">
            <a:extLst>
              <a:ext uri="{FF2B5EF4-FFF2-40B4-BE49-F238E27FC236}">
                <a16:creationId xmlns:a16="http://schemas.microsoft.com/office/drawing/2014/main" id="{1D38EDF2-A228-D4A6-6E3C-425615975EDD}"/>
              </a:ext>
            </a:extLst>
          </p:cNvPr>
          <p:cNvSpPr>
            <a:spLocks noGrp="1"/>
          </p:cNvSpPr>
          <p:nvPr>
            <p:ph type="body" sz="quarter" idx="10" hasCustomPrompt="1"/>
          </p:nvPr>
        </p:nvSpPr>
        <p:spPr>
          <a:xfrm>
            <a:off x="1510625" y="2599871"/>
            <a:ext cx="9170750" cy="1658258"/>
          </a:xfrm>
          <a:prstGeom prst="rect">
            <a:avLst/>
          </a:prstGeom>
        </p:spPr>
        <p:txBody>
          <a:bodyPr anchor="ctr"/>
          <a:lstStyle>
            <a:lvl1pPr marL="0" indent="0" algn="ctr">
              <a:lnSpc>
                <a:spcPct val="100000"/>
              </a:lnSpc>
              <a:spcBef>
                <a:spcPts val="0"/>
              </a:spcBef>
              <a:buNone/>
              <a:defRPr sz="7000" b="0" baseline="0">
                <a:solidFill>
                  <a:schemeClr val="bg1"/>
                </a:solidFill>
                <a:latin typeface="Spectral" panose="02020502060000000000" pitchFamily="18" charset="0"/>
                <a:ea typeface="Spectral" panose="02020502060000000000" pitchFamily="18"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Heading</a:t>
            </a:r>
            <a:endParaRPr lang="de-DE"/>
          </a:p>
        </p:txBody>
      </p:sp>
      <p:pic>
        <p:nvPicPr>
          <p:cNvPr id="2" name="Grafik 1">
            <a:extLst>
              <a:ext uri="{FF2B5EF4-FFF2-40B4-BE49-F238E27FC236}">
                <a16:creationId xmlns:a16="http://schemas.microsoft.com/office/drawing/2014/main" id="{203C9D76-6A34-80A0-48AE-9C0ECFDD5334}"/>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34853"/>
          <a:stretch/>
        </p:blipFill>
        <p:spPr>
          <a:xfrm>
            <a:off x="10776674" y="6489567"/>
            <a:ext cx="720000" cy="97999"/>
          </a:xfrm>
          <a:prstGeom prst="rect">
            <a:avLst/>
          </a:prstGeom>
        </p:spPr>
      </p:pic>
    </p:spTree>
    <p:extLst>
      <p:ext uri="{BB962C8B-B14F-4D97-AF65-F5344CB8AC3E}">
        <p14:creationId xmlns:p14="http://schemas.microsoft.com/office/powerpoint/2010/main" val="3839082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ext_Gold">
    <p:bg>
      <p:bgPr>
        <a:solidFill>
          <a:schemeClr val="bg1"/>
        </a:solidFill>
        <a:effectLst/>
      </p:bgPr>
    </p:bg>
    <p:spTree>
      <p:nvGrpSpPr>
        <p:cNvPr id="1" name=""/>
        <p:cNvGrpSpPr/>
        <p:nvPr/>
      </p:nvGrpSpPr>
      <p:grpSpPr>
        <a:xfrm>
          <a:off x="0" y="0"/>
          <a:ext cx="0" cy="0"/>
          <a:chOff x="0" y="0"/>
          <a:chExt cx="0" cy="0"/>
        </a:xfrm>
      </p:grpSpPr>
      <p:pic>
        <p:nvPicPr>
          <p:cNvPr id="4" name="Grafik 3" descr="Ein Bild, das Beige, Khaki, Stoff, Düne enthält.&#10;&#10;Automatisch generierte Beschreibung">
            <a:extLst>
              <a:ext uri="{FF2B5EF4-FFF2-40B4-BE49-F238E27FC236}">
                <a16:creationId xmlns:a16="http://schemas.microsoft.com/office/drawing/2014/main" id="{2C7DE5F7-5802-6316-D8C4-4B9A34F984E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993900" y="0"/>
            <a:ext cx="3600000" cy="6858000"/>
          </a:xfrm>
          <a:prstGeom prst="roundRect">
            <a:avLst/>
          </a:prstGeom>
        </p:spPr>
      </p:pic>
      <p:sp>
        <p:nvSpPr>
          <p:cNvPr id="16" name="Foliennummernplatzhalter 7">
            <a:extLst>
              <a:ext uri="{FF2B5EF4-FFF2-40B4-BE49-F238E27FC236}">
                <a16:creationId xmlns:a16="http://schemas.microsoft.com/office/drawing/2014/main" id="{2A44E100-69F1-FFA0-49B9-4CE92659040F}"/>
              </a:ext>
            </a:extLst>
          </p:cNvPr>
          <p:cNvSpPr txBox="1">
            <a:spLocks/>
          </p:cNvSpPr>
          <p:nvPr userDrawn="1"/>
        </p:nvSpPr>
        <p:spPr>
          <a:xfrm>
            <a:off x="327700" y="6313011"/>
            <a:ext cx="551775" cy="276013"/>
          </a:xfrm>
          <a:prstGeom prst="rect">
            <a:avLst/>
          </a:prstGeom>
        </p:spPr>
        <p:txBody>
          <a:bodyPr anchor="b"/>
          <a:lstStyle>
            <a:defPPr>
              <a:defRPr lang="de-DE"/>
            </a:defPPr>
            <a:lvl1pPr marL="0" algn="l"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fld id="{B6F15528-21DE-4FAA-801E-634DDDAF4B2B}" type="slidenum">
              <a:rPr lang="en-US" sz="800" smtClean="0">
                <a:latin typeface="+mj-lt"/>
                <a:ea typeface="Roboto Slab" pitchFamily="2" charset="0"/>
              </a:rPr>
              <a:pPr algn="ctr">
                <a:defRPr/>
              </a:pPr>
              <a:t>‹Nr.›</a:t>
            </a:fld>
            <a:endParaRPr lang="en-US" sz="800">
              <a:latin typeface="+mj-lt"/>
              <a:ea typeface="Roboto Slab" pitchFamily="2" charset="0"/>
            </a:endParaRPr>
          </a:p>
        </p:txBody>
      </p:sp>
      <p:sp>
        <p:nvSpPr>
          <p:cNvPr id="17" name="Textplatzhalter 5">
            <a:extLst>
              <a:ext uri="{FF2B5EF4-FFF2-40B4-BE49-F238E27FC236}">
                <a16:creationId xmlns:a16="http://schemas.microsoft.com/office/drawing/2014/main" id="{598F9B55-E571-5BC8-E703-EA6AF115CCC3}"/>
              </a:ext>
            </a:extLst>
          </p:cNvPr>
          <p:cNvSpPr>
            <a:spLocks noGrp="1"/>
          </p:cNvSpPr>
          <p:nvPr>
            <p:ph type="body" sz="quarter" idx="10" hasCustomPrompt="1"/>
          </p:nvPr>
        </p:nvSpPr>
        <p:spPr>
          <a:xfrm>
            <a:off x="2108200" y="864820"/>
            <a:ext cx="9387800" cy="648000"/>
          </a:xfrm>
          <a:prstGeom prst="rect">
            <a:avLst/>
          </a:prstGeom>
        </p:spPr>
        <p:txBody>
          <a:bodyPr anchor="t"/>
          <a:lstStyle>
            <a:lvl1pPr marL="0" indent="0">
              <a:lnSpc>
                <a:spcPct val="100000"/>
              </a:lnSpc>
              <a:spcBef>
                <a:spcPts val="0"/>
              </a:spcBef>
              <a:buNone/>
              <a:defRPr sz="3600" baseline="0">
                <a:solidFill>
                  <a:schemeClr val="tx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Titel bearbeiten</a:t>
            </a:r>
          </a:p>
        </p:txBody>
      </p:sp>
      <p:sp>
        <p:nvSpPr>
          <p:cNvPr id="19" name="Textplatzhalter 5">
            <a:extLst>
              <a:ext uri="{FF2B5EF4-FFF2-40B4-BE49-F238E27FC236}">
                <a16:creationId xmlns:a16="http://schemas.microsoft.com/office/drawing/2014/main" id="{DD217354-BF22-3AB4-97C1-48AA4382C4E5}"/>
              </a:ext>
            </a:extLst>
          </p:cNvPr>
          <p:cNvSpPr>
            <a:spLocks noGrp="1"/>
          </p:cNvSpPr>
          <p:nvPr>
            <p:ph type="body" sz="quarter" idx="15" hasCustomPrompt="1"/>
          </p:nvPr>
        </p:nvSpPr>
        <p:spPr>
          <a:xfrm>
            <a:off x="2108200" y="1793440"/>
            <a:ext cx="9387800" cy="648000"/>
          </a:xfrm>
          <a:prstGeom prst="rect">
            <a:avLst/>
          </a:prstGeom>
        </p:spPr>
        <p:txBody>
          <a:bodyPr anchor="t"/>
          <a:lstStyle>
            <a:lvl1pPr marL="0" indent="0">
              <a:lnSpc>
                <a:spcPct val="100000"/>
              </a:lnSpc>
              <a:spcBef>
                <a:spcPts val="0"/>
              </a:spcBef>
              <a:buNone/>
              <a:defRPr sz="2000" baseline="0">
                <a:solidFill>
                  <a:schemeClr val="tx1"/>
                </a:solidFill>
                <a:latin typeface="+mj-lt"/>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Lorem</a:t>
            </a:r>
            <a:r>
              <a:rPr lang="de-DE"/>
              <a:t> Ipsum</a:t>
            </a:r>
          </a:p>
        </p:txBody>
      </p:sp>
      <p:pic>
        <p:nvPicPr>
          <p:cNvPr id="20" name="Grafik 19" descr="Ein Bild, das Text, Schrift, Typografie, Grafiken enthält.&#10;&#10;Automatisch generierte Beschreibung">
            <a:extLst>
              <a:ext uri="{FF2B5EF4-FFF2-40B4-BE49-F238E27FC236}">
                <a16:creationId xmlns:a16="http://schemas.microsoft.com/office/drawing/2014/main" id="{04E7D2C1-89F7-79DB-0D41-C4E6644808D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0776674" y="6488110"/>
            <a:ext cx="720000" cy="100914"/>
          </a:xfrm>
          <a:prstGeom prst="rect">
            <a:avLst/>
          </a:prstGeom>
        </p:spPr>
      </p:pic>
    </p:spTree>
    <p:extLst>
      <p:ext uri="{BB962C8B-B14F-4D97-AF65-F5344CB8AC3E}">
        <p14:creationId xmlns:p14="http://schemas.microsoft.com/office/powerpoint/2010/main" val="1520500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Weiß_Beige">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Abgerundetes Rechteck">
            <a:extLst>
              <a:ext uri="{FF2B5EF4-FFF2-40B4-BE49-F238E27FC236}">
                <a16:creationId xmlns:a16="http://schemas.microsoft.com/office/drawing/2014/main" id="{BD56860F-19C2-6414-4B26-B7FA4D7DE51A}"/>
              </a:ext>
            </a:extLst>
          </p:cNvPr>
          <p:cNvSpPr/>
          <p:nvPr userDrawn="1"/>
        </p:nvSpPr>
        <p:spPr bwMode="auto">
          <a:xfrm>
            <a:off x="-1025444" y="0"/>
            <a:ext cx="7121444" cy="6858000"/>
          </a:xfrm>
          <a:prstGeom prst="roundRect">
            <a:avLst>
              <a:gd name="adj" fmla="val 15000"/>
            </a:avLst>
          </a:prstGeom>
          <a:solidFill>
            <a:schemeClr val="bg1"/>
          </a:solidFill>
          <a:ln w="12700">
            <a:miter lim="400000"/>
          </a:ln>
        </p:spPr>
        <p:txBody>
          <a:bodyPr lIns="0" tIns="0" rIns="0" bIns="0" anchor="ctr"/>
          <a:lstStyle>
            <a:defPPr marL="0" marR="0" indent="0" algn="l" defTabSz="342900">
              <a:lnSpc>
                <a:spcPct val="100000"/>
              </a:lnSpc>
              <a:spcBef>
                <a:spcPts val="0"/>
              </a:spcBef>
              <a:spcAft>
                <a:spcPts val="0"/>
              </a:spcAft>
              <a:buClrTx/>
              <a:buSzTx/>
              <a:buFontTx/>
              <a:buNone/>
              <a:defRPr sz="700" b="0" i="0" u="none" strike="noStrike" cap="none" spc="0">
                <a:ln>
                  <a:noFill/>
                </a:ln>
                <a:solidFill>
                  <a:srgbClr val="000000"/>
                </a:solidFill>
              </a:defRPr>
            </a:defPPr>
            <a:lvl1pPr marL="0" marR="0" indent="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1pPr>
            <a:lvl2pPr marL="0" marR="0" indent="1714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2pPr>
            <a:lvl3pPr marL="0" marR="0" indent="3429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3pPr>
            <a:lvl4pPr marL="0" marR="0" indent="5143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4pPr>
            <a:lvl5pPr marL="0" marR="0" indent="6858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5pPr>
            <a:lvl6pPr marL="0" marR="0" indent="8572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6pPr>
            <a:lvl7pPr marL="0" marR="0" indent="10287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7pPr>
            <a:lvl8pPr marL="0" marR="0" indent="120015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8pPr>
            <a:lvl9pPr marL="0" marR="0" indent="1371600" algn="ctr" defTabSz="309563">
              <a:lnSpc>
                <a:spcPct val="100000"/>
              </a:lnSpc>
              <a:spcBef>
                <a:spcPts val="0"/>
              </a:spcBef>
              <a:spcAft>
                <a:spcPts val="0"/>
              </a:spcAft>
              <a:buClrTx/>
              <a:buSzTx/>
              <a:buFontTx/>
              <a:buNone/>
              <a:defRPr sz="1150" b="1" i="0" u="none" strike="noStrike" cap="none" spc="0">
                <a:ln>
                  <a:noFill/>
                </a:ln>
                <a:solidFill>
                  <a:srgbClr val="000000"/>
                </a:solidFill>
                <a:latin typeface="Helvetica Neue"/>
                <a:ea typeface="Helvetica Neue"/>
                <a:cs typeface="Helvetica Neue"/>
              </a:defRPr>
            </a:lvl9pPr>
          </a:lstStyle>
          <a:p>
            <a:pPr>
              <a:defRPr sz="3200" b="0">
                <a:solidFill>
                  <a:srgbClr val="FFFFFF"/>
                </a:solidFill>
                <a:latin typeface="+mn-lt"/>
                <a:ea typeface="+mn-ea"/>
                <a:cs typeface="+mn-cs"/>
              </a:defRPr>
            </a:pPr>
            <a:endParaRPr sz="1200">
              <a:solidFill>
                <a:schemeClr val="tx1"/>
              </a:solidFill>
            </a:endParaRPr>
          </a:p>
        </p:txBody>
      </p:sp>
      <p:pic>
        <p:nvPicPr>
          <p:cNvPr id="17" name="Grafik 16">
            <a:extLst>
              <a:ext uri="{FF2B5EF4-FFF2-40B4-BE49-F238E27FC236}">
                <a16:creationId xmlns:a16="http://schemas.microsoft.com/office/drawing/2014/main" id="{2833BE01-34F1-A4DA-4225-D2A5348DBD8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b="34853"/>
          <a:stretch/>
        </p:blipFill>
        <p:spPr>
          <a:xfrm>
            <a:off x="10776674" y="6489567"/>
            <a:ext cx="720000" cy="97999"/>
          </a:xfrm>
          <a:prstGeom prst="rect">
            <a:avLst/>
          </a:prstGeom>
        </p:spPr>
      </p:pic>
      <p:sp>
        <p:nvSpPr>
          <p:cNvPr id="6" name="Foliennummernplatzhalter 7">
            <a:extLst>
              <a:ext uri="{FF2B5EF4-FFF2-40B4-BE49-F238E27FC236}">
                <a16:creationId xmlns:a16="http://schemas.microsoft.com/office/drawing/2014/main" id="{35723955-BF12-C720-E8B6-AB7B61DC4972}"/>
              </a:ext>
            </a:extLst>
          </p:cNvPr>
          <p:cNvSpPr txBox="1">
            <a:spLocks/>
          </p:cNvSpPr>
          <p:nvPr userDrawn="1"/>
        </p:nvSpPr>
        <p:spPr>
          <a:xfrm>
            <a:off x="327700" y="6313011"/>
            <a:ext cx="551775" cy="276013"/>
          </a:xfrm>
          <a:prstGeom prst="rect">
            <a:avLst/>
          </a:prstGeom>
        </p:spPr>
        <p:txBody>
          <a:bodyPr anchor="b"/>
          <a:lstStyle>
            <a:defPPr>
              <a:defRPr lang="de-DE"/>
            </a:defPPr>
            <a:lvl1pPr marL="0" algn="l"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fld id="{B6F15528-21DE-4FAA-801E-634DDDAF4B2B}" type="slidenum">
              <a:rPr lang="en-US" sz="800" smtClean="0">
                <a:solidFill>
                  <a:schemeClr val="tx1"/>
                </a:solidFill>
                <a:latin typeface="+mj-lt"/>
                <a:ea typeface="Roboto Slab" pitchFamily="2" charset="0"/>
              </a:rPr>
              <a:pPr algn="ctr">
                <a:defRPr/>
              </a:pPr>
              <a:t>‹Nr.›</a:t>
            </a:fld>
            <a:endParaRPr lang="en-US" sz="800">
              <a:solidFill>
                <a:schemeClr val="tx1"/>
              </a:solidFill>
              <a:latin typeface="+mj-lt"/>
              <a:ea typeface="Roboto Slab" pitchFamily="2" charset="0"/>
            </a:endParaRPr>
          </a:p>
        </p:txBody>
      </p:sp>
      <p:sp>
        <p:nvSpPr>
          <p:cNvPr id="9" name="Textplatzhalter 5">
            <a:extLst>
              <a:ext uri="{FF2B5EF4-FFF2-40B4-BE49-F238E27FC236}">
                <a16:creationId xmlns:a16="http://schemas.microsoft.com/office/drawing/2014/main" id="{BAEE1E2E-F148-D14A-E3CC-D1130C7DEDB5}"/>
              </a:ext>
            </a:extLst>
          </p:cNvPr>
          <p:cNvSpPr>
            <a:spLocks noGrp="1"/>
          </p:cNvSpPr>
          <p:nvPr>
            <p:ph type="body" sz="quarter" idx="10" hasCustomPrompt="1"/>
          </p:nvPr>
        </p:nvSpPr>
        <p:spPr>
          <a:xfrm>
            <a:off x="695325" y="864820"/>
            <a:ext cx="4613275" cy="648000"/>
          </a:xfrm>
          <a:prstGeom prst="rect">
            <a:avLst/>
          </a:prstGeom>
        </p:spPr>
        <p:txBody>
          <a:bodyPr anchor="t"/>
          <a:lstStyle>
            <a:lvl1pPr marL="0" indent="0">
              <a:lnSpc>
                <a:spcPct val="100000"/>
              </a:lnSpc>
              <a:spcBef>
                <a:spcPts val="0"/>
              </a:spcBef>
              <a:buNone/>
              <a:defRPr sz="3600" baseline="0">
                <a:solidFill>
                  <a:schemeClr val="tx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Titel bearbeiten</a:t>
            </a:r>
          </a:p>
        </p:txBody>
      </p:sp>
      <p:sp>
        <p:nvSpPr>
          <p:cNvPr id="7" name="Textplatzhalter 5">
            <a:extLst>
              <a:ext uri="{FF2B5EF4-FFF2-40B4-BE49-F238E27FC236}">
                <a16:creationId xmlns:a16="http://schemas.microsoft.com/office/drawing/2014/main" id="{8B08658F-6421-5460-3CAA-C4095CD4A678}"/>
              </a:ext>
            </a:extLst>
          </p:cNvPr>
          <p:cNvSpPr>
            <a:spLocks noGrp="1"/>
          </p:cNvSpPr>
          <p:nvPr>
            <p:ph type="body" sz="quarter" idx="15" hasCustomPrompt="1"/>
          </p:nvPr>
        </p:nvSpPr>
        <p:spPr>
          <a:xfrm>
            <a:off x="695325" y="1793440"/>
            <a:ext cx="4613275" cy="648000"/>
          </a:xfrm>
          <a:prstGeom prst="rect">
            <a:avLst/>
          </a:prstGeom>
        </p:spPr>
        <p:txBody>
          <a:bodyPr anchor="t"/>
          <a:lstStyle>
            <a:lvl1pPr marL="0" indent="0">
              <a:lnSpc>
                <a:spcPct val="100000"/>
              </a:lnSpc>
              <a:spcBef>
                <a:spcPts val="0"/>
              </a:spcBef>
              <a:buNone/>
              <a:defRPr sz="2000" baseline="0">
                <a:solidFill>
                  <a:schemeClr val="tx1"/>
                </a:solidFill>
                <a:latin typeface="+mj-lt"/>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Lorem</a:t>
            </a:r>
            <a:r>
              <a:rPr lang="de-DE"/>
              <a:t> Ipsum</a:t>
            </a:r>
          </a:p>
        </p:txBody>
      </p:sp>
      <p:sp>
        <p:nvSpPr>
          <p:cNvPr id="10" name="Textplatzhalter 5">
            <a:extLst>
              <a:ext uri="{FF2B5EF4-FFF2-40B4-BE49-F238E27FC236}">
                <a16:creationId xmlns:a16="http://schemas.microsoft.com/office/drawing/2014/main" id="{CFD31A57-7B7A-0B95-7EEE-D9D763BF388E}"/>
              </a:ext>
            </a:extLst>
          </p:cNvPr>
          <p:cNvSpPr>
            <a:spLocks noGrp="1"/>
          </p:cNvSpPr>
          <p:nvPr>
            <p:ph type="body" sz="quarter" idx="16" hasCustomPrompt="1"/>
          </p:nvPr>
        </p:nvSpPr>
        <p:spPr>
          <a:xfrm>
            <a:off x="6883399" y="864820"/>
            <a:ext cx="4613275" cy="648000"/>
          </a:xfrm>
          <a:prstGeom prst="rect">
            <a:avLst/>
          </a:prstGeom>
        </p:spPr>
        <p:txBody>
          <a:bodyPr anchor="t"/>
          <a:lstStyle>
            <a:lvl1pPr marL="0" indent="0">
              <a:lnSpc>
                <a:spcPct val="100000"/>
              </a:lnSpc>
              <a:spcBef>
                <a:spcPts val="0"/>
              </a:spcBef>
              <a:buNone/>
              <a:defRPr sz="3600" baseline="0">
                <a:solidFill>
                  <a:schemeClr val="tx1"/>
                </a:solidFill>
                <a:latin typeface="Spectral" panose="02020502060000000000" pitchFamily="18" charset="0"/>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a:t>Titel bearbeiten</a:t>
            </a:r>
          </a:p>
        </p:txBody>
      </p:sp>
      <p:sp>
        <p:nvSpPr>
          <p:cNvPr id="11" name="Textplatzhalter 5">
            <a:extLst>
              <a:ext uri="{FF2B5EF4-FFF2-40B4-BE49-F238E27FC236}">
                <a16:creationId xmlns:a16="http://schemas.microsoft.com/office/drawing/2014/main" id="{9DF94630-B756-608C-5010-F89265AD0E11}"/>
              </a:ext>
            </a:extLst>
          </p:cNvPr>
          <p:cNvSpPr>
            <a:spLocks noGrp="1"/>
          </p:cNvSpPr>
          <p:nvPr>
            <p:ph type="body" sz="quarter" idx="17" hasCustomPrompt="1"/>
          </p:nvPr>
        </p:nvSpPr>
        <p:spPr>
          <a:xfrm>
            <a:off x="6883399" y="1793440"/>
            <a:ext cx="4613275" cy="648000"/>
          </a:xfrm>
          <a:prstGeom prst="rect">
            <a:avLst/>
          </a:prstGeom>
        </p:spPr>
        <p:txBody>
          <a:bodyPr anchor="t"/>
          <a:lstStyle>
            <a:lvl1pPr marL="0" indent="0">
              <a:lnSpc>
                <a:spcPct val="100000"/>
              </a:lnSpc>
              <a:spcBef>
                <a:spcPts val="0"/>
              </a:spcBef>
              <a:buNone/>
              <a:defRPr sz="2000" baseline="0">
                <a:solidFill>
                  <a:schemeClr val="tx1"/>
                </a:solidFill>
                <a:latin typeface="+mj-lt"/>
                <a:ea typeface="Roboto Bold" panose="02000000000000000000" pitchFamily="2" charset="0"/>
              </a:defRPr>
            </a:lvl1pPr>
            <a:lvl2pPr>
              <a:defRPr sz="3200">
                <a:latin typeface="Roboto Bold" panose="02000000000000000000" pitchFamily="2" charset="0"/>
                <a:ea typeface="Roboto Bold" panose="02000000000000000000" pitchFamily="2" charset="0"/>
              </a:defRPr>
            </a:lvl2pPr>
            <a:lvl3pPr>
              <a:defRPr sz="3200">
                <a:latin typeface="Roboto Bold" panose="02000000000000000000" pitchFamily="2" charset="0"/>
                <a:ea typeface="Roboto Bold" panose="02000000000000000000" pitchFamily="2" charset="0"/>
              </a:defRPr>
            </a:lvl3pPr>
            <a:lvl4pPr>
              <a:defRPr sz="3200">
                <a:latin typeface="Roboto Bold" panose="02000000000000000000" pitchFamily="2" charset="0"/>
                <a:ea typeface="Roboto Bold" panose="02000000000000000000" pitchFamily="2" charset="0"/>
              </a:defRPr>
            </a:lvl4pPr>
            <a:lvl5pPr>
              <a:defRPr sz="3200">
                <a:latin typeface="Roboto Bold" panose="02000000000000000000" pitchFamily="2" charset="0"/>
                <a:ea typeface="Roboto Bold" panose="02000000000000000000" pitchFamily="2" charset="0"/>
              </a:defRPr>
            </a:lvl5pPr>
          </a:lstStyle>
          <a:p>
            <a:pPr lvl="0"/>
            <a:r>
              <a:rPr lang="de-DE" err="1"/>
              <a:t>Lorem</a:t>
            </a:r>
            <a:r>
              <a:rPr lang="de-DE"/>
              <a:t> Ipsum</a:t>
            </a:r>
          </a:p>
        </p:txBody>
      </p:sp>
    </p:spTree>
    <p:extLst>
      <p:ext uri="{BB962C8B-B14F-4D97-AF65-F5344CB8AC3E}">
        <p14:creationId xmlns:p14="http://schemas.microsoft.com/office/powerpoint/2010/main" val="326896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elfolie">
    <p:bg>
      <p:bgPr>
        <a:solidFill>
          <a:schemeClr val="bg1">
            <a:lumMod val="85000"/>
          </a:schemeClr>
        </a:solidFill>
        <a:effectLst/>
      </p:bgPr>
    </p:bg>
    <p:spTree>
      <p:nvGrpSpPr>
        <p:cNvPr id="1" name=""/>
        <p:cNvGrpSpPr/>
        <p:nvPr/>
      </p:nvGrpSpPr>
      <p:grpSpPr>
        <a:xfrm>
          <a:off x="0" y="0"/>
          <a:ext cx="0" cy="0"/>
          <a:chOff x="0" y="0"/>
          <a:chExt cx="0" cy="0"/>
        </a:xfrm>
      </p:grpSpPr>
      <p:pic>
        <p:nvPicPr>
          <p:cNvPr id="6" name="Grafik 5" descr="Ein Bild, das Mann, tragen, Schlips, Person enthält.&#10;&#10;Automatisch generierte Beschreibung">
            <a:extLst>
              <a:ext uri="{FF2B5EF4-FFF2-40B4-BE49-F238E27FC236}">
                <a16:creationId xmlns:a16="http://schemas.microsoft.com/office/drawing/2014/main" id="{94265C31-3EE3-4FCC-B6BB-748E08CEF31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Textplatzhalter 9">
            <a:extLst>
              <a:ext uri="{FF2B5EF4-FFF2-40B4-BE49-F238E27FC236}">
                <a16:creationId xmlns:a16="http://schemas.microsoft.com/office/drawing/2014/main" id="{38612465-722D-4194-A637-2F97493A5C60}"/>
              </a:ext>
            </a:extLst>
          </p:cNvPr>
          <p:cNvSpPr>
            <a:spLocks noGrp="1"/>
          </p:cNvSpPr>
          <p:nvPr>
            <p:ph type="body" sz="quarter" idx="13" hasCustomPrompt="1"/>
          </p:nvPr>
        </p:nvSpPr>
        <p:spPr>
          <a:xfrm>
            <a:off x="1980000" y="1826659"/>
            <a:ext cx="6486525" cy="2317533"/>
          </a:xfrm>
          <a:prstGeom prst="rect">
            <a:avLst/>
          </a:prstGeom>
        </p:spPr>
        <p:txBody>
          <a:bodyPr lIns="0" tIns="0" rIns="0" bIns="0" anchor="b">
            <a:noAutofit/>
          </a:bodyPr>
          <a:lstStyle>
            <a:lvl1pPr marL="0" indent="0" rtl="0">
              <a:lnSpc>
                <a:spcPts val="4000"/>
              </a:lnSpc>
              <a:spcBef>
                <a:spcPts val="0"/>
              </a:spcBef>
              <a:buNone/>
              <a:defRPr lang="en-US" sz="5300" b="0" i="1" u="none" strike="noStrike" baseline="30000" smtClean="0">
                <a:solidFill>
                  <a:schemeClr val="bg1"/>
                </a:solidFill>
                <a:latin typeface="+mj-lt"/>
              </a:defRPr>
            </a:lvl1pPr>
            <a:lvl2pPr marL="457200" indent="0">
              <a:buNone/>
              <a:defRPr>
                <a:latin typeface="Brevia Regular" panose="020B0503030203060204" pitchFamily="34" charset="0"/>
              </a:defRPr>
            </a:lvl2pPr>
            <a:lvl3pPr marL="914400" indent="0">
              <a:buNone/>
              <a:defRPr>
                <a:latin typeface="Brevia Regular" panose="020B0503030203060204" pitchFamily="34" charset="0"/>
              </a:defRPr>
            </a:lvl3pPr>
            <a:lvl4pPr marL="1371600" indent="0">
              <a:buNone/>
              <a:defRPr>
                <a:latin typeface="Brevia Regular" panose="020B0503030203060204" pitchFamily="34" charset="0"/>
              </a:defRPr>
            </a:lvl4pPr>
            <a:lvl5pPr marL="1828800" indent="0">
              <a:buNone/>
              <a:defRPr>
                <a:latin typeface="Brevia Regular" panose="020B0503030203060204" pitchFamily="34" charset="0"/>
              </a:defRPr>
            </a:lvl5pPr>
          </a:lstStyle>
          <a:p>
            <a:pPr rtl="0"/>
            <a:r>
              <a:rPr lang="en-US"/>
              <a:t>[a]mazing [c]</a:t>
            </a:r>
            <a:r>
              <a:rPr lang="en-US" err="1"/>
              <a:t>ustomer</a:t>
            </a:r>
            <a:r>
              <a:rPr lang="en-US"/>
              <a:t> [e]</a:t>
            </a:r>
            <a:r>
              <a:rPr lang="en-US" err="1"/>
              <a:t>xperience</a:t>
            </a:r>
            <a:r>
              <a:rPr lang="en-US"/>
              <a:t> with a F[ace].</a:t>
            </a:r>
            <a:endParaRPr lang="de-DE"/>
          </a:p>
        </p:txBody>
      </p:sp>
      <p:pic>
        <p:nvPicPr>
          <p:cNvPr id="12" name="Grafik 11" descr="Ein Bild, das Anzeige, Zeichnung enthält.&#10;&#10;Automatisch generierte Beschreibung">
            <a:extLst>
              <a:ext uri="{FF2B5EF4-FFF2-40B4-BE49-F238E27FC236}">
                <a16:creationId xmlns:a16="http://schemas.microsoft.com/office/drawing/2014/main" id="{EFD31BCA-D505-491F-9672-C3B2D613DC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90000" y="990000"/>
            <a:ext cx="1079746" cy="336627"/>
          </a:xfrm>
          <a:prstGeom prst="rect">
            <a:avLst/>
          </a:prstGeom>
        </p:spPr>
      </p:pic>
      <p:sp>
        <p:nvSpPr>
          <p:cNvPr id="14" name="Textplatzhalter 13">
            <a:extLst>
              <a:ext uri="{FF2B5EF4-FFF2-40B4-BE49-F238E27FC236}">
                <a16:creationId xmlns:a16="http://schemas.microsoft.com/office/drawing/2014/main" id="{63FF2772-2911-4749-B38C-565829E8E657}"/>
              </a:ext>
            </a:extLst>
          </p:cNvPr>
          <p:cNvSpPr>
            <a:spLocks noGrp="1"/>
          </p:cNvSpPr>
          <p:nvPr>
            <p:ph type="body" sz="quarter" idx="14" hasCustomPrompt="1"/>
          </p:nvPr>
        </p:nvSpPr>
        <p:spPr>
          <a:xfrm>
            <a:off x="1980000" y="4279900"/>
            <a:ext cx="6486525" cy="423590"/>
          </a:xfrm>
          <a:prstGeom prst="rect">
            <a:avLst/>
          </a:prstGeom>
        </p:spPr>
        <p:txBody>
          <a:bodyPr lIns="0" tIns="0" rIns="0" bIns="0" anchor="ctr">
            <a:noAutofit/>
          </a:bodyPr>
          <a:lstStyle>
            <a:lvl1pPr marL="0" indent="0">
              <a:lnSpc>
                <a:spcPts val="1600"/>
              </a:lnSpc>
              <a:spcBef>
                <a:spcPts val="0"/>
              </a:spcBef>
              <a:buNone/>
              <a:defRPr sz="1500" baseline="0">
                <a:solidFill>
                  <a:schemeClr val="bg1"/>
                </a:solidFill>
                <a:latin typeface="Brevia Light" panose="020B0303030203060204" pitchFamily="34" charset="0"/>
              </a:defRPr>
            </a:lvl1pPr>
            <a:lvl2pPr marL="457200" indent="0">
              <a:buNone/>
              <a:defRPr sz="1600">
                <a:latin typeface="Brevia Light" panose="020B0303030203060204" pitchFamily="34" charset="0"/>
              </a:defRPr>
            </a:lvl2pPr>
            <a:lvl3pPr marL="914400" indent="0">
              <a:buNone/>
              <a:defRPr sz="1600">
                <a:latin typeface="Brevia Light" panose="020B0303030203060204" pitchFamily="34" charset="0"/>
              </a:defRPr>
            </a:lvl3pPr>
            <a:lvl4pPr marL="1371600" indent="0">
              <a:buNone/>
              <a:defRPr sz="1600">
                <a:latin typeface="Brevia Light" panose="020B0303030203060204" pitchFamily="34" charset="0"/>
              </a:defRPr>
            </a:lvl4pPr>
            <a:lvl5pPr marL="1828800" indent="0">
              <a:buNone/>
              <a:defRPr sz="1600">
                <a:latin typeface="Brevia Light" panose="020B0303030203060204" pitchFamily="34" charset="0"/>
              </a:defRPr>
            </a:lvl5pPr>
          </a:lstStyle>
          <a:p>
            <a:pPr lvl="0"/>
            <a:r>
              <a:rPr lang="de-AT"/>
              <a:t>Präsentation von Dietmar Wehinger</a:t>
            </a:r>
          </a:p>
        </p:txBody>
      </p:sp>
      <p:sp>
        <p:nvSpPr>
          <p:cNvPr id="7" name="Textplatzhalter 13">
            <a:extLst>
              <a:ext uri="{FF2B5EF4-FFF2-40B4-BE49-F238E27FC236}">
                <a16:creationId xmlns:a16="http://schemas.microsoft.com/office/drawing/2014/main" id="{075599A7-73F8-4086-89E9-B5BD69EB1EE7}"/>
              </a:ext>
            </a:extLst>
          </p:cNvPr>
          <p:cNvSpPr>
            <a:spLocks noGrp="1"/>
          </p:cNvSpPr>
          <p:nvPr>
            <p:ph type="body" sz="quarter" idx="15" hasCustomPrompt="1"/>
          </p:nvPr>
        </p:nvSpPr>
        <p:spPr>
          <a:xfrm>
            <a:off x="1980000" y="4541792"/>
            <a:ext cx="6486525" cy="390877"/>
          </a:xfrm>
          <a:prstGeom prst="rect">
            <a:avLst/>
          </a:prstGeom>
        </p:spPr>
        <p:txBody>
          <a:bodyPr lIns="0" tIns="0" rIns="0" bIns="0" anchor="ctr">
            <a:noAutofit/>
          </a:bodyPr>
          <a:lstStyle>
            <a:lvl1pPr marL="0" indent="0">
              <a:lnSpc>
                <a:spcPts val="1600"/>
              </a:lnSpc>
              <a:spcBef>
                <a:spcPts val="0"/>
              </a:spcBef>
              <a:buNone/>
              <a:defRPr sz="1500" baseline="0">
                <a:solidFill>
                  <a:schemeClr val="bg1"/>
                </a:solidFill>
                <a:latin typeface="Brevia Light" panose="020B0303030203060204" pitchFamily="34" charset="0"/>
              </a:defRPr>
            </a:lvl1pPr>
            <a:lvl2pPr marL="457200" indent="0">
              <a:buNone/>
              <a:defRPr sz="1600">
                <a:latin typeface="Brevia Light" panose="020B0303030203060204" pitchFamily="34" charset="0"/>
              </a:defRPr>
            </a:lvl2pPr>
            <a:lvl3pPr marL="914400" indent="0">
              <a:buNone/>
              <a:defRPr sz="1600">
                <a:latin typeface="Brevia Light" panose="020B0303030203060204" pitchFamily="34" charset="0"/>
              </a:defRPr>
            </a:lvl3pPr>
            <a:lvl4pPr marL="1371600" indent="0">
              <a:buNone/>
              <a:defRPr sz="1600">
                <a:latin typeface="Brevia Light" panose="020B0303030203060204" pitchFamily="34" charset="0"/>
              </a:defRPr>
            </a:lvl4pPr>
            <a:lvl5pPr marL="1828800" indent="0">
              <a:buNone/>
              <a:defRPr sz="1600">
                <a:latin typeface="Brevia Light" panose="020B0303030203060204" pitchFamily="34" charset="0"/>
              </a:defRPr>
            </a:lvl5pPr>
          </a:lstStyle>
          <a:p>
            <a:pPr lvl="0"/>
            <a:fld id="{2E42B86E-78CA-462B-AA7F-4258D78CC54E}" type="datetime1">
              <a:rPr lang="de-AT" smtClean="0"/>
              <a:t>28.08.2020</a:t>
            </a:fld>
            <a:endParaRPr lang="de-AT"/>
          </a:p>
        </p:txBody>
      </p:sp>
    </p:spTree>
    <p:extLst>
      <p:ext uri="{BB962C8B-B14F-4D97-AF65-F5344CB8AC3E}">
        <p14:creationId xmlns:p14="http://schemas.microsoft.com/office/powerpoint/2010/main" val="122115856"/>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elfolie">
    <p:bg>
      <p:bgPr>
        <a:solidFill>
          <a:schemeClr val="bg1">
            <a:lumMod val="75000"/>
          </a:schemeClr>
        </a:solidFill>
        <a:effectLst/>
      </p:bgPr>
    </p:bg>
    <p:spTree>
      <p:nvGrpSpPr>
        <p:cNvPr id="1" name=""/>
        <p:cNvGrpSpPr/>
        <p:nvPr/>
      </p:nvGrpSpPr>
      <p:grpSpPr>
        <a:xfrm>
          <a:off x="0" y="0"/>
          <a:ext cx="0" cy="0"/>
          <a:chOff x="0" y="0"/>
          <a:chExt cx="0" cy="0"/>
        </a:xfrm>
      </p:grpSpPr>
      <p:pic>
        <p:nvPicPr>
          <p:cNvPr id="2" name="Grafik 1">
            <a:extLst>
              <a:ext uri="{FF2B5EF4-FFF2-40B4-BE49-F238E27FC236}">
                <a16:creationId xmlns:a16="http://schemas.microsoft.com/office/drawing/2014/main" id="{DB8AB763-3B44-C686-9E5E-3BA483C008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0" name="Textplatzhalter 9">
            <a:extLst>
              <a:ext uri="{FF2B5EF4-FFF2-40B4-BE49-F238E27FC236}">
                <a16:creationId xmlns:a16="http://schemas.microsoft.com/office/drawing/2014/main" id="{38612465-722D-4194-A637-2F97493A5C60}"/>
              </a:ext>
            </a:extLst>
          </p:cNvPr>
          <p:cNvSpPr>
            <a:spLocks noGrp="1"/>
          </p:cNvSpPr>
          <p:nvPr>
            <p:ph type="body" sz="quarter" idx="13" hasCustomPrompt="1"/>
          </p:nvPr>
        </p:nvSpPr>
        <p:spPr>
          <a:xfrm>
            <a:off x="1980000" y="1826659"/>
            <a:ext cx="6486525" cy="2317533"/>
          </a:xfrm>
          <a:prstGeom prst="rect">
            <a:avLst/>
          </a:prstGeom>
        </p:spPr>
        <p:txBody>
          <a:bodyPr lIns="0" tIns="0" rIns="0" bIns="0" anchor="b">
            <a:noAutofit/>
          </a:bodyPr>
          <a:lstStyle>
            <a:lvl1pPr marL="0" indent="0" rtl="0">
              <a:lnSpc>
                <a:spcPts val="4000"/>
              </a:lnSpc>
              <a:spcBef>
                <a:spcPts val="0"/>
              </a:spcBef>
              <a:buNone/>
              <a:defRPr lang="en-US" sz="5300" b="0" i="1" u="none" strike="noStrike" baseline="30000" smtClean="0">
                <a:solidFill>
                  <a:schemeClr val="bg1"/>
                </a:solidFill>
                <a:latin typeface="+mj-lt"/>
              </a:defRPr>
            </a:lvl1pPr>
            <a:lvl2pPr marL="457200" indent="0">
              <a:buNone/>
              <a:defRPr>
                <a:latin typeface="Brevia Regular" panose="020B0503030203060204" pitchFamily="34" charset="0"/>
              </a:defRPr>
            </a:lvl2pPr>
            <a:lvl3pPr marL="914400" indent="0">
              <a:buNone/>
              <a:defRPr>
                <a:latin typeface="Brevia Regular" panose="020B0503030203060204" pitchFamily="34" charset="0"/>
              </a:defRPr>
            </a:lvl3pPr>
            <a:lvl4pPr marL="1371600" indent="0">
              <a:buNone/>
              <a:defRPr>
                <a:latin typeface="Brevia Regular" panose="020B0503030203060204" pitchFamily="34" charset="0"/>
              </a:defRPr>
            </a:lvl4pPr>
            <a:lvl5pPr marL="1828800" indent="0">
              <a:buNone/>
              <a:defRPr>
                <a:latin typeface="Brevia Regular" panose="020B0503030203060204" pitchFamily="34" charset="0"/>
              </a:defRPr>
            </a:lvl5pPr>
          </a:lstStyle>
          <a:p>
            <a:pPr rtl="0"/>
            <a:r>
              <a:rPr lang="en-US"/>
              <a:t>[a]mazing [c]</a:t>
            </a:r>
            <a:r>
              <a:rPr lang="en-US" err="1"/>
              <a:t>ustomer</a:t>
            </a:r>
            <a:r>
              <a:rPr lang="en-US"/>
              <a:t> [e]</a:t>
            </a:r>
            <a:r>
              <a:rPr lang="en-US" err="1"/>
              <a:t>xperience</a:t>
            </a:r>
            <a:r>
              <a:rPr lang="en-US"/>
              <a:t> with a F[ace].</a:t>
            </a:r>
            <a:endParaRPr lang="de-DE"/>
          </a:p>
        </p:txBody>
      </p:sp>
      <p:pic>
        <p:nvPicPr>
          <p:cNvPr id="12" name="Grafik 11" descr="Ein Bild, das Anzeige, Zeichnung enthält.&#10;&#10;Automatisch generierte Beschreibung">
            <a:extLst>
              <a:ext uri="{FF2B5EF4-FFF2-40B4-BE49-F238E27FC236}">
                <a16:creationId xmlns:a16="http://schemas.microsoft.com/office/drawing/2014/main" id="{EFD31BCA-D505-491F-9672-C3B2D613DC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90000" y="990000"/>
            <a:ext cx="1079746" cy="336627"/>
          </a:xfrm>
          <a:prstGeom prst="rect">
            <a:avLst/>
          </a:prstGeom>
        </p:spPr>
      </p:pic>
      <p:sp>
        <p:nvSpPr>
          <p:cNvPr id="14" name="Textplatzhalter 13">
            <a:extLst>
              <a:ext uri="{FF2B5EF4-FFF2-40B4-BE49-F238E27FC236}">
                <a16:creationId xmlns:a16="http://schemas.microsoft.com/office/drawing/2014/main" id="{63FF2772-2911-4749-B38C-565829E8E657}"/>
              </a:ext>
            </a:extLst>
          </p:cNvPr>
          <p:cNvSpPr>
            <a:spLocks noGrp="1"/>
          </p:cNvSpPr>
          <p:nvPr>
            <p:ph type="body" sz="quarter" idx="14" hasCustomPrompt="1"/>
          </p:nvPr>
        </p:nvSpPr>
        <p:spPr>
          <a:xfrm>
            <a:off x="1980000" y="4279900"/>
            <a:ext cx="6486525" cy="423590"/>
          </a:xfrm>
          <a:prstGeom prst="rect">
            <a:avLst/>
          </a:prstGeom>
        </p:spPr>
        <p:txBody>
          <a:bodyPr lIns="0" tIns="0" rIns="0" bIns="0" anchor="ctr">
            <a:noAutofit/>
          </a:bodyPr>
          <a:lstStyle>
            <a:lvl1pPr marL="0" indent="0">
              <a:lnSpc>
                <a:spcPts val="1600"/>
              </a:lnSpc>
              <a:spcBef>
                <a:spcPts val="0"/>
              </a:spcBef>
              <a:buNone/>
              <a:defRPr sz="1500" baseline="0">
                <a:solidFill>
                  <a:schemeClr val="bg1"/>
                </a:solidFill>
                <a:latin typeface="Brevia Light" panose="020B0303030203060204" pitchFamily="34" charset="0"/>
              </a:defRPr>
            </a:lvl1pPr>
            <a:lvl2pPr marL="457200" indent="0">
              <a:buNone/>
              <a:defRPr sz="1600">
                <a:latin typeface="Brevia Light" panose="020B0303030203060204" pitchFamily="34" charset="0"/>
              </a:defRPr>
            </a:lvl2pPr>
            <a:lvl3pPr marL="914400" indent="0">
              <a:buNone/>
              <a:defRPr sz="1600">
                <a:latin typeface="Brevia Light" panose="020B0303030203060204" pitchFamily="34" charset="0"/>
              </a:defRPr>
            </a:lvl3pPr>
            <a:lvl4pPr marL="1371600" indent="0">
              <a:buNone/>
              <a:defRPr sz="1600">
                <a:latin typeface="Brevia Light" panose="020B0303030203060204" pitchFamily="34" charset="0"/>
              </a:defRPr>
            </a:lvl4pPr>
            <a:lvl5pPr marL="1828800" indent="0">
              <a:buNone/>
              <a:defRPr sz="1600">
                <a:latin typeface="Brevia Light" panose="020B0303030203060204" pitchFamily="34" charset="0"/>
              </a:defRPr>
            </a:lvl5pPr>
          </a:lstStyle>
          <a:p>
            <a:pPr lvl="0"/>
            <a:r>
              <a:rPr lang="de-AT"/>
              <a:t>Präsentation von Dietmar Wehinger</a:t>
            </a:r>
          </a:p>
        </p:txBody>
      </p:sp>
      <p:sp>
        <p:nvSpPr>
          <p:cNvPr id="7" name="Textplatzhalter 13">
            <a:extLst>
              <a:ext uri="{FF2B5EF4-FFF2-40B4-BE49-F238E27FC236}">
                <a16:creationId xmlns:a16="http://schemas.microsoft.com/office/drawing/2014/main" id="{075599A7-73F8-4086-89E9-B5BD69EB1EE7}"/>
              </a:ext>
            </a:extLst>
          </p:cNvPr>
          <p:cNvSpPr>
            <a:spLocks noGrp="1"/>
          </p:cNvSpPr>
          <p:nvPr>
            <p:ph type="body" sz="quarter" idx="15" hasCustomPrompt="1"/>
          </p:nvPr>
        </p:nvSpPr>
        <p:spPr>
          <a:xfrm>
            <a:off x="1980000" y="4541792"/>
            <a:ext cx="6486525" cy="390877"/>
          </a:xfrm>
          <a:prstGeom prst="rect">
            <a:avLst/>
          </a:prstGeom>
        </p:spPr>
        <p:txBody>
          <a:bodyPr lIns="0" tIns="0" rIns="0" bIns="0" anchor="ctr">
            <a:noAutofit/>
          </a:bodyPr>
          <a:lstStyle>
            <a:lvl1pPr marL="0" indent="0">
              <a:lnSpc>
                <a:spcPts val="1600"/>
              </a:lnSpc>
              <a:spcBef>
                <a:spcPts val="0"/>
              </a:spcBef>
              <a:buNone/>
              <a:defRPr sz="1500" baseline="0">
                <a:solidFill>
                  <a:schemeClr val="bg1"/>
                </a:solidFill>
                <a:latin typeface="Brevia Light" panose="020B0303030203060204" pitchFamily="34" charset="0"/>
              </a:defRPr>
            </a:lvl1pPr>
            <a:lvl2pPr marL="457200" indent="0">
              <a:buNone/>
              <a:defRPr sz="1600">
                <a:latin typeface="Brevia Light" panose="020B0303030203060204" pitchFamily="34" charset="0"/>
              </a:defRPr>
            </a:lvl2pPr>
            <a:lvl3pPr marL="914400" indent="0">
              <a:buNone/>
              <a:defRPr sz="1600">
                <a:latin typeface="Brevia Light" panose="020B0303030203060204" pitchFamily="34" charset="0"/>
              </a:defRPr>
            </a:lvl3pPr>
            <a:lvl4pPr marL="1371600" indent="0">
              <a:buNone/>
              <a:defRPr sz="1600">
                <a:latin typeface="Brevia Light" panose="020B0303030203060204" pitchFamily="34" charset="0"/>
              </a:defRPr>
            </a:lvl4pPr>
            <a:lvl5pPr marL="1828800" indent="0">
              <a:buNone/>
              <a:defRPr sz="1600">
                <a:latin typeface="Brevia Light" panose="020B0303030203060204" pitchFamily="34" charset="0"/>
              </a:defRPr>
            </a:lvl5pPr>
          </a:lstStyle>
          <a:p>
            <a:pPr lvl="0"/>
            <a:fld id="{2E42B86E-78CA-462B-AA7F-4258D78CC54E}" type="datetime1">
              <a:rPr lang="de-AT" smtClean="0"/>
              <a:t>28.08.2020</a:t>
            </a:fld>
            <a:endParaRPr lang="de-AT"/>
          </a:p>
        </p:txBody>
      </p:sp>
    </p:spTree>
    <p:extLst>
      <p:ext uri="{BB962C8B-B14F-4D97-AF65-F5344CB8AC3E}">
        <p14:creationId xmlns:p14="http://schemas.microsoft.com/office/powerpoint/2010/main" val="297320223"/>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A6969ED5-558F-4E3B-AA23-D2C1083866C7}"/>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hteck 1">
            <a:extLst>
              <a:ext uri="{FF2B5EF4-FFF2-40B4-BE49-F238E27FC236}">
                <a16:creationId xmlns:a16="http://schemas.microsoft.com/office/drawing/2014/main" id="{E23360B2-2163-4AF4-9EDD-C342D1812916}"/>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4" name="Inhaltsplatzhalter 3">
            <a:extLst>
              <a:ext uri="{FF2B5EF4-FFF2-40B4-BE49-F238E27FC236}">
                <a16:creationId xmlns:a16="http://schemas.microsoft.com/office/drawing/2014/main" id="{2DC84E20-C817-47FF-BD76-9C29FA67CAA6}"/>
              </a:ext>
            </a:extLst>
          </p:cNvPr>
          <p:cNvSpPr>
            <a:spLocks noGrp="1"/>
          </p:cNvSpPr>
          <p:nvPr>
            <p:ph sz="quarter" idx="10" hasCustomPrompt="1"/>
          </p:nvPr>
        </p:nvSpPr>
        <p:spPr>
          <a:xfrm>
            <a:off x="1980000" y="2687320"/>
            <a:ext cx="6554464" cy="1483359"/>
          </a:xfrm>
          <a:prstGeom prst="rect">
            <a:avLst/>
          </a:prstGeom>
        </p:spPr>
        <p:txBody>
          <a:bodyPr lIns="0" tIns="0" rIns="0" bIns="0" anchor="ctr"/>
          <a:lstStyle>
            <a:lvl1pPr marL="0" indent="0">
              <a:lnSpc>
                <a:spcPct val="70000"/>
              </a:lnSpc>
              <a:buNone/>
              <a:defRPr sz="2900" b="0" i="1">
                <a:solidFill>
                  <a:schemeClr val="bg1"/>
                </a:solidFill>
                <a:latin typeface="+mj-lt"/>
              </a:defRPr>
            </a:lvl1pPr>
            <a:lvl2pPr>
              <a:defRPr sz="1200"/>
            </a:lvl2pPr>
            <a:lvl3pPr>
              <a:defRPr sz="1100"/>
            </a:lvl3pPr>
            <a:lvl4pPr>
              <a:defRPr sz="1050"/>
            </a:lvl4pPr>
            <a:lvl5pPr>
              <a:defRPr sz="1050"/>
            </a:lvl5pPr>
          </a:lstStyle>
          <a:p>
            <a:pPr lvl="0"/>
            <a:r>
              <a:rPr lang="de-DE"/>
              <a:t>Das Unternehmen</a:t>
            </a:r>
            <a:endParaRPr lang="de-AT"/>
          </a:p>
        </p:txBody>
      </p:sp>
      <p:sp>
        <p:nvSpPr>
          <p:cNvPr id="9" name="Fußzeilenplatzhalter 4">
            <a:extLst>
              <a:ext uri="{FF2B5EF4-FFF2-40B4-BE49-F238E27FC236}">
                <a16:creationId xmlns:a16="http://schemas.microsoft.com/office/drawing/2014/main" id="{CEFFC4CE-FE40-4558-896E-7AF88942FF7C}"/>
              </a:ext>
            </a:extLst>
          </p:cNvPr>
          <p:cNvSpPr>
            <a:spLocks noGrp="1"/>
          </p:cNvSpPr>
          <p:nvPr>
            <p:ph type="ftr" sz="quarter" idx="13"/>
          </p:nvPr>
        </p:nvSpPr>
        <p:spPr>
          <a:xfrm>
            <a:off x="4038600" y="5960853"/>
            <a:ext cx="4114800" cy="531736"/>
          </a:xfrm>
        </p:spPr>
        <p:txBody>
          <a:bodyPr bIns="0" anchor="b"/>
          <a:lstStyle>
            <a:lvl1pPr>
              <a:defRPr sz="800">
                <a:solidFill>
                  <a:srgbClr val="585857"/>
                </a:solidFill>
              </a:defRPr>
            </a:lvl1pPr>
          </a:lstStyle>
          <a:p>
            <a:r>
              <a:rPr lang="de-AT"/>
              <a:t>www.ace.at</a:t>
            </a:r>
          </a:p>
        </p:txBody>
      </p:sp>
      <p:pic>
        <p:nvPicPr>
          <p:cNvPr id="12" name="Grafik 11">
            <a:extLst>
              <a:ext uri="{FF2B5EF4-FFF2-40B4-BE49-F238E27FC236}">
                <a16:creationId xmlns:a16="http://schemas.microsoft.com/office/drawing/2014/main" id="{5B5329DF-F38D-44EE-93F2-19C20E762A8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10397" y="6326051"/>
            <a:ext cx="532920" cy="166537"/>
          </a:xfrm>
          <a:prstGeom prst="rect">
            <a:avLst/>
          </a:prstGeom>
        </p:spPr>
      </p:pic>
      <p:sp>
        <p:nvSpPr>
          <p:cNvPr id="11" name="Foliennummernplatzhalter 5">
            <a:extLst>
              <a:ext uri="{FF2B5EF4-FFF2-40B4-BE49-F238E27FC236}">
                <a16:creationId xmlns:a16="http://schemas.microsoft.com/office/drawing/2014/main" id="{630BB008-CF28-4A3F-BC65-72CB07A5D09E}"/>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
        <p:nvSpPr>
          <p:cNvPr id="14" name="Textplatzhalter 9">
            <a:extLst>
              <a:ext uri="{FF2B5EF4-FFF2-40B4-BE49-F238E27FC236}">
                <a16:creationId xmlns:a16="http://schemas.microsoft.com/office/drawing/2014/main" id="{49EE3B20-7A80-4A59-ABC0-246AD1FD4C65}"/>
              </a:ext>
            </a:extLst>
          </p:cNvPr>
          <p:cNvSpPr>
            <a:spLocks noGrp="1"/>
          </p:cNvSpPr>
          <p:nvPr>
            <p:ph type="body" sz="quarter" idx="14" hasCustomPrompt="1"/>
          </p:nvPr>
        </p:nvSpPr>
        <p:spPr>
          <a:xfrm>
            <a:off x="990000" y="990000"/>
            <a:ext cx="4382489" cy="673100"/>
          </a:xfrm>
          <a:prstGeom prst="rect">
            <a:avLst/>
          </a:prstGeom>
        </p:spPr>
        <p:txBody>
          <a:bodyPr lIns="0" tIns="0" rIns="0" bIns="0"/>
          <a:lstStyle>
            <a:lvl1pPr marL="0" indent="0">
              <a:buNone/>
              <a:defRPr sz="2900" b="0" i="1">
                <a:solidFill>
                  <a:srgbClr val="005887"/>
                </a:solidFill>
                <a:latin typeface="+mj-lt"/>
              </a:defRPr>
            </a:lvl1pPr>
          </a:lstStyle>
          <a:p>
            <a:pPr lvl="0"/>
            <a:r>
              <a:rPr lang="de-AT"/>
              <a:t>01</a:t>
            </a:r>
          </a:p>
        </p:txBody>
      </p:sp>
    </p:spTree>
    <p:extLst>
      <p:ext uri="{BB962C8B-B14F-4D97-AF65-F5344CB8AC3E}">
        <p14:creationId xmlns:p14="http://schemas.microsoft.com/office/powerpoint/2010/main" val="3579323765"/>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tmplLst>
          <p:tmpl lvl="1">
            <p:tnLst>
              <p:par>
                <p:cTn presetID="10"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400"/>
                        <p:tgtEl>
                          <p:spTgt spid="4"/>
                        </p:tgtEl>
                      </p:cBhvr>
                    </p:animEffect>
                  </p:childTnLst>
                </p:cTn>
              </p:par>
            </p:tnLst>
          </p:tmpl>
        </p:tmplLst>
      </p:b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bschnitts-&#10;überschrift">
    <p:spTree>
      <p:nvGrpSpPr>
        <p:cNvPr id="1" name=""/>
        <p:cNvGrpSpPr/>
        <p:nvPr/>
      </p:nvGrpSpPr>
      <p:grpSpPr>
        <a:xfrm>
          <a:off x="0" y="0"/>
          <a:ext cx="0" cy="0"/>
          <a:chOff x="0" y="0"/>
          <a:chExt cx="0" cy="0"/>
        </a:xfrm>
      </p:grpSpPr>
      <p:sp>
        <p:nvSpPr>
          <p:cNvPr id="15" name="Rechteck 14">
            <a:extLst>
              <a:ext uri="{FF2B5EF4-FFF2-40B4-BE49-F238E27FC236}">
                <a16:creationId xmlns:a16="http://schemas.microsoft.com/office/drawing/2014/main" id="{DF0D3CE7-B674-4B29-A542-C829DCAADB0A}"/>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0" name="Textplatzhalter 9">
            <a:extLst>
              <a:ext uri="{FF2B5EF4-FFF2-40B4-BE49-F238E27FC236}">
                <a16:creationId xmlns:a16="http://schemas.microsoft.com/office/drawing/2014/main" id="{9994E52E-2AD3-4A5F-9B33-221A1534527B}"/>
              </a:ext>
            </a:extLst>
          </p:cNvPr>
          <p:cNvSpPr>
            <a:spLocks noGrp="1"/>
          </p:cNvSpPr>
          <p:nvPr>
            <p:ph type="body" sz="quarter" idx="13" hasCustomPrompt="1"/>
          </p:nvPr>
        </p:nvSpPr>
        <p:spPr>
          <a:xfrm>
            <a:off x="990000" y="990000"/>
            <a:ext cx="4382489" cy="673100"/>
          </a:xfrm>
          <a:prstGeom prst="rect">
            <a:avLst/>
          </a:prstGeom>
        </p:spPr>
        <p:txBody>
          <a:bodyPr lIns="0" tIns="0" rIns="0" bIns="0"/>
          <a:lstStyle>
            <a:lvl1pPr marL="0" indent="0">
              <a:buNone/>
              <a:defRPr sz="2900" b="0" i="1">
                <a:solidFill>
                  <a:srgbClr val="005887"/>
                </a:solidFill>
                <a:latin typeface="+mj-lt"/>
              </a:defRPr>
            </a:lvl1pPr>
          </a:lstStyle>
          <a:p>
            <a:pPr lvl="0"/>
            <a:r>
              <a:rPr lang="de-AT"/>
              <a:t>Fokussiert seit 1998</a:t>
            </a:r>
          </a:p>
        </p:txBody>
      </p:sp>
      <p:sp>
        <p:nvSpPr>
          <p:cNvPr id="12" name="Bildplatzhalter 11">
            <a:extLst>
              <a:ext uri="{FF2B5EF4-FFF2-40B4-BE49-F238E27FC236}">
                <a16:creationId xmlns:a16="http://schemas.microsoft.com/office/drawing/2014/main" id="{A005AA3F-D5A3-4023-BF98-0A7DFE9C69E7}"/>
              </a:ext>
            </a:extLst>
          </p:cNvPr>
          <p:cNvSpPr>
            <a:spLocks noGrp="1"/>
          </p:cNvSpPr>
          <p:nvPr>
            <p:ph type="pic" sz="quarter" idx="14"/>
          </p:nvPr>
        </p:nvSpPr>
        <p:spPr>
          <a:xfrm>
            <a:off x="8153400" y="0"/>
            <a:ext cx="4038600" cy="5961063"/>
          </a:xfrm>
          <a:prstGeom prst="rect">
            <a:avLst/>
          </a:prstGeom>
        </p:spPr>
        <p:txBody>
          <a:bodyPr/>
          <a:lstStyle>
            <a:lvl1pPr marL="0" indent="0">
              <a:buNone/>
              <a:defRPr/>
            </a:lvl1pPr>
          </a:lstStyle>
          <a:p>
            <a:endParaRPr lang="de-AT"/>
          </a:p>
        </p:txBody>
      </p:sp>
      <p:sp>
        <p:nvSpPr>
          <p:cNvPr id="17" name="Textplatzhalter 16">
            <a:extLst>
              <a:ext uri="{FF2B5EF4-FFF2-40B4-BE49-F238E27FC236}">
                <a16:creationId xmlns:a16="http://schemas.microsoft.com/office/drawing/2014/main" id="{4874F1BB-1AAC-4D31-A658-E63EC0E0C3FE}"/>
              </a:ext>
            </a:extLst>
          </p:cNvPr>
          <p:cNvSpPr>
            <a:spLocks noGrp="1"/>
          </p:cNvSpPr>
          <p:nvPr>
            <p:ph type="body" sz="quarter" idx="15" hasCustomPrompt="1"/>
          </p:nvPr>
        </p:nvSpPr>
        <p:spPr>
          <a:xfrm>
            <a:off x="1980000" y="2383366"/>
            <a:ext cx="4114800" cy="2091267"/>
          </a:xfrm>
          <a:prstGeom prst="rect">
            <a:avLst/>
          </a:prstGeom>
        </p:spPr>
        <p:txBody>
          <a:bodyPr lIns="0" tIns="0" rIns="0" bIns="0" anchor="ctr"/>
          <a:lstStyle>
            <a:lvl1pPr marL="0" indent="0">
              <a:lnSpc>
                <a:spcPts val="1600"/>
              </a:lnSpc>
              <a:buNone/>
              <a:defRPr sz="1500" i="1">
                <a:solidFill>
                  <a:srgbClr val="585857"/>
                </a:solidFill>
                <a:latin typeface="+mn-lt"/>
              </a:defRPr>
            </a:lvl1pPr>
          </a:lstStyle>
          <a:p>
            <a:pPr lvl="0"/>
            <a:r>
              <a:rPr lang="de-DE"/>
              <a:t>Die </a:t>
            </a:r>
            <a:r>
              <a:rPr lang="de-DE" err="1"/>
              <a:t>ace</a:t>
            </a:r>
            <a:r>
              <a:rPr lang="de-DE"/>
              <a:t> Neue Informationstechnologien GmbH mit Firmensitz in Wien wurde 1998   als Nachfolger der </a:t>
            </a:r>
            <a:r>
              <a:rPr lang="de-DE" err="1"/>
              <a:t>ace</a:t>
            </a:r>
            <a:r>
              <a:rPr lang="de-DE"/>
              <a:t> Beratungs- und Entwicklungs-GmbH gegründet.</a:t>
            </a:r>
            <a:endParaRPr lang="de-AT"/>
          </a:p>
        </p:txBody>
      </p:sp>
      <p:sp>
        <p:nvSpPr>
          <p:cNvPr id="18" name="Fußzeilenplatzhalter 4">
            <a:extLst>
              <a:ext uri="{FF2B5EF4-FFF2-40B4-BE49-F238E27FC236}">
                <a16:creationId xmlns:a16="http://schemas.microsoft.com/office/drawing/2014/main" id="{FE2F50C2-D361-4129-9984-72291EF2B3C2}"/>
              </a:ext>
            </a:extLst>
          </p:cNvPr>
          <p:cNvSpPr>
            <a:spLocks noGrp="1"/>
          </p:cNvSpPr>
          <p:nvPr>
            <p:ph type="ftr" sz="quarter" idx="16"/>
          </p:nvPr>
        </p:nvSpPr>
        <p:spPr>
          <a:xfrm>
            <a:off x="4038600" y="5960853"/>
            <a:ext cx="4114800" cy="531736"/>
          </a:xfrm>
        </p:spPr>
        <p:txBody>
          <a:bodyPr bIns="0" anchor="b"/>
          <a:lstStyle>
            <a:lvl1pPr>
              <a:defRPr sz="800">
                <a:solidFill>
                  <a:srgbClr val="585857"/>
                </a:solidFill>
              </a:defRPr>
            </a:lvl1pPr>
          </a:lstStyle>
          <a:p>
            <a:r>
              <a:rPr lang="de-AT"/>
              <a:t>www.ace.at</a:t>
            </a:r>
          </a:p>
        </p:txBody>
      </p:sp>
      <p:pic>
        <p:nvPicPr>
          <p:cNvPr id="19" name="Grafik 18">
            <a:extLst>
              <a:ext uri="{FF2B5EF4-FFF2-40B4-BE49-F238E27FC236}">
                <a16:creationId xmlns:a16="http://schemas.microsoft.com/office/drawing/2014/main" id="{6C456D8B-837B-457F-A3B1-61E3CC3998F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0397" y="6326051"/>
            <a:ext cx="532920" cy="166537"/>
          </a:xfrm>
          <a:prstGeom prst="rect">
            <a:avLst/>
          </a:prstGeom>
        </p:spPr>
      </p:pic>
      <p:sp>
        <p:nvSpPr>
          <p:cNvPr id="20" name="Foliennummernplatzhalter 5">
            <a:extLst>
              <a:ext uri="{FF2B5EF4-FFF2-40B4-BE49-F238E27FC236}">
                <a16:creationId xmlns:a16="http://schemas.microsoft.com/office/drawing/2014/main" id="{5DECCC7D-88AF-48CD-B052-E81059346774}"/>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Tree>
    <p:extLst>
      <p:ext uri="{BB962C8B-B14F-4D97-AF65-F5344CB8AC3E}">
        <p14:creationId xmlns:p14="http://schemas.microsoft.com/office/powerpoint/2010/main" val="1741617525"/>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fade">
                                      <p:cBhvr>
                                        <p:cTn id="7" dur="700"/>
                                        <p:tgtEl>
                                          <p:spTgt spid="17">
                                            <p:txEl>
                                              <p:pRg st="0" end="0"/>
                                            </p:txEl>
                                          </p:spTgt>
                                        </p:tgtEl>
                                      </p:cBhvr>
                                    </p:animEffect>
                                    <p:anim calcmode="lin" valueType="num">
                                      <p:cBhvr>
                                        <p:cTn id="8" dur="7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9" dur="700" fill="hold"/>
                                        <p:tgtEl>
                                          <p:spTgt spid="17">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nodePh="1">
                                  <p:stCondLst>
                                    <p:cond delay="0"/>
                                  </p:stCondLst>
                                  <p:endCondLst>
                                    <p:cond evt="begin" delay="0">
                                      <p:tn val="10"/>
                                    </p:cond>
                                  </p:endCondLst>
                                  <p:childTnLst>
                                    <p:set>
                                      <p:cBhvr>
                                        <p:cTn id="11" dur="1" fill="hold">
                                          <p:stCondLst>
                                            <p:cond delay="0"/>
                                          </p:stCondLst>
                                        </p:cTn>
                                        <p:tgtEl>
                                          <p:spTgt spid="12"/>
                                        </p:tgtEl>
                                        <p:attrNameLst>
                                          <p:attrName>style.visibility</p:attrName>
                                        </p:attrNameLst>
                                      </p:cBhvr>
                                      <p:to>
                                        <p:strVal val="visible"/>
                                      </p:to>
                                    </p:set>
                                    <p:animEffect transition="in" filter="fade">
                                      <p:cBhvr>
                                        <p:cTn id="12" dur="700"/>
                                        <p:tgtEl>
                                          <p:spTgt spid="12"/>
                                        </p:tgtEl>
                                      </p:cBhvr>
                                    </p:animEffect>
                                    <p:anim calcmode="lin" valueType="num">
                                      <p:cBhvr>
                                        <p:cTn id="13" dur="700" fill="hold"/>
                                        <p:tgtEl>
                                          <p:spTgt spid="12"/>
                                        </p:tgtEl>
                                        <p:attrNameLst>
                                          <p:attrName>ppt_x</p:attrName>
                                        </p:attrNameLst>
                                      </p:cBhvr>
                                      <p:tavLst>
                                        <p:tav tm="0">
                                          <p:val>
                                            <p:strVal val="#ppt_x"/>
                                          </p:val>
                                        </p:tav>
                                        <p:tav tm="100000">
                                          <p:val>
                                            <p:strVal val="#ppt_x"/>
                                          </p:val>
                                        </p:tav>
                                      </p:tavLst>
                                    </p:anim>
                                    <p:anim calcmode="lin" valueType="num">
                                      <p:cBhvr>
                                        <p:cTn id="14" dur="7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7" grpId="0" build="p">
        <p:tmplLst>
          <p:tmpl lvl="1">
            <p:tnLst>
              <p:par>
                <p:cTn presetID="42"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700"/>
                        <p:tgtEl>
                          <p:spTgt spid="17"/>
                        </p:tgtEl>
                      </p:cBhvr>
                    </p:animEffect>
                    <p:anim calcmode="lin" valueType="num">
                      <p:cBhvr>
                        <p:cTn dur="700" fill="hold"/>
                        <p:tgtEl>
                          <p:spTgt spid="17"/>
                        </p:tgtEl>
                        <p:attrNameLst>
                          <p:attrName>ppt_x</p:attrName>
                        </p:attrNameLst>
                      </p:cBhvr>
                      <p:tavLst>
                        <p:tav tm="0">
                          <p:val>
                            <p:strVal val="#ppt_x"/>
                          </p:val>
                        </p:tav>
                        <p:tav tm="100000">
                          <p:val>
                            <p:strVal val="#ppt_x"/>
                          </p:val>
                        </p:tav>
                      </p:tavLst>
                    </p:anim>
                    <p:anim calcmode="lin" valueType="num">
                      <p:cBhvr>
                        <p:cTn dur="700" fill="hold"/>
                        <p:tgtEl>
                          <p:spTgt spid="17"/>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Abschnitts-&#10;überschrift">
    <p:spTree>
      <p:nvGrpSpPr>
        <p:cNvPr id="1" name=""/>
        <p:cNvGrpSpPr/>
        <p:nvPr/>
      </p:nvGrpSpPr>
      <p:grpSpPr>
        <a:xfrm>
          <a:off x="0" y="0"/>
          <a:ext cx="0" cy="0"/>
          <a:chOff x="0" y="0"/>
          <a:chExt cx="0" cy="0"/>
        </a:xfrm>
      </p:grpSpPr>
      <p:sp>
        <p:nvSpPr>
          <p:cNvPr id="21" name="Textplatzhalter 16">
            <a:extLst>
              <a:ext uri="{FF2B5EF4-FFF2-40B4-BE49-F238E27FC236}">
                <a16:creationId xmlns:a16="http://schemas.microsoft.com/office/drawing/2014/main" id="{969F4944-6912-4D13-BFC3-3D222365CB58}"/>
              </a:ext>
            </a:extLst>
          </p:cNvPr>
          <p:cNvSpPr>
            <a:spLocks noGrp="1"/>
          </p:cNvSpPr>
          <p:nvPr>
            <p:ph type="body" sz="quarter" idx="15" hasCustomPrompt="1"/>
          </p:nvPr>
        </p:nvSpPr>
        <p:spPr>
          <a:xfrm>
            <a:off x="1980000" y="2383366"/>
            <a:ext cx="4114800" cy="2091267"/>
          </a:xfrm>
          <a:prstGeom prst="rect">
            <a:avLst/>
          </a:prstGeom>
        </p:spPr>
        <p:txBody>
          <a:bodyPr lIns="0" tIns="0" rIns="0" bIns="0" anchor="ctr"/>
          <a:lstStyle>
            <a:lvl1pPr marL="0" indent="0">
              <a:lnSpc>
                <a:spcPts val="1600"/>
              </a:lnSpc>
              <a:buNone/>
              <a:defRPr sz="1500" i="1">
                <a:solidFill>
                  <a:srgbClr val="585857"/>
                </a:solidFill>
                <a:latin typeface="+mn-lt"/>
              </a:defRPr>
            </a:lvl1pPr>
          </a:lstStyle>
          <a:p>
            <a:pPr lvl="0"/>
            <a:r>
              <a:rPr lang="de-DE"/>
              <a:t>Die </a:t>
            </a:r>
            <a:r>
              <a:rPr lang="de-DE" err="1"/>
              <a:t>ace</a:t>
            </a:r>
            <a:r>
              <a:rPr lang="de-DE"/>
              <a:t> Neue Informationstechnologien GmbH mit Firmensitz in Wien wurde 1998 als Nachfolger der </a:t>
            </a:r>
            <a:r>
              <a:rPr lang="de-DE" err="1"/>
              <a:t>ace</a:t>
            </a:r>
            <a:r>
              <a:rPr lang="de-DE"/>
              <a:t> Beratungs- und Entwicklungs-GmbH gegründet.</a:t>
            </a:r>
            <a:endParaRPr lang="de-AT"/>
          </a:p>
        </p:txBody>
      </p:sp>
      <p:sp>
        <p:nvSpPr>
          <p:cNvPr id="15" name="Rechteck 14">
            <a:extLst>
              <a:ext uri="{FF2B5EF4-FFF2-40B4-BE49-F238E27FC236}">
                <a16:creationId xmlns:a16="http://schemas.microsoft.com/office/drawing/2014/main" id="{DF0D3CE7-B674-4B29-A542-C829DCAADB0A}"/>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2" name="Bildplatzhalter 11">
            <a:extLst>
              <a:ext uri="{FF2B5EF4-FFF2-40B4-BE49-F238E27FC236}">
                <a16:creationId xmlns:a16="http://schemas.microsoft.com/office/drawing/2014/main" id="{A005AA3F-D5A3-4023-BF98-0A7DFE9C69E7}"/>
              </a:ext>
            </a:extLst>
          </p:cNvPr>
          <p:cNvSpPr>
            <a:spLocks noGrp="1"/>
          </p:cNvSpPr>
          <p:nvPr>
            <p:ph type="pic" sz="quarter" idx="14"/>
          </p:nvPr>
        </p:nvSpPr>
        <p:spPr>
          <a:xfrm>
            <a:off x="8153400" y="0"/>
            <a:ext cx="4038600" cy="5961063"/>
          </a:xfrm>
          <a:prstGeom prst="rect">
            <a:avLst/>
          </a:prstGeom>
        </p:spPr>
        <p:txBody>
          <a:bodyPr/>
          <a:lstStyle>
            <a:lvl1pPr marL="0" indent="0">
              <a:buNone/>
              <a:defRPr/>
            </a:lvl1pPr>
          </a:lstStyle>
          <a:p>
            <a:endParaRPr lang="de-AT"/>
          </a:p>
        </p:txBody>
      </p:sp>
      <p:sp>
        <p:nvSpPr>
          <p:cNvPr id="4" name="Bildplatzhalter 3">
            <a:extLst>
              <a:ext uri="{FF2B5EF4-FFF2-40B4-BE49-F238E27FC236}">
                <a16:creationId xmlns:a16="http://schemas.microsoft.com/office/drawing/2014/main" id="{5C308AC7-137A-4BDD-BDF3-95883FBD6084}"/>
              </a:ext>
            </a:extLst>
          </p:cNvPr>
          <p:cNvSpPr>
            <a:spLocks noGrp="1"/>
          </p:cNvSpPr>
          <p:nvPr>
            <p:ph type="pic" sz="quarter" idx="16"/>
          </p:nvPr>
        </p:nvSpPr>
        <p:spPr>
          <a:xfrm>
            <a:off x="1980000" y="4158000"/>
            <a:ext cx="1800000" cy="896937"/>
          </a:xfrm>
          <a:prstGeom prst="rect">
            <a:avLst/>
          </a:prstGeom>
        </p:spPr>
        <p:txBody>
          <a:bodyPr/>
          <a:lstStyle>
            <a:lvl1pPr marL="0" indent="0">
              <a:buNone/>
              <a:defRPr sz="1200"/>
            </a:lvl1pPr>
          </a:lstStyle>
          <a:p>
            <a:endParaRPr lang="de-AT"/>
          </a:p>
        </p:txBody>
      </p:sp>
      <p:sp>
        <p:nvSpPr>
          <p:cNvPr id="8" name="Textplatzhalter 7">
            <a:extLst>
              <a:ext uri="{FF2B5EF4-FFF2-40B4-BE49-F238E27FC236}">
                <a16:creationId xmlns:a16="http://schemas.microsoft.com/office/drawing/2014/main" id="{5F7BA1EA-FFB6-4479-8E89-37C3BC44A4E8}"/>
              </a:ext>
            </a:extLst>
          </p:cNvPr>
          <p:cNvSpPr>
            <a:spLocks noGrp="1"/>
          </p:cNvSpPr>
          <p:nvPr>
            <p:ph type="body" sz="quarter" idx="17"/>
          </p:nvPr>
        </p:nvSpPr>
        <p:spPr>
          <a:xfrm>
            <a:off x="3960000" y="4158000"/>
            <a:ext cx="1800000" cy="896937"/>
          </a:xfrm>
          <a:prstGeom prst="rect">
            <a:avLst/>
          </a:prstGeom>
        </p:spPr>
        <p:txBody>
          <a:bodyPr lIns="0" tIns="0" rIns="0" bIns="0" anchor="b"/>
          <a:lstStyle>
            <a:lvl1pPr marL="0" indent="0" algn="r">
              <a:buNone/>
              <a:defRPr sz="1500" i="1">
                <a:solidFill>
                  <a:srgbClr val="005887"/>
                </a:solidFill>
              </a:defRPr>
            </a:lvl1pPr>
          </a:lstStyle>
          <a:p>
            <a:pPr lvl="0"/>
            <a:endParaRPr lang="de-AT" sz="1500"/>
          </a:p>
          <a:p>
            <a:pPr lvl="0"/>
            <a:r>
              <a:rPr lang="de-AT" sz="1500"/>
              <a:t>www.xfound.eu</a:t>
            </a:r>
          </a:p>
        </p:txBody>
      </p:sp>
      <p:sp>
        <p:nvSpPr>
          <p:cNvPr id="13" name="Fußzeilenplatzhalter 4">
            <a:extLst>
              <a:ext uri="{FF2B5EF4-FFF2-40B4-BE49-F238E27FC236}">
                <a16:creationId xmlns:a16="http://schemas.microsoft.com/office/drawing/2014/main" id="{C2AB2129-2935-4E6F-B7A1-AC0AD8B69A05}"/>
              </a:ext>
            </a:extLst>
          </p:cNvPr>
          <p:cNvSpPr>
            <a:spLocks noGrp="1"/>
          </p:cNvSpPr>
          <p:nvPr>
            <p:ph type="ftr" sz="quarter" idx="18"/>
          </p:nvPr>
        </p:nvSpPr>
        <p:spPr>
          <a:xfrm>
            <a:off x="4038600" y="5960853"/>
            <a:ext cx="4114800" cy="531736"/>
          </a:xfrm>
        </p:spPr>
        <p:txBody>
          <a:bodyPr bIns="0" anchor="b"/>
          <a:lstStyle>
            <a:lvl1pPr>
              <a:defRPr sz="800">
                <a:solidFill>
                  <a:srgbClr val="585857"/>
                </a:solidFill>
              </a:defRPr>
            </a:lvl1pPr>
          </a:lstStyle>
          <a:p>
            <a:r>
              <a:rPr lang="de-AT"/>
              <a:t>www.ace.at</a:t>
            </a:r>
          </a:p>
        </p:txBody>
      </p:sp>
      <p:pic>
        <p:nvPicPr>
          <p:cNvPr id="16" name="Grafik 15">
            <a:extLst>
              <a:ext uri="{FF2B5EF4-FFF2-40B4-BE49-F238E27FC236}">
                <a16:creationId xmlns:a16="http://schemas.microsoft.com/office/drawing/2014/main" id="{F90452E3-8D31-48F2-A2BE-F9667CD12FC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0397" y="6326051"/>
            <a:ext cx="532920" cy="166537"/>
          </a:xfrm>
          <a:prstGeom prst="rect">
            <a:avLst/>
          </a:prstGeom>
        </p:spPr>
      </p:pic>
      <p:sp>
        <p:nvSpPr>
          <p:cNvPr id="18" name="Foliennummernplatzhalter 5">
            <a:extLst>
              <a:ext uri="{FF2B5EF4-FFF2-40B4-BE49-F238E27FC236}">
                <a16:creationId xmlns:a16="http://schemas.microsoft.com/office/drawing/2014/main" id="{EA3F029E-0758-4CC6-84A2-E5CC6672BF98}"/>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
        <p:nvSpPr>
          <p:cNvPr id="20" name="Textplatzhalter 9">
            <a:extLst>
              <a:ext uri="{FF2B5EF4-FFF2-40B4-BE49-F238E27FC236}">
                <a16:creationId xmlns:a16="http://schemas.microsoft.com/office/drawing/2014/main" id="{21EC83AF-9A2C-4B9A-AEE9-2793195A8D89}"/>
              </a:ext>
            </a:extLst>
          </p:cNvPr>
          <p:cNvSpPr>
            <a:spLocks noGrp="1"/>
          </p:cNvSpPr>
          <p:nvPr>
            <p:ph type="body" sz="quarter" idx="13" hasCustomPrompt="1"/>
          </p:nvPr>
        </p:nvSpPr>
        <p:spPr>
          <a:xfrm>
            <a:off x="990000" y="990000"/>
            <a:ext cx="4382489" cy="673100"/>
          </a:xfrm>
          <a:prstGeom prst="rect">
            <a:avLst/>
          </a:prstGeom>
        </p:spPr>
        <p:txBody>
          <a:bodyPr lIns="0" tIns="0" rIns="0" bIns="0"/>
          <a:lstStyle>
            <a:lvl1pPr marL="0" indent="0">
              <a:buNone/>
              <a:defRPr sz="2900" b="0" i="1">
                <a:solidFill>
                  <a:srgbClr val="005887"/>
                </a:solidFill>
                <a:latin typeface="+mj-lt"/>
              </a:defRPr>
            </a:lvl1pPr>
          </a:lstStyle>
          <a:p>
            <a:pPr lvl="0"/>
            <a:r>
              <a:rPr lang="de-AT"/>
              <a:t>Fokussiert seit 1998</a:t>
            </a:r>
          </a:p>
        </p:txBody>
      </p:sp>
      <p:sp>
        <p:nvSpPr>
          <p:cNvPr id="5" name="Fußzeilenplatzhalter 4">
            <a:extLst>
              <a:ext uri="{FF2B5EF4-FFF2-40B4-BE49-F238E27FC236}">
                <a16:creationId xmlns:a16="http://schemas.microsoft.com/office/drawing/2014/main" id="{63D47C0A-F385-36EF-BD4E-CA2EA187EF0D}"/>
              </a:ext>
            </a:extLst>
          </p:cNvPr>
          <p:cNvSpPr txBox="1">
            <a:spLocks/>
          </p:cNvSpPr>
          <p:nvPr userDrawn="1"/>
        </p:nvSpPr>
        <p:spPr>
          <a:xfrm>
            <a:off x="4038600" y="5960852"/>
            <a:ext cx="4114800" cy="531736"/>
          </a:xfrm>
          <a:prstGeom prst="rect">
            <a:avLst/>
          </a:prstGeom>
        </p:spPr>
        <p:txBody>
          <a:bodyPr vert="horz" lIns="91440" tIns="45720" rIns="91440" bIns="0" rtlCol="0" anchor="b"/>
          <a:lstStyle>
            <a:defPPr>
              <a:defRPr lang="de-DE"/>
            </a:defPPr>
            <a:lvl1pPr marL="0" algn="ctr" defTabSz="914400" rtl="0" eaLnBrk="1" latinLnBrk="0" hangingPunct="1">
              <a:defRPr sz="800" kern="1200">
                <a:solidFill>
                  <a:srgbClr val="5858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de-AT"/>
              <a:t>www.ace.at</a:t>
            </a:r>
          </a:p>
        </p:txBody>
      </p:sp>
      <p:pic>
        <p:nvPicPr>
          <p:cNvPr id="6" name="Grafik 5">
            <a:extLst>
              <a:ext uri="{FF2B5EF4-FFF2-40B4-BE49-F238E27FC236}">
                <a16:creationId xmlns:a16="http://schemas.microsoft.com/office/drawing/2014/main" id="{94AE4A61-1C23-6FF9-15AB-67105BD4AA5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0397" y="6326050"/>
            <a:ext cx="532920" cy="166537"/>
          </a:xfrm>
          <a:prstGeom prst="rect">
            <a:avLst/>
          </a:prstGeom>
        </p:spPr>
      </p:pic>
    </p:spTree>
    <p:extLst>
      <p:ext uri="{BB962C8B-B14F-4D97-AF65-F5344CB8AC3E}">
        <p14:creationId xmlns:p14="http://schemas.microsoft.com/office/powerpoint/2010/main" val="2094054054"/>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700"/>
                                        <p:tgtEl>
                                          <p:spTgt spid="21">
                                            <p:txEl>
                                              <p:pRg st="0" end="0"/>
                                            </p:txEl>
                                          </p:spTgt>
                                        </p:tgtEl>
                                      </p:cBhvr>
                                    </p:animEffect>
                                    <p:anim calcmode="lin" valueType="num">
                                      <p:cBhvr>
                                        <p:cTn id="8" dur="7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9" dur="700" fill="hold"/>
                                        <p:tgtEl>
                                          <p:spTgt spid="21">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nodePh="1">
                                  <p:stCondLst>
                                    <p:cond delay="0"/>
                                  </p:stCondLst>
                                  <p:endCondLst>
                                    <p:cond evt="begin" delay="0">
                                      <p:tn val="10"/>
                                    </p:cond>
                                  </p:endCondLst>
                                  <p:childTnLst>
                                    <p:set>
                                      <p:cBhvr>
                                        <p:cTn id="11" dur="1" fill="hold">
                                          <p:stCondLst>
                                            <p:cond delay="0"/>
                                          </p:stCondLst>
                                        </p:cTn>
                                        <p:tgtEl>
                                          <p:spTgt spid="12"/>
                                        </p:tgtEl>
                                        <p:attrNameLst>
                                          <p:attrName>style.visibility</p:attrName>
                                        </p:attrNameLst>
                                      </p:cBhvr>
                                      <p:to>
                                        <p:strVal val="visible"/>
                                      </p:to>
                                    </p:set>
                                    <p:animEffect transition="in" filter="fade">
                                      <p:cBhvr>
                                        <p:cTn id="12" dur="700"/>
                                        <p:tgtEl>
                                          <p:spTgt spid="12"/>
                                        </p:tgtEl>
                                      </p:cBhvr>
                                    </p:animEffect>
                                    <p:anim calcmode="lin" valueType="num">
                                      <p:cBhvr>
                                        <p:cTn id="13" dur="700" fill="hold"/>
                                        <p:tgtEl>
                                          <p:spTgt spid="12"/>
                                        </p:tgtEl>
                                        <p:attrNameLst>
                                          <p:attrName>ppt_x</p:attrName>
                                        </p:attrNameLst>
                                      </p:cBhvr>
                                      <p:tavLst>
                                        <p:tav tm="0">
                                          <p:val>
                                            <p:strVal val="#ppt_x"/>
                                          </p:val>
                                        </p:tav>
                                        <p:tav tm="100000">
                                          <p:val>
                                            <p:strVal val="#ppt_x"/>
                                          </p:val>
                                        </p:tav>
                                      </p:tavLst>
                                    </p:anim>
                                    <p:anim calcmode="lin" valueType="num">
                                      <p:cBhvr>
                                        <p:cTn id="14" dur="700" fill="hold"/>
                                        <p:tgtEl>
                                          <p:spTgt spid="1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nodePh="1">
                                  <p:stCondLst>
                                    <p:cond delay="350"/>
                                  </p:stCondLst>
                                  <p:endCondLst>
                                    <p:cond evt="begin" delay="0">
                                      <p:tn val="15"/>
                                    </p:cond>
                                  </p:endCondLst>
                                  <p:childTnLst>
                                    <p:set>
                                      <p:cBhvr>
                                        <p:cTn id="16" dur="1" fill="hold">
                                          <p:stCondLst>
                                            <p:cond delay="0"/>
                                          </p:stCondLst>
                                        </p:cTn>
                                        <p:tgtEl>
                                          <p:spTgt spid="4"/>
                                        </p:tgtEl>
                                        <p:attrNameLst>
                                          <p:attrName>style.visibility</p:attrName>
                                        </p:attrNameLst>
                                      </p:cBhvr>
                                      <p:to>
                                        <p:strVal val="visible"/>
                                      </p:to>
                                    </p:set>
                                    <p:animEffect transition="in" filter="fade">
                                      <p:cBhvr>
                                        <p:cTn id="17" dur="700"/>
                                        <p:tgtEl>
                                          <p:spTgt spid="4"/>
                                        </p:tgtEl>
                                      </p:cBhvr>
                                    </p:animEffect>
                                    <p:anim calcmode="lin" valueType="num">
                                      <p:cBhvr>
                                        <p:cTn id="18" dur="700" fill="hold"/>
                                        <p:tgtEl>
                                          <p:spTgt spid="4"/>
                                        </p:tgtEl>
                                        <p:attrNameLst>
                                          <p:attrName>ppt_x</p:attrName>
                                        </p:attrNameLst>
                                      </p:cBhvr>
                                      <p:tavLst>
                                        <p:tav tm="0">
                                          <p:val>
                                            <p:strVal val="#ppt_x"/>
                                          </p:val>
                                        </p:tav>
                                        <p:tav tm="100000">
                                          <p:val>
                                            <p:strVal val="#ppt_x"/>
                                          </p:val>
                                        </p:tav>
                                      </p:tavLst>
                                    </p:anim>
                                    <p:anim calcmode="lin" valueType="num">
                                      <p:cBhvr>
                                        <p:cTn id="19" dur="7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350"/>
                                  </p:stCondLst>
                                  <p:childTnLst>
                                    <p:set>
                                      <p:cBhvr>
                                        <p:cTn id="21" dur="1" fill="hold">
                                          <p:stCondLst>
                                            <p:cond delay="0"/>
                                          </p:stCondLst>
                                        </p:cTn>
                                        <p:tgtEl>
                                          <p:spTgt spid="8">
                                            <p:txEl>
                                              <p:pRg st="1" end="1"/>
                                            </p:txEl>
                                          </p:spTgt>
                                        </p:tgtEl>
                                        <p:attrNameLst>
                                          <p:attrName>style.visibility</p:attrName>
                                        </p:attrNameLst>
                                      </p:cBhvr>
                                      <p:to>
                                        <p:strVal val="visible"/>
                                      </p:to>
                                    </p:set>
                                    <p:animEffect transition="in" filter="fade">
                                      <p:cBhvr>
                                        <p:cTn id="22" dur="700"/>
                                        <p:tgtEl>
                                          <p:spTgt spid="8">
                                            <p:txEl>
                                              <p:pRg st="1" end="1"/>
                                            </p:txEl>
                                          </p:spTgt>
                                        </p:tgtEl>
                                      </p:cBhvr>
                                    </p:animEffect>
                                    <p:anim calcmode="lin" valueType="num">
                                      <p:cBhvr>
                                        <p:cTn id="23" dur="7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4" dur="7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tmplLst>
          <p:tmpl lvl="1">
            <p:tnLst>
              <p:par>
                <p:cTn presetID="42"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700"/>
                        <p:tgtEl>
                          <p:spTgt spid="21"/>
                        </p:tgtEl>
                      </p:cBhvr>
                    </p:animEffect>
                    <p:anim calcmode="lin" valueType="num">
                      <p:cBhvr>
                        <p:cTn dur="700" fill="hold"/>
                        <p:tgtEl>
                          <p:spTgt spid="21"/>
                        </p:tgtEl>
                        <p:attrNameLst>
                          <p:attrName>ppt_x</p:attrName>
                        </p:attrNameLst>
                      </p:cBhvr>
                      <p:tavLst>
                        <p:tav tm="0">
                          <p:val>
                            <p:strVal val="#ppt_x"/>
                          </p:val>
                        </p:tav>
                        <p:tav tm="100000">
                          <p:val>
                            <p:strVal val="#ppt_x"/>
                          </p:val>
                        </p:tav>
                      </p:tavLst>
                    </p:anim>
                    <p:anim calcmode="lin" valueType="num">
                      <p:cBhvr>
                        <p:cTn dur="700" fill="hold"/>
                        <p:tgtEl>
                          <p:spTgt spid="21"/>
                        </p:tgtEl>
                        <p:attrNameLst>
                          <p:attrName>ppt_y</p:attrName>
                        </p:attrNameLst>
                      </p:cBhvr>
                      <p:tavLst>
                        <p:tav tm="0">
                          <p:val>
                            <p:strVal val="#ppt_y+.1"/>
                          </p:val>
                        </p:tav>
                        <p:tav tm="100000">
                          <p:val>
                            <p:strVal val="#ppt_y"/>
                          </p:val>
                        </p:tav>
                      </p:tavLst>
                    </p:anim>
                  </p:childTnLst>
                </p:cTn>
              </p:par>
            </p:tnLst>
          </p:tmpl>
        </p:tmplLst>
      </p:bldP>
      <p:bldP spid="12" grpId="0"/>
      <p:bldP spid="4" grpId="0"/>
      <p:bldP spid="8" grpId="0" build="p">
        <p:tmplLst>
          <p:tmpl lvl="1">
            <p:tnLst>
              <p:par>
                <p:cTn presetID="42" presetClass="entr" presetSubtype="0" fill="hold" nodeType="withEffect">
                  <p:stCondLst>
                    <p:cond delay="350"/>
                  </p:stCondLst>
                  <p:childTnLst>
                    <p:set>
                      <p:cBhvr>
                        <p:cTn dur="1" fill="hold">
                          <p:stCondLst>
                            <p:cond delay="0"/>
                          </p:stCondLst>
                        </p:cTn>
                        <p:tgtEl>
                          <p:spTgt spid="8"/>
                        </p:tgtEl>
                        <p:attrNameLst>
                          <p:attrName>style.visibility</p:attrName>
                        </p:attrNameLst>
                      </p:cBhvr>
                      <p:to>
                        <p:strVal val="visible"/>
                      </p:to>
                    </p:set>
                    <p:animEffect transition="in" filter="fade">
                      <p:cBhvr>
                        <p:cTn dur="700"/>
                        <p:tgtEl>
                          <p:spTgt spid="8"/>
                        </p:tgtEl>
                      </p:cBhvr>
                    </p:animEffect>
                    <p:anim calcmode="lin" valueType="num">
                      <p:cBhvr>
                        <p:cTn dur="700" fill="hold"/>
                        <p:tgtEl>
                          <p:spTgt spid="8"/>
                        </p:tgtEl>
                        <p:attrNameLst>
                          <p:attrName>ppt_x</p:attrName>
                        </p:attrNameLst>
                      </p:cBhvr>
                      <p:tavLst>
                        <p:tav tm="0">
                          <p:val>
                            <p:strVal val="#ppt_x"/>
                          </p:val>
                        </p:tav>
                        <p:tav tm="100000">
                          <p:val>
                            <p:strVal val="#ppt_x"/>
                          </p:val>
                        </p:tav>
                      </p:tavLst>
                    </p:anim>
                    <p:anim calcmode="lin" valueType="num">
                      <p:cBhvr>
                        <p:cTn dur="700" fill="hold"/>
                        <p:tgtEl>
                          <p:spTgt spid="8"/>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enutzerdefiniertes Layout">
    <p:spTree>
      <p:nvGrpSpPr>
        <p:cNvPr id="1" name=""/>
        <p:cNvGrpSpPr/>
        <p:nvPr/>
      </p:nvGrpSpPr>
      <p:grpSpPr>
        <a:xfrm>
          <a:off x="0" y="0"/>
          <a:ext cx="0" cy="0"/>
          <a:chOff x="0" y="0"/>
          <a:chExt cx="0" cy="0"/>
        </a:xfrm>
      </p:grpSpPr>
      <p:sp>
        <p:nvSpPr>
          <p:cNvPr id="39" name="Rechteck 38">
            <a:extLst>
              <a:ext uri="{FF2B5EF4-FFF2-40B4-BE49-F238E27FC236}">
                <a16:creationId xmlns:a16="http://schemas.microsoft.com/office/drawing/2014/main" id="{8EB7B4FE-5121-441F-BE79-6A72F3B4AAFF}"/>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0" name="Textplatzhalter 9">
            <a:extLst>
              <a:ext uri="{FF2B5EF4-FFF2-40B4-BE49-F238E27FC236}">
                <a16:creationId xmlns:a16="http://schemas.microsoft.com/office/drawing/2014/main" id="{74789282-0F15-449B-9527-0ED63FC62276}"/>
              </a:ext>
            </a:extLst>
          </p:cNvPr>
          <p:cNvSpPr>
            <a:spLocks noGrp="1"/>
          </p:cNvSpPr>
          <p:nvPr>
            <p:ph type="body" sz="quarter" idx="12" hasCustomPrompt="1"/>
          </p:nvPr>
        </p:nvSpPr>
        <p:spPr>
          <a:xfrm>
            <a:off x="990000" y="991558"/>
            <a:ext cx="5650720" cy="673200"/>
          </a:xfrm>
          <a:prstGeom prst="rect">
            <a:avLst/>
          </a:prstGeom>
        </p:spPr>
        <p:txBody>
          <a:bodyPr lIns="0" tIns="0" rIns="0" bIns="0"/>
          <a:lstStyle>
            <a:lvl1pPr marL="0" indent="0">
              <a:buNone/>
              <a:defRPr sz="2900" i="1">
                <a:solidFill>
                  <a:srgbClr val="005887"/>
                </a:solidFill>
                <a:latin typeface="+mj-lt"/>
              </a:defRPr>
            </a:lvl1pPr>
          </a:lstStyle>
          <a:p>
            <a:pPr lvl="0"/>
            <a:r>
              <a:rPr lang="de-AT"/>
              <a:t>Vielfältige Kernkompetenzen</a:t>
            </a:r>
          </a:p>
        </p:txBody>
      </p:sp>
      <p:sp>
        <p:nvSpPr>
          <p:cNvPr id="12" name="Bildplatzhalter 11">
            <a:extLst>
              <a:ext uri="{FF2B5EF4-FFF2-40B4-BE49-F238E27FC236}">
                <a16:creationId xmlns:a16="http://schemas.microsoft.com/office/drawing/2014/main" id="{9557FC4E-532C-4230-ACAA-EFD84E2A2E95}"/>
              </a:ext>
            </a:extLst>
          </p:cNvPr>
          <p:cNvSpPr>
            <a:spLocks noGrp="1"/>
          </p:cNvSpPr>
          <p:nvPr>
            <p:ph type="pic" sz="quarter" idx="13"/>
          </p:nvPr>
        </p:nvSpPr>
        <p:spPr>
          <a:xfrm>
            <a:off x="1980000" y="2412000"/>
            <a:ext cx="540000" cy="540000"/>
          </a:xfrm>
          <a:prstGeom prst="rect">
            <a:avLst/>
          </a:prstGeom>
        </p:spPr>
        <p:txBody>
          <a:bodyPr/>
          <a:lstStyle>
            <a:lvl1pPr marL="0" indent="0">
              <a:buNone/>
              <a:defRPr sz="1200"/>
            </a:lvl1pPr>
          </a:lstStyle>
          <a:p>
            <a:endParaRPr lang="de-AT"/>
          </a:p>
        </p:txBody>
      </p:sp>
      <p:sp>
        <p:nvSpPr>
          <p:cNvPr id="19" name="Textplatzhalter 18">
            <a:extLst>
              <a:ext uri="{FF2B5EF4-FFF2-40B4-BE49-F238E27FC236}">
                <a16:creationId xmlns:a16="http://schemas.microsoft.com/office/drawing/2014/main" id="{B5E50A7E-925E-45F2-9885-FE8B101AAE3C}"/>
              </a:ext>
            </a:extLst>
          </p:cNvPr>
          <p:cNvSpPr>
            <a:spLocks noGrp="1"/>
          </p:cNvSpPr>
          <p:nvPr>
            <p:ph type="body" sz="quarter" idx="14" hasCustomPrompt="1"/>
          </p:nvPr>
        </p:nvSpPr>
        <p:spPr>
          <a:xfrm>
            <a:off x="1980000" y="3356035"/>
            <a:ext cx="1800000" cy="1440000"/>
          </a:xfrm>
          <a:prstGeom prst="rect">
            <a:avLst/>
          </a:prstGeom>
        </p:spPr>
        <p:txBody>
          <a:bodyPr lIns="0" tIns="0" rIns="0" bIns="0"/>
          <a:lstStyle>
            <a:lvl1pPr marL="0" indent="0">
              <a:lnSpc>
                <a:spcPts val="1600"/>
              </a:lnSpc>
              <a:buNone/>
              <a:defRPr sz="1500" i="1">
                <a:solidFill>
                  <a:srgbClr val="585857"/>
                </a:solidFill>
              </a:defRPr>
            </a:lvl1pPr>
          </a:lstStyle>
          <a:p>
            <a:r>
              <a:rPr lang="de-DE"/>
              <a:t>IT Lösungen Analyse, Konzeption, Implementierung und Einführung</a:t>
            </a:r>
          </a:p>
          <a:p>
            <a:endParaRPr lang="de-AT"/>
          </a:p>
        </p:txBody>
      </p:sp>
      <p:sp>
        <p:nvSpPr>
          <p:cNvPr id="24" name="Bildplatzhalter 23">
            <a:extLst>
              <a:ext uri="{FF2B5EF4-FFF2-40B4-BE49-F238E27FC236}">
                <a16:creationId xmlns:a16="http://schemas.microsoft.com/office/drawing/2014/main" id="{19B2CEF2-BEF5-476F-9050-43BB1C3306E7}"/>
              </a:ext>
            </a:extLst>
          </p:cNvPr>
          <p:cNvSpPr>
            <a:spLocks noGrp="1"/>
          </p:cNvSpPr>
          <p:nvPr>
            <p:ph type="pic" sz="quarter" idx="15"/>
          </p:nvPr>
        </p:nvSpPr>
        <p:spPr>
          <a:xfrm>
            <a:off x="4140000" y="2412000"/>
            <a:ext cx="540000" cy="540000"/>
          </a:xfrm>
          <a:prstGeom prst="rect">
            <a:avLst/>
          </a:prstGeom>
        </p:spPr>
        <p:txBody>
          <a:bodyPr/>
          <a:lstStyle>
            <a:lvl1pPr marL="0" indent="0">
              <a:buNone/>
              <a:defRPr sz="1200"/>
            </a:lvl1pPr>
          </a:lstStyle>
          <a:p>
            <a:endParaRPr lang="de-AT"/>
          </a:p>
        </p:txBody>
      </p:sp>
      <p:sp>
        <p:nvSpPr>
          <p:cNvPr id="26" name="Bildplatzhalter 25">
            <a:extLst>
              <a:ext uri="{FF2B5EF4-FFF2-40B4-BE49-F238E27FC236}">
                <a16:creationId xmlns:a16="http://schemas.microsoft.com/office/drawing/2014/main" id="{B741DC30-FACB-4C76-AC13-D210407B979D}"/>
              </a:ext>
            </a:extLst>
          </p:cNvPr>
          <p:cNvSpPr>
            <a:spLocks noGrp="1"/>
          </p:cNvSpPr>
          <p:nvPr>
            <p:ph type="pic" sz="quarter" idx="16"/>
          </p:nvPr>
        </p:nvSpPr>
        <p:spPr>
          <a:xfrm>
            <a:off x="6300000" y="2412000"/>
            <a:ext cx="540000" cy="540000"/>
          </a:xfrm>
          <a:prstGeom prst="rect">
            <a:avLst/>
          </a:prstGeom>
        </p:spPr>
        <p:txBody>
          <a:bodyPr/>
          <a:lstStyle>
            <a:lvl1pPr marL="0" indent="0">
              <a:buNone/>
              <a:defRPr sz="1200"/>
            </a:lvl1pPr>
          </a:lstStyle>
          <a:p>
            <a:endParaRPr lang="de-AT"/>
          </a:p>
        </p:txBody>
      </p:sp>
      <p:sp>
        <p:nvSpPr>
          <p:cNvPr id="28" name="Bildplatzhalter 27">
            <a:extLst>
              <a:ext uri="{FF2B5EF4-FFF2-40B4-BE49-F238E27FC236}">
                <a16:creationId xmlns:a16="http://schemas.microsoft.com/office/drawing/2014/main" id="{E8E41C17-A440-4E14-872B-E0EA9817F3D8}"/>
              </a:ext>
            </a:extLst>
          </p:cNvPr>
          <p:cNvSpPr>
            <a:spLocks noGrp="1"/>
          </p:cNvSpPr>
          <p:nvPr>
            <p:ph type="pic" sz="quarter" idx="17"/>
          </p:nvPr>
        </p:nvSpPr>
        <p:spPr>
          <a:xfrm>
            <a:off x="8460000" y="2412000"/>
            <a:ext cx="540000" cy="540000"/>
          </a:xfrm>
          <a:prstGeom prst="rect">
            <a:avLst/>
          </a:prstGeom>
        </p:spPr>
        <p:txBody>
          <a:bodyPr/>
          <a:lstStyle>
            <a:lvl1pPr marL="0" indent="0">
              <a:buNone/>
              <a:defRPr sz="1200"/>
            </a:lvl1pPr>
          </a:lstStyle>
          <a:p>
            <a:endParaRPr lang="de-AT"/>
          </a:p>
        </p:txBody>
      </p:sp>
      <p:sp>
        <p:nvSpPr>
          <p:cNvPr id="30" name="Textplatzhalter 29">
            <a:extLst>
              <a:ext uri="{FF2B5EF4-FFF2-40B4-BE49-F238E27FC236}">
                <a16:creationId xmlns:a16="http://schemas.microsoft.com/office/drawing/2014/main" id="{D344C17C-48A8-4F96-B545-2963DEBCAD75}"/>
              </a:ext>
            </a:extLst>
          </p:cNvPr>
          <p:cNvSpPr>
            <a:spLocks noGrp="1"/>
          </p:cNvSpPr>
          <p:nvPr>
            <p:ph type="body" sz="quarter" idx="18" hasCustomPrompt="1"/>
          </p:nvPr>
        </p:nvSpPr>
        <p:spPr>
          <a:xfrm>
            <a:off x="4140000" y="3355975"/>
            <a:ext cx="1800000" cy="1440000"/>
          </a:xfrm>
          <a:prstGeom prst="rect">
            <a:avLst/>
          </a:prstGeom>
        </p:spPr>
        <p:txBody>
          <a:bodyPr wrap="square" lIns="0" tIns="0" rIns="0" bIns="0">
            <a:noAutofit/>
          </a:bodyPr>
          <a:lstStyle>
            <a:lvl1pPr marL="0" indent="0">
              <a:lnSpc>
                <a:spcPts val="1600"/>
              </a:lnSpc>
              <a:buNone/>
              <a:defRPr sz="1500" i="1">
                <a:solidFill>
                  <a:srgbClr val="585857"/>
                </a:solidFill>
              </a:defRPr>
            </a:lvl1pPr>
          </a:lstStyle>
          <a:p>
            <a:pPr lvl="0"/>
            <a:r>
              <a:rPr lang="de-AT"/>
              <a:t>Online Portale</a:t>
            </a:r>
            <a:br>
              <a:rPr lang="de-AT"/>
            </a:br>
            <a:r>
              <a:rPr lang="de-AT"/>
              <a:t>für die digitale Abwicklung</a:t>
            </a:r>
            <a:br>
              <a:rPr lang="de-AT"/>
            </a:br>
            <a:r>
              <a:rPr lang="de-AT"/>
              <a:t>von Geschäfts-prozessen</a:t>
            </a:r>
          </a:p>
        </p:txBody>
      </p:sp>
      <p:sp>
        <p:nvSpPr>
          <p:cNvPr id="34" name="Textplatzhalter 33">
            <a:extLst>
              <a:ext uri="{FF2B5EF4-FFF2-40B4-BE49-F238E27FC236}">
                <a16:creationId xmlns:a16="http://schemas.microsoft.com/office/drawing/2014/main" id="{9D9781C8-08C6-4882-9B36-EA50A223BA56}"/>
              </a:ext>
            </a:extLst>
          </p:cNvPr>
          <p:cNvSpPr>
            <a:spLocks noGrp="1"/>
          </p:cNvSpPr>
          <p:nvPr>
            <p:ph type="body" sz="quarter" idx="19"/>
          </p:nvPr>
        </p:nvSpPr>
        <p:spPr>
          <a:xfrm>
            <a:off x="6300000" y="3355975"/>
            <a:ext cx="1800000" cy="1440000"/>
          </a:xfrm>
          <a:prstGeom prst="rect">
            <a:avLst/>
          </a:prstGeom>
        </p:spPr>
        <p:txBody>
          <a:bodyPr lIns="0" tIns="0" rIns="0" bIns="0"/>
          <a:lstStyle>
            <a:lvl1pPr marL="0" indent="0">
              <a:lnSpc>
                <a:spcPts val="1600"/>
              </a:lnSpc>
              <a:buNone/>
              <a:defRPr sz="1500" i="1">
                <a:solidFill>
                  <a:srgbClr val="585857"/>
                </a:solidFill>
              </a:defRPr>
            </a:lvl1pPr>
          </a:lstStyle>
          <a:p>
            <a:pPr lvl="0"/>
            <a:endParaRPr lang="de-AT"/>
          </a:p>
        </p:txBody>
      </p:sp>
      <p:sp>
        <p:nvSpPr>
          <p:cNvPr id="36" name="Textplatzhalter 35">
            <a:extLst>
              <a:ext uri="{FF2B5EF4-FFF2-40B4-BE49-F238E27FC236}">
                <a16:creationId xmlns:a16="http://schemas.microsoft.com/office/drawing/2014/main" id="{0D5B0D58-638D-435D-BADE-3193F148FCA7}"/>
              </a:ext>
            </a:extLst>
          </p:cNvPr>
          <p:cNvSpPr>
            <a:spLocks noGrp="1"/>
          </p:cNvSpPr>
          <p:nvPr>
            <p:ph type="body" sz="quarter" idx="20"/>
          </p:nvPr>
        </p:nvSpPr>
        <p:spPr>
          <a:xfrm>
            <a:off x="8460000" y="3355975"/>
            <a:ext cx="1800000" cy="1440000"/>
          </a:xfrm>
          <a:prstGeom prst="rect">
            <a:avLst/>
          </a:prstGeom>
        </p:spPr>
        <p:txBody>
          <a:bodyPr lIns="0" tIns="0" rIns="0" bIns="0"/>
          <a:lstStyle>
            <a:lvl1pPr marL="0" indent="0">
              <a:lnSpc>
                <a:spcPts val="1600"/>
              </a:lnSpc>
              <a:buNone/>
              <a:defRPr sz="1500" i="1">
                <a:solidFill>
                  <a:srgbClr val="585857"/>
                </a:solidFill>
              </a:defRPr>
            </a:lvl1pPr>
          </a:lstStyle>
          <a:p>
            <a:pPr lvl="0"/>
            <a:endParaRPr lang="de-AT"/>
          </a:p>
        </p:txBody>
      </p:sp>
      <p:sp>
        <p:nvSpPr>
          <p:cNvPr id="16" name="Fußzeilenplatzhalter 4">
            <a:extLst>
              <a:ext uri="{FF2B5EF4-FFF2-40B4-BE49-F238E27FC236}">
                <a16:creationId xmlns:a16="http://schemas.microsoft.com/office/drawing/2014/main" id="{0AFFD305-1582-47FF-B5BB-14E856C89355}"/>
              </a:ext>
            </a:extLst>
          </p:cNvPr>
          <p:cNvSpPr>
            <a:spLocks noGrp="1"/>
          </p:cNvSpPr>
          <p:nvPr>
            <p:ph type="ftr" sz="quarter" idx="21"/>
          </p:nvPr>
        </p:nvSpPr>
        <p:spPr>
          <a:xfrm>
            <a:off x="4038600" y="5960853"/>
            <a:ext cx="4114800" cy="531736"/>
          </a:xfrm>
        </p:spPr>
        <p:txBody>
          <a:bodyPr lIns="0" tIns="0" rIns="0" bIns="0" anchor="b"/>
          <a:lstStyle>
            <a:lvl1pPr>
              <a:defRPr sz="800">
                <a:solidFill>
                  <a:srgbClr val="585857"/>
                </a:solidFill>
              </a:defRPr>
            </a:lvl1pPr>
          </a:lstStyle>
          <a:p>
            <a:r>
              <a:rPr lang="de-AT"/>
              <a:t>www.ace.at</a:t>
            </a:r>
          </a:p>
        </p:txBody>
      </p:sp>
      <p:pic>
        <p:nvPicPr>
          <p:cNvPr id="17" name="Grafik 16">
            <a:extLst>
              <a:ext uri="{FF2B5EF4-FFF2-40B4-BE49-F238E27FC236}">
                <a16:creationId xmlns:a16="http://schemas.microsoft.com/office/drawing/2014/main" id="{152548B6-2D4A-4287-82BC-EB0601D694E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0397" y="6326051"/>
            <a:ext cx="532920" cy="166537"/>
          </a:xfrm>
          <a:prstGeom prst="rect">
            <a:avLst/>
          </a:prstGeom>
        </p:spPr>
      </p:pic>
      <p:sp>
        <p:nvSpPr>
          <p:cNvPr id="18" name="Foliennummernplatzhalter 5">
            <a:extLst>
              <a:ext uri="{FF2B5EF4-FFF2-40B4-BE49-F238E27FC236}">
                <a16:creationId xmlns:a16="http://schemas.microsoft.com/office/drawing/2014/main" id="{D526E608-BFCE-4F5C-94AA-4F4694BAB332}"/>
              </a:ext>
            </a:extLst>
          </p:cNvPr>
          <p:cNvSpPr>
            <a:spLocks noGrp="1"/>
          </p:cNvSpPr>
          <p:nvPr>
            <p:ph type="sldNum" sz="quarter" idx="22"/>
          </p:nvPr>
        </p:nvSpPr>
        <p:spPr>
          <a:xfrm>
            <a:off x="9041916" y="5960852"/>
            <a:ext cx="2743200" cy="531736"/>
          </a:xfrm>
        </p:spPr>
        <p:txBody>
          <a:bodyPr lIns="0" tIns="0" rIns="0"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Tree>
    <p:extLst>
      <p:ext uri="{BB962C8B-B14F-4D97-AF65-F5344CB8AC3E}">
        <p14:creationId xmlns:p14="http://schemas.microsoft.com/office/powerpoint/2010/main" val="63235555"/>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nodePh="1">
                                  <p:stCondLst>
                                    <p:cond delay="0"/>
                                  </p:stCondLst>
                                  <p:endCondLst>
                                    <p:cond evt="begin" delay="0">
                                      <p:tn val="5"/>
                                    </p:cond>
                                  </p:endCondLst>
                                  <p:childTnLst>
                                    <p:set>
                                      <p:cBhvr>
                                        <p:cTn id="6" dur="1" fill="hold">
                                          <p:stCondLst>
                                            <p:cond delay="0"/>
                                          </p:stCondLst>
                                        </p:cTn>
                                        <p:tgtEl>
                                          <p:spTgt spid="12"/>
                                        </p:tgtEl>
                                        <p:attrNameLst>
                                          <p:attrName>style.visibility</p:attrName>
                                        </p:attrNameLst>
                                      </p:cBhvr>
                                      <p:to>
                                        <p:strVal val="visible"/>
                                      </p:to>
                                    </p:set>
                                    <p:animEffect transition="in" filter="fade">
                                      <p:cBhvr>
                                        <p:cTn id="7" dur="700"/>
                                        <p:tgtEl>
                                          <p:spTgt spid="12"/>
                                        </p:tgtEl>
                                      </p:cBhvr>
                                    </p:animEffect>
                                    <p:anim calcmode="lin" valueType="num">
                                      <p:cBhvr>
                                        <p:cTn id="8" dur="700" fill="hold"/>
                                        <p:tgtEl>
                                          <p:spTgt spid="12"/>
                                        </p:tgtEl>
                                        <p:attrNameLst>
                                          <p:attrName>ppt_x</p:attrName>
                                        </p:attrNameLst>
                                      </p:cBhvr>
                                      <p:tavLst>
                                        <p:tav tm="0">
                                          <p:val>
                                            <p:strVal val="#ppt_x"/>
                                          </p:val>
                                        </p:tav>
                                        <p:tav tm="100000">
                                          <p:val>
                                            <p:strVal val="#ppt_x"/>
                                          </p:val>
                                        </p:tav>
                                      </p:tavLst>
                                    </p:anim>
                                    <p:anim calcmode="lin" valueType="num">
                                      <p:cBhvr>
                                        <p:cTn id="9" dur="7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9">
                                            <p:txEl>
                                              <p:pRg st="0" end="0"/>
                                            </p:txEl>
                                          </p:spTgt>
                                        </p:tgtEl>
                                        <p:attrNameLst>
                                          <p:attrName>style.visibility</p:attrName>
                                        </p:attrNameLst>
                                      </p:cBhvr>
                                      <p:to>
                                        <p:strVal val="visible"/>
                                      </p:to>
                                    </p:set>
                                    <p:animEffect transition="in" filter="fade">
                                      <p:cBhvr>
                                        <p:cTn id="12" dur="700"/>
                                        <p:tgtEl>
                                          <p:spTgt spid="19">
                                            <p:txEl>
                                              <p:pRg st="0" end="0"/>
                                            </p:txEl>
                                          </p:spTgt>
                                        </p:tgtEl>
                                      </p:cBhvr>
                                    </p:animEffect>
                                    <p:anim calcmode="lin" valueType="num">
                                      <p:cBhvr>
                                        <p:cTn id="13" dur="7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14" dur="7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700"/>
                            </p:stCondLst>
                            <p:childTnLst>
                              <p:par>
                                <p:cTn id="16" presetID="47" presetClass="entr" presetSubtype="0" fill="hold" grpId="0" nodeType="afterEffect" nodePh="1">
                                  <p:stCondLst>
                                    <p:cond delay="350"/>
                                  </p:stCondLst>
                                  <p:endCondLst>
                                    <p:cond evt="begin" delay="0">
                                      <p:tn val="16"/>
                                    </p:cond>
                                  </p:endCondLst>
                                  <p:childTnLst>
                                    <p:set>
                                      <p:cBhvr>
                                        <p:cTn id="17" dur="1" fill="hold">
                                          <p:stCondLst>
                                            <p:cond delay="0"/>
                                          </p:stCondLst>
                                        </p:cTn>
                                        <p:tgtEl>
                                          <p:spTgt spid="24"/>
                                        </p:tgtEl>
                                        <p:attrNameLst>
                                          <p:attrName>style.visibility</p:attrName>
                                        </p:attrNameLst>
                                      </p:cBhvr>
                                      <p:to>
                                        <p:strVal val="visible"/>
                                      </p:to>
                                    </p:set>
                                    <p:animEffect transition="in" filter="fade">
                                      <p:cBhvr>
                                        <p:cTn id="18" dur="700"/>
                                        <p:tgtEl>
                                          <p:spTgt spid="24"/>
                                        </p:tgtEl>
                                      </p:cBhvr>
                                    </p:animEffect>
                                    <p:anim calcmode="lin" valueType="num">
                                      <p:cBhvr>
                                        <p:cTn id="19" dur="700" fill="hold"/>
                                        <p:tgtEl>
                                          <p:spTgt spid="24"/>
                                        </p:tgtEl>
                                        <p:attrNameLst>
                                          <p:attrName>ppt_x</p:attrName>
                                        </p:attrNameLst>
                                      </p:cBhvr>
                                      <p:tavLst>
                                        <p:tav tm="0">
                                          <p:val>
                                            <p:strVal val="#ppt_x"/>
                                          </p:val>
                                        </p:tav>
                                        <p:tav tm="100000">
                                          <p:val>
                                            <p:strVal val="#ppt_x"/>
                                          </p:val>
                                        </p:tav>
                                      </p:tavLst>
                                    </p:anim>
                                    <p:anim calcmode="lin" valueType="num">
                                      <p:cBhvr>
                                        <p:cTn id="20" dur="700" fill="hold"/>
                                        <p:tgtEl>
                                          <p:spTgt spid="24"/>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350"/>
                                  </p:stCondLst>
                                  <p:childTnLst>
                                    <p:set>
                                      <p:cBhvr>
                                        <p:cTn id="22" dur="1" fill="hold">
                                          <p:stCondLst>
                                            <p:cond delay="0"/>
                                          </p:stCondLst>
                                        </p:cTn>
                                        <p:tgtEl>
                                          <p:spTgt spid="30">
                                            <p:txEl>
                                              <p:pRg st="0" end="0"/>
                                            </p:txEl>
                                          </p:spTgt>
                                        </p:tgtEl>
                                        <p:attrNameLst>
                                          <p:attrName>style.visibility</p:attrName>
                                        </p:attrNameLst>
                                      </p:cBhvr>
                                      <p:to>
                                        <p:strVal val="visible"/>
                                      </p:to>
                                    </p:set>
                                    <p:animEffect transition="in" filter="fade">
                                      <p:cBhvr>
                                        <p:cTn id="23" dur="700"/>
                                        <p:tgtEl>
                                          <p:spTgt spid="30">
                                            <p:txEl>
                                              <p:pRg st="0" end="0"/>
                                            </p:txEl>
                                          </p:spTgt>
                                        </p:tgtEl>
                                      </p:cBhvr>
                                    </p:animEffect>
                                    <p:anim calcmode="lin" valueType="num">
                                      <p:cBhvr>
                                        <p:cTn id="24" dur="700" fill="hold"/>
                                        <p:tgtEl>
                                          <p:spTgt spid="30">
                                            <p:txEl>
                                              <p:pRg st="0" end="0"/>
                                            </p:txEl>
                                          </p:spTgt>
                                        </p:tgtEl>
                                        <p:attrNameLst>
                                          <p:attrName>ppt_x</p:attrName>
                                        </p:attrNameLst>
                                      </p:cBhvr>
                                      <p:tavLst>
                                        <p:tav tm="0">
                                          <p:val>
                                            <p:strVal val="#ppt_x"/>
                                          </p:val>
                                        </p:tav>
                                        <p:tav tm="100000">
                                          <p:val>
                                            <p:strVal val="#ppt_x"/>
                                          </p:val>
                                        </p:tav>
                                      </p:tavLst>
                                    </p:anim>
                                    <p:anim calcmode="lin" valueType="num">
                                      <p:cBhvr>
                                        <p:cTn id="25" dur="700" fill="hold"/>
                                        <p:tgtEl>
                                          <p:spTgt spid="30">
                                            <p:txEl>
                                              <p:pRg st="0" end="0"/>
                                            </p:txEl>
                                          </p:spTgt>
                                        </p:tgtEl>
                                        <p:attrNameLst>
                                          <p:attrName>ppt_y</p:attrName>
                                        </p:attrNameLst>
                                      </p:cBhvr>
                                      <p:tavLst>
                                        <p:tav tm="0">
                                          <p:val>
                                            <p:strVal val="#ppt_y+.1"/>
                                          </p:val>
                                        </p:tav>
                                        <p:tav tm="100000">
                                          <p:val>
                                            <p:strVal val="#ppt_y"/>
                                          </p:val>
                                        </p:tav>
                                      </p:tavLst>
                                    </p:anim>
                                  </p:childTnLst>
                                </p:cTn>
                              </p:par>
                            </p:childTnLst>
                          </p:cTn>
                        </p:par>
                        <p:par>
                          <p:cTn id="26" fill="hold">
                            <p:stCondLst>
                              <p:cond delay="1750"/>
                            </p:stCondLst>
                            <p:childTnLst>
                              <p:par>
                                <p:cTn id="27" presetID="47" presetClass="entr" presetSubtype="0" fill="hold" grpId="0" nodeType="afterEffect" nodePh="1">
                                  <p:stCondLst>
                                    <p:cond delay="350"/>
                                  </p:stCondLst>
                                  <p:endCondLst>
                                    <p:cond evt="begin" delay="0">
                                      <p:tn val="27"/>
                                    </p:cond>
                                  </p:endCondLst>
                                  <p:childTnLst>
                                    <p:set>
                                      <p:cBhvr>
                                        <p:cTn id="28" dur="1" fill="hold">
                                          <p:stCondLst>
                                            <p:cond delay="0"/>
                                          </p:stCondLst>
                                        </p:cTn>
                                        <p:tgtEl>
                                          <p:spTgt spid="26"/>
                                        </p:tgtEl>
                                        <p:attrNameLst>
                                          <p:attrName>style.visibility</p:attrName>
                                        </p:attrNameLst>
                                      </p:cBhvr>
                                      <p:to>
                                        <p:strVal val="visible"/>
                                      </p:to>
                                    </p:set>
                                    <p:animEffect transition="in" filter="fade">
                                      <p:cBhvr>
                                        <p:cTn id="29" dur="700"/>
                                        <p:tgtEl>
                                          <p:spTgt spid="26"/>
                                        </p:tgtEl>
                                      </p:cBhvr>
                                    </p:animEffect>
                                    <p:anim calcmode="lin" valueType="num">
                                      <p:cBhvr>
                                        <p:cTn id="30" dur="700" fill="hold"/>
                                        <p:tgtEl>
                                          <p:spTgt spid="26"/>
                                        </p:tgtEl>
                                        <p:attrNameLst>
                                          <p:attrName>ppt_x</p:attrName>
                                        </p:attrNameLst>
                                      </p:cBhvr>
                                      <p:tavLst>
                                        <p:tav tm="0">
                                          <p:val>
                                            <p:strVal val="#ppt_x"/>
                                          </p:val>
                                        </p:tav>
                                        <p:tav tm="100000">
                                          <p:val>
                                            <p:strVal val="#ppt_x"/>
                                          </p:val>
                                        </p:tav>
                                      </p:tavLst>
                                    </p:anim>
                                    <p:anim calcmode="lin" valueType="num">
                                      <p:cBhvr>
                                        <p:cTn id="31" dur="700" fill="hold"/>
                                        <p:tgtEl>
                                          <p:spTgt spid="26"/>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nodePh="1">
                                  <p:stCondLst>
                                    <p:cond delay="350"/>
                                  </p:stCondLst>
                                  <p:endCondLst>
                                    <p:cond evt="begin" delay="0">
                                      <p:tn val="32"/>
                                    </p:cond>
                                  </p:endCondLst>
                                  <p:childTnLst>
                                    <p:set>
                                      <p:cBhvr>
                                        <p:cTn id="33" dur="1" fill="hold">
                                          <p:stCondLst>
                                            <p:cond delay="0"/>
                                          </p:stCondLst>
                                        </p:cTn>
                                        <p:tgtEl>
                                          <p:spTgt spid="34">
                                            <p:txEl>
                                              <p:pRg st="0" end="0"/>
                                            </p:txEl>
                                          </p:spTgt>
                                        </p:tgtEl>
                                        <p:attrNameLst>
                                          <p:attrName>style.visibility</p:attrName>
                                        </p:attrNameLst>
                                      </p:cBhvr>
                                      <p:to>
                                        <p:strVal val="visible"/>
                                      </p:to>
                                    </p:set>
                                    <p:animEffect transition="in" filter="fade">
                                      <p:cBhvr>
                                        <p:cTn id="34" dur="700"/>
                                        <p:tgtEl>
                                          <p:spTgt spid="34">
                                            <p:txEl>
                                              <p:pRg st="0" end="0"/>
                                            </p:txEl>
                                          </p:spTgt>
                                        </p:tgtEl>
                                      </p:cBhvr>
                                    </p:animEffect>
                                    <p:anim calcmode="lin" valueType="num">
                                      <p:cBhvr>
                                        <p:cTn id="35" dur="700" fill="hold"/>
                                        <p:tgtEl>
                                          <p:spTgt spid="34">
                                            <p:txEl>
                                              <p:pRg st="0" end="0"/>
                                            </p:txEl>
                                          </p:spTgt>
                                        </p:tgtEl>
                                        <p:attrNameLst>
                                          <p:attrName>ppt_x</p:attrName>
                                        </p:attrNameLst>
                                      </p:cBhvr>
                                      <p:tavLst>
                                        <p:tav tm="0">
                                          <p:val>
                                            <p:strVal val="#ppt_x"/>
                                          </p:val>
                                        </p:tav>
                                        <p:tav tm="100000">
                                          <p:val>
                                            <p:strVal val="#ppt_x"/>
                                          </p:val>
                                        </p:tav>
                                      </p:tavLst>
                                    </p:anim>
                                    <p:anim calcmode="lin" valueType="num">
                                      <p:cBhvr>
                                        <p:cTn id="36" dur="700" fill="hold"/>
                                        <p:tgtEl>
                                          <p:spTgt spid="34">
                                            <p:txEl>
                                              <p:pRg st="0" end="0"/>
                                            </p:txEl>
                                          </p:spTgt>
                                        </p:tgtEl>
                                        <p:attrNameLst>
                                          <p:attrName>ppt_y</p:attrName>
                                        </p:attrNameLst>
                                      </p:cBhvr>
                                      <p:tavLst>
                                        <p:tav tm="0">
                                          <p:val>
                                            <p:strVal val="#ppt_y+.1"/>
                                          </p:val>
                                        </p:tav>
                                        <p:tav tm="100000">
                                          <p:val>
                                            <p:strVal val="#ppt_y"/>
                                          </p:val>
                                        </p:tav>
                                      </p:tavLst>
                                    </p:anim>
                                  </p:childTnLst>
                                </p:cTn>
                              </p:par>
                            </p:childTnLst>
                          </p:cTn>
                        </p:par>
                        <p:par>
                          <p:cTn id="37" fill="hold">
                            <p:stCondLst>
                              <p:cond delay="2800"/>
                            </p:stCondLst>
                            <p:childTnLst>
                              <p:par>
                                <p:cTn id="38" presetID="47" presetClass="entr" presetSubtype="0" fill="hold" grpId="0" nodeType="afterEffect" nodePh="1">
                                  <p:stCondLst>
                                    <p:cond delay="350"/>
                                  </p:stCondLst>
                                  <p:endCondLst>
                                    <p:cond evt="begin" delay="0">
                                      <p:tn val="38"/>
                                    </p:cond>
                                  </p:endCondLst>
                                  <p:childTnLst>
                                    <p:set>
                                      <p:cBhvr>
                                        <p:cTn id="39" dur="1" fill="hold">
                                          <p:stCondLst>
                                            <p:cond delay="0"/>
                                          </p:stCondLst>
                                        </p:cTn>
                                        <p:tgtEl>
                                          <p:spTgt spid="28"/>
                                        </p:tgtEl>
                                        <p:attrNameLst>
                                          <p:attrName>style.visibility</p:attrName>
                                        </p:attrNameLst>
                                      </p:cBhvr>
                                      <p:to>
                                        <p:strVal val="visible"/>
                                      </p:to>
                                    </p:set>
                                    <p:animEffect transition="in" filter="fade">
                                      <p:cBhvr>
                                        <p:cTn id="40" dur="700"/>
                                        <p:tgtEl>
                                          <p:spTgt spid="28"/>
                                        </p:tgtEl>
                                      </p:cBhvr>
                                    </p:animEffect>
                                    <p:anim calcmode="lin" valueType="num">
                                      <p:cBhvr>
                                        <p:cTn id="41" dur="700" fill="hold"/>
                                        <p:tgtEl>
                                          <p:spTgt spid="28"/>
                                        </p:tgtEl>
                                        <p:attrNameLst>
                                          <p:attrName>ppt_x</p:attrName>
                                        </p:attrNameLst>
                                      </p:cBhvr>
                                      <p:tavLst>
                                        <p:tav tm="0">
                                          <p:val>
                                            <p:strVal val="#ppt_x"/>
                                          </p:val>
                                        </p:tav>
                                        <p:tav tm="100000">
                                          <p:val>
                                            <p:strVal val="#ppt_x"/>
                                          </p:val>
                                        </p:tav>
                                      </p:tavLst>
                                    </p:anim>
                                    <p:anim calcmode="lin" valueType="num">
                                      <p:cBhvr>
                                        <p:cTn id="42" dur="700" fill="hold"/>
                                        <p:tgtEl>
                                          <p:spTgt spid="28"/>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nodePh="1">
                                  <p:stCondLst>
                                    <p:cond delay="350"/>
                                  </p:stCondLst>
                                  <p:endCondLst>
                                    <p:cond evt="begin" delay="0">
                                      <p:tn val="43"/>
                                    </p:cond>
                                  </p:endCondLst>
                                  <p:childTnLst>
                                    <p:set>
                                      <p:cBhvr>
                                        <p:cTn id="44" dur="1" fill="hold">
                                          <p:stCondLst>
                                            <p:cond delay="0"/>
                                          </p:stCondLst>
                                        </p:cTn>
                                        <p:tgtEl>
                                          <p:spTgt spid="36">
                                            <p:txEl>
                                              <p:pRg st="0" end="0"/>
                                            </p:txEl>
                                          </p:spTgt>
                                        </p:tgtEl>
                                        <p:attrNameLst>
                                          <p:attrName>style.visibility</p:attrName>
                                        </p:attrNameLst>
                                      </p:cBhvr>
                                      <p:to>
                                        <p:strVal val="visible"/>
                                      </p:to>
                                    </p:set>
                                    <p:animEffect transition="in" filter="fade">
                                      <p:cBhvr>
                                        <p:cTn id="45" dur="700"/>
                                        <p:tgtEl>
                                          <p:spTgt spid="36">
                                            <p:txEl>
                                              <p:pRg st="0" end="0"/>
                                            </p:txEl>
                                          </p:spTgt>
                                        </p:tgtEl>
                                      </p:cBhvr>
                                    </p:animEffect>
                                    <p:anim calcmode="lin" valueType="num">
                                      <p:cBhvr>
                                        <p:cTn id="46" dur="700" fill="hold"/>
                                        <p:tgtEl>
                                          <p:spTgt spid="36">
                                            <p:txEl>
                                              <p:pRg st="0" end="0"/>
                                            </p:txEl>
                                          </p:spTgt>
                                        </p:tgtEl>
                                        <p:attrNameLst>
                                          <p:attrName>ppt_x</p:attrName>
                                        </p:attrNameLst>
                                      </p:cBhvr>
                                      <p:tavLst>
                                        <p:tav tm="0">
                                          <p:val>
                                            <p:strVal val="#ppt_x"/>
                                          </p:val>
                                        </p:tav>
                                        <p:tav tm="100000">
                                          <p:val>
                                            <p:strVal val="#ppt_x"/>
                                          </p:val>
                                        </p:tav>
                                      </p:tavLst>
                                    </p:anim>
                                    <p:anim calcmode="lin" valueType="num">
                                      <p:cBhvr>
                                        <p:cTn id="47" dur="700" fill="hold"/>
                                        <p:tgtEl>
                                          <p:spTgt spid="3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9" grpId="0" build="p">
        <p:tmplLst>
          <p:tmpl lvl="1">
            <p:tnLst>
              <p:par>
                <p:cTn presetID="42"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700"/>
                        <p:tgtEl>
                          <p:spTgt spid="19"/>
                        </p:tgtEl>
                      </p:cBhvr>
                    </p:animEffect>
                    <p:anim calcmode="lin" valueType="num">
                      <p:cBhvr>
                        <p:cTn dur="700" fill="hold"/>
                        <p:tgtEl>
                          <p:spTgt spid="19"/>
                        </p:tgtEl>
                        <p:attrNameLst>
                          <p:attrName>ppt_x</p:attrName>
                        </p:attrNameLst>
                      </p:cBhvr>
                      <p:tavLst>
                        <p:tav tm="0">
                          <p:val>
                            <p:strVal val="#ppt_x"/>
                          </p:val>
                        </p:tav>
                        <p:tav tm="100000">
                          <p:val>
                            <p:strVal val="#ppt_x"/>
                          </p:val>
                        </p:tav>
                      </p:tavLst>
                    </p:anim>
                    <p:anim calcmode="lin" valueType="num">
                      <p:cBhvr>
                        <p:cTn dur="700" fill="hold"/>
                        <p:tgtEl>
                          <p:spTgt spid="19"/>
                        </p:tgtEl>
                        <p:attrNameLst>
                          <p:attrName>ppt_y</p:attrName>
                        </p:attrNameLst>
                      </p:cBhvr>
                      <p:tavLst>
                        <p:tav tm="0">
                          <p:val>
                            <p:strVal val="#ppt_y+.1"/>
                          </p:val>
                        </p:tav>
                        <p:tav tm="100000">
                          <p:val>
                            <p:strVal val="#ppt_y"/>
                          </p:val>
                        </p:tav>
                      </p:tavLst>
                    </p:anim>
                  </p:childTnLst>
                </p:cTn>
              </p:par>
            </p:tnLst>
          </p:tmpl>
        </p:tmplLst>
      </p:bldP>
      <p:bldP spid="24" grpId="0"/>
      <p:bldP spid="26" grpId="0"/>
      <p:bldP spid="28" grpId="0"/>
      <p:bldP spid="30" grpId="0" build="p">
        <p:tmplLst>
          <p:tmpl lvl="1">
            <p:tnLst>
              <p:par>
                <p:cTn presetID="42" presetClass="entr" presetSubtype="0" fill="hold" nodeType="withEffect">
                  <p:stCondLst>
                    <p:cond delay="350"/>
                  </p:stCondLst>
                  <p:childTnLst>
                    <p:set>
                      <p:cBhvr>
                        <p:cTn dur="1" fill="hold">
                          <p:stCondLst>
                            <p:cond delay="0"/>
                          </p:stCondLst>
                        </p:cTn>
                        <p:tgtEl>
                          <p:spTgt spid="30"/>
                        </p:tgtEl>
                        <p:attrNameLst>
                          <p:attrName>style.visibility</p:attrName>
                        </p:attrNameLst>
                      </p:cBhvr>
                      <p:to>
                        <p:strVal val="visible"/>
                      </p:to>
                    </p:set>
                    <p:animEffect transition="in" filter="fade">
                      <p:cBhvr>
                        <p:cTn dur="700"/>
                        <p:tgtEl>
                          <p:spTgt spid="30"/>
                        </p:tgtEl>
                      </p:cBhvr>
                    </p:animEffect>
                    <p:anim calcmode="lin" valueType="num">
                      <p:cBhvr>
                        <p:cTn dur="700" fill="hold"/>
                        <p:tgtEl>
                          <p:spTgt spid="30"/>
                        </p:tgtEl>
                        <p:attrNameLst>
                          <p:attrName>ppt_x</p:attrName>
                        </p:attrNameLst>
                      </p:cBhvr>
                      <p:tavLst>
                        <p:tav tm="0">
                          <p:val>
                            <p:strVal val="#ppt_x"/>
                          </p:val>
                        </p:tav>
                        <p:tav tm="100000">
                          <p:val>
                            <p:strVal val="#ppt_x"/>
                          </p:val>
                        </p:tav>
                      </p:tavLst>
                    </p:anim>
                    <p:anim calcmode="lin" valueType="num">
                      <p:cBhvr>
                        <p:cTn dur="700" fill="hold"/>
                        <p:tgtEl>
                          <p:spTgt spid="30"/>
                        </p:tgtEl>
                        <p:attrNameLst>
                          <p:attrName>ppt_y</p:attrName>
                        </p:attrNameLst>
                      </p:cBhvr>
                      <p:tavLst>
                        <p:tav tm="0">
                          <p:val>
                            <p:strVal val="#ppt_y+.1"/>
                          </p:val>
                        </p:tav>
                        <p:tav tm="100000">
                          <p:val>
                            <p:strVal val="#ppt_y"/>
                          </p:val>
                        </p:tav>
                      </p:tavLst>
                    </p:anim>
                  </p:childTnLst>
                </p:cTn>
              </p:par>
            </p:tnLst>
          </p:tmpl>
        </p:tmplLst>
      </p:bldP>
      <p:bldP spid="34" grpId="0" build="p">
        <p:tmplLst>
          <p:tmpl lvl="1">
            <p:tnLst>
              <p:par>
                <p:cTn presetID="42" presetClass="entr" presetSubtype="0" fill="hold" nodeType="withEffect" nodePh="1">
                  <p:stCondLst>
                    <p:cond delay="350"/>
                  </p:stCondLst>
                  <p:endCondLst>
                    <p:cond delay="0"/>
                  </p:endCondLst>
                  <p:childTnLst>
                    <p:set>
                      <p:cBhvr>
                        <p:cTn dur="1" fill="hold">
                          <p:stCondLst>
                            <p:cond delay="0"/>
                          </p:stCondLst>
                        </p:cTn>
                        <p:tgtEl>
                          <p:spTgt spid="34"/>
                        </p:tgtEl>
                        <p:attrNameLst>
                          <p:attrName>style.visibility</p:attrName>
                        </p:attrNameLst>
                      </p:cBhvr>
                      <p:to>
                        <p:strVal val="visible"/>
                      </p:to>
                    </p:set>
                    <p:animEffect transition="in" filter="fade">
                      <p:cBhvr>
                        <p:cTn dur="700"/>
                        <p:tgtEl>
                          <p:spTgt spid="34"/>
                        </p:tgtEl>
                      </p:cBhvr>
                    </p:animEffect>
                    <p:anim calcmode="lin" valueType="num">
                      <p:cBhvr>
                        <p:cTn dur="700" fill="hold"/>
                        <p:tgtEl>
                          <p:spTgt spid="34"/>
                        </p:tgtEl>
                        <p:attrNameLst>
                          <p:attrName>ppt_x</p:attrName>
                        </p:attrNameLst>
                      </p:cBhvr>
                      <p:tavLst>
                        <p:tav tm="0">
                          <p:val>
                            <p:strVal val="#ppt_x"/>
                          </p:val>
                        </p:tav>
                        <p:tav tm="100000">
                          <p:val>
                            <p:strVal val="#ppt_x"/>
                          </p:val>
                        </p:tav>
                      </p:tavLst>
                    </p:anim>
                    <p:anim calcmode="lin" valueType="num">
                      <p:cBhvr>
                        <p:cTn dur="700" fill="hold"/>
                        <p:tgtEl>
                          <p:spTgt spid="34"/>
                        </p:tgtEl>
                        <p:attrNameLst>
                          <p:attrName>ppt_y</p:attrName>
                        </p:attrNameLst>
                      </p:cBhvr>
                      <p:tavLst>
                        <p:tav tm="0">
                          <p:val>
                            <p:strVal val="#ppt_y+.1"/>
                          </p:val>
                        </p:tav>
                        <p:tav tm="100000">
                          <p:val>
                            <p:strVal val="#ppt_y"/>
                          </p:val>
                        </p:tav>
                      </p:tavLst>
                    </p:anim>
                  </p:childTnLst>
                </p:cTn>
              </p:par>
            </p:tnLst>
          </p:tmpl>
        </p:tmplLst>
      </p:bldP>
      <p:bldP spid="36" grpId="0" build="p">
        <p:tmplLst>
          <p:tmpl lvl="1">
            <p:tnLst>
              <p:par>
                <p:cTn presetID="42" presetClass="entr" presetSubtype="0" fill="hold" nodeType="withEffect" nodePh="1">
                  <p:stCondLst>
                    <p:cond delay="350"/>
                  </p:stCondLst>
                  <p:endCondLst>
                    <p:cond delay="0"/>
                  </p:endCondLst>
                  <p:childTnLst>
                    <p:set>
                      <p:cBhvr>
                        <p:cTn dur="1" fill="hold">
                          <p:stCondLst>
                            <p:cond delay="0"/>
                          </p:stCondLst>
                        </p:cTn>
                        <p:tgtEl>
                          <p:spTgt spid="36"/>
                        </p:tgtEl>
                        <p:attrNameLst>
                          <p:attrName>style.visibility</p:attrName>
                        </p:attrNameLst>
                      </p:cBhvr>
                      <p:to>
                        <p:strVal val="visible"/>
                      </p:to>
                    </p:set>
                    <p:animEffect transition="in" filter="fade">
                      <p:cBhvr>
                        <p:cTn dur="700"/>
                        <p:tgtEl>
                          <p:spTgt spid="36"/>
                        </p:tgtEl>
                      </p:cBhvr>
                    </p:animEffect>
                    <p:anim calcmode="lin" valueType="num">
                      <p:cBhvr>
                        <p:cTn dur="700" fill="hold"/>
                        <p:tgtEl>
                          <p:spTgt spid="36"/>
                        </p:tgtEl>
                        <p:attrNameLst>
                          <p:attrName>ppt_x</p:attrName>
                        </p:attrNameLst>
                      </p:cBhvr>
                      <p:tavLst>
                        <p:tav tm="0">
                          <p:val>
                            <p:strVal val="#ppt_x"/>
                          </p:val>
                        </p:tav>
                        <p:tav tm="100000">
                          <p:val>
                            <p:strVal val="#ppt_x"/>
                          </p:val>
                        </p:tav>
                      </p:tavLst>
                    </p:anim>
                    <p:anim calcmode="lin" valueType="num">
                      <p:cBhvr>
                        <p:cTn dur="700" fill="hold"/>
                        <p:tgtEl>
                          <p:spTgt spid="36"/>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Zwei Inhalte">
    <p:spTree>
      <p:nvGrpSpPr>
        <p:cNvPr id="1" name=""/>
        <p:cNvGrpSpPr/>
        <p:nvPr/>
      </p:nvGrpSpPr>
      <p:grpSpPr>
        <a:xfrm>
          <a:off x="0" y="0"/>
          <a:ext cx="0" cy="0"/>
          <a:chOff x="0" y="0"/>
          <a:chExt cx="0" cy="0"/>
        </a:xfrm>
      </p:grpSpPr>
      <p:pic>
        <p:nvPicPr>
          <p:cNvPr id="11" name="Grafik 10">
            <a:extLst>
              <a:ext uri="{FF2B5EF4-FFF2-40B4-BE49-F238E27FC236}">
                <a16:creationId xmlns:a16="http://schemas.microsoft.com/office/drawing/2014/main" id="{75D613C1-02BC-4576-B681-E685CA7F020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3" name="Rechteck 2">
            <a:extLst>
              <a:ext uri="{FF2B5EF4-FFF2-40B4-BE49-F238E27FC236}">
                <a16:creationId xmlns:a16="http://schemas.microsoft.com/office/drawing/2014/main" id="{42E5A1D1-0706-4827-8147-FEF56134804D}"/>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0" name="Bildplatzhalter 9">
            <a:extLst>
              <a:ext uri="{FF2B5EF4-FFF2-40B4-BE49-F238E27FC236}">
                <a16:creationId xmlns:a16="http://schemas.microsoft.com/office/drawing/2014/main" id="{298C128E-62E7-4660-B4FA-C36ABFB5A0FB}"/>
              </a:ext>
            </a:extLst>
          </p:cNvPr>
          <p:cNvSpPr>
            <a:spLocks noGrp="1"/>
          </p:cNvSpPr>
          <p:nvPr>
            <p:ph type="pic" sz="quarter" idx="13"/>
          </p:nvPr>
        </p:nvSpPr>
        <p:spPr>
          <a:xfrm>
            <a:off x="1980000" y="1033822"/>
            <a:ext cx="8244000" cy="3892998"/>
          </a:xfrm>
          <a:prstGeom prst="rect">
            <a:avLst/>
          </a:prstGeom>
        </p:spPr>
        <p:txBody>
          <a:bodyPr/>
          <a:lstStyle>
            <a:lvl1pPr marL="0" indent="0">
              <a:buNone/>
              <a:defRPr/>
            </a:lvl1pPr>
          </a:lstStyle>
          <a:p>
            <a:endParaRPr lang="de-AT"/>
          </a:p>
        </p:txBody>
      </p:sp>
      <p:sp>
        <p:nvSpPr>
          <p:cNvPr id="9" name="Fußzeilenplatzhalter 4">
            <a:extLst>
              <a:ext uri="{FF2B5EF4-FFF2-40B4-BE49-F238E27FC236}">
                <a16:creationId xmlns:a16="http://schemas.microsoft.com/office/drawing/2014/main" id="{E6E15146-9E0C-4DDD-9581-CADD3A148F2E}"/>
              </a:ext>
            </a:extLst>
          </p:cNvPr>
          <p:cNvSpPr>
            <a:spLocks noGrp="1"/>
          </p:cNvSpPr>
          <p:nvPr>
            <p:ph type="ftr" sz="quarter" idx="14"/>
          </p:nvPr>
        </p:nvSpPr>
        <p:spPr>
          <a:xfrm>
            <a:off x="4038600" y="5960853"/>
            <a:ext cx="4114800" cy="531736"/>
          </a:xfrm>
        </p:spPr>
        <p:txBody>
          <a:bodyPr bIns="0" anchor="b"/>
          <a:lstStyle>
            <a:lvl1pPr>
              <a:defRPr sz="800">
                <a:solidFill>
                  <a:srgbClr val="585857"/>
                </a:solidFill>
              </a:defRPr>
            </a:lvl1pPr>
          </a:lstStyle>
          <a:p>
            <a:r>
              <a:rPr lang="de-AT"/>
              <a:t>www.ace.at</a:t>
            </a:r>
          </a:p>
        </p:txBody>
      </p:sp>
      <p:pic>
        <p:nvPicPr>
          <p:cNvPr id="14" name="Grafik 13">
            <a:extLst>
              <a:ext uri="{FF2B5EF4-FFF2-40B4-BE49-F238E27FC236}">
                <a16:creationId xmlns:a16="http://schemas.microsoft.com/office/drawing/2014/main" id="{9E5310C8-3BED-4D5D-8F17-16AE6725224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10397" y="6326051"/>
            <a:ext cx="532920" cy="166537"/>
          </a:xfrm>
          <a:prstGeom prst="rect">
            <a:avLst/>
          </a:prstGeom>
        </p:spPr>
      </p:pic>
      <p:sp>
        <p:nvSpPr>
          <p:cNvPr id="15" name="Foliennummernplatzhalter 5">
            <a:extLst>
              <a:ext uri="{FF2B5EF4-FFF2-40B4-BE49-F238E27FC236}">
                <a16:creationId xmlns:a16="http://schemas.microsoft.com/office/drawing/2014/main" id="{2207F3B4-2A5B-4C68-BE76-96EFF2D10FF0}"/>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Tree>
    <p:extLst>
      <p:ext uri="{BB962C8B-B14F-4D97-AF65-F5344CB8AC3E}">
        <p14:creationId xmlns:p14="http://schemas.microsoft.com/office/powerpoint/2010/main" val="4159623984"/>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wheel(2)">
                                      <p:cBhvr>
                                        <p:cTn id="7" dur="14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1CEBF15B-5561-4DF0-892D-72FED822756A}"/>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6" name="Textplatzhalter 15">
            <a:extLst>
              <a:ext uri="{FF2B5EF4-FFF2-40B4-BE49-F238E27FC236}">
                <a16:creationId xmlns:a16="http://schemas.microsoft.com/office/drawing/2014/main" id="{92ADD85A-6E9C-4D40-AE6E-6DA5B6AA669D}"/>
              </a:ext>
            </a:extLst>
          </p:cNvPr>
          <p:cNvSpPr>
            <a:spLocks noGrp="1"/>
          </p:cNvSpPr>
          <p:nvPr>
            <p:ph type="body" sz="quarter" idx="13" hasCustomPrompt="1"/>
          </p:nvPr>
        </p:nvSpPr>
        <p:spPr>
          <a:xfrm>
            <a:off x="990000" y="989999"/>
            <a:ext cx="4381200" cy="673200"/>
          </a:xfrm>
          <a:prstGeom prst="rect">
            <a:avLst/>
          </a:prstGeom>
        </p:spPr>
        <p:txBody>
          <a:bodyPr lIns="0" tIns="0" rIns="0" bIns="0"/>
          <a:lstStyle>
            <a:lvl1pPr marL="0" indent="0">
              <a:buNone/>
              <a:defRPr sz="2900" i="1">
                <a:solidFill>
                  <a:srgbClr val="005887"/>
                </a:solidFill>
                <a:latin typeface="+mj-lt"/>
              </a:defRPr>
            </a:lvl1pPr>
          </a:lstStyle>
          <a:p>
            <a:pPr lvl="0"/>
            <a:r>
              <a:rPr lang="de-AT" i="1">
                <a:latin typeface="+mj-lt"/>
              </a:rPr>
              <a:t>See </a:t>
            </a:r>
            <a:r>
              <a:rPr lang="de-AT" i="1" err="1">
                <a:latin typeface="+mj-lt"/>
              </a:rPr>
              <a:t>you</a:t>
            </a:r>
            <a:r>
              <a:rPr lang="de-AT" i="1">
                <a:latin typeface="+mj-lt"/>
              </a:rPr>
              <a:t> </a:t>
            </a:r>
            <a:r>
              <a:rPr lang="de-AT" i="1" err="1">
                <a:latin typeface="+mj-lt"/>
              </a:rPr>
              <a:t>there</a:t>
            </a:r>
            <a:endParaRPr lang="de-AT"/>
          </a:p>
        </p:txBody>
      </p:sp>
      <p:sp>
        <p:nvSpPr>
          <p:cNvPr id="7" name="Textplatzhalter 19">
            <a:extLst>
              <a:ext uri="{FF2B5EF4-FFF2-40B4-BE49-F238E27FC236}">
                <a16:creationId xmlns:a16="http://schemas.microsoft.com/office/drawing/2014/main" id="{C1F36296-66CC-4EB1-B15F-58EDDE1534B7}"/>
              </a:ext>
            </a:extLst>
          </p:cNvPr>
          <p:cNvSpPr>
            <a:spLocks noGrp="1"/>
          </p:cNvSpPr>
          <p:nvPr>
            <p:ph type="body" sz="quarter" idx="14" hasCustomPrompt="1"/>
          </p:nvPr>
        </p:nvSpPr>
        <p:spPr>
          <a:xfrm>
            <a:off x="1980000" y="2320925"/>
            <a:ext cx="4710112" cy="2216150"/>
          </a:xfrm>
          <a:prstGeom prst="rect">
            <a:avLst/>
          </a:prstGeom>
        </p:spPr>
        <p:txBody>
          <a:bodyPr lIns="0" tIns="0" rIns="0" bIns="0" anchor="ctr"/>
          <a:lstStyle>
            <a:lvl1pPr marL="0" indent="0">
              <a:lnSpc>
                <a:spcPts val="900"/>
              </a:lnSpc>
              <a:buNone/>
              <a:defRPr sz="1500" b="0" i="0">
                <a:solidFill>
                  <a:schemeClr val="bg1"/>
                </a:solidFill>
              </a:defRPr>
            </a:lvl1pPr>
          </a:lstStyle>
          <a:p>
            <a:pPr lvl="0"/>
            <a:r>
              <a:rPr lang="de-AT" sz="1500" err="1"/>
              <a:t>ace</a:t>
            </a:r>
            <a:r>
              <a:rPr lang="de-AT" sz="1500"/>
              <a:t> Neue Informationstechnologien GmbH</a:t>
            </a:r>
          </a:p>
          <a:p>
            <a:pPr lvl="0"/>
            <a:r>
              <a:rPr lang="de-AT" sz="1500" b="0"/>
              <a:t>A-1090 Wien</a:t>
            </a:r>
          </a:p>
          <a:p>
            <a:pPr lvl="0"/>
            <a:r>
              <a:rPr lang="de-AT" sz="1500" b="0" err="1"/>
              <a:t>Rooseveltplatz</a:t>
            </a:r>
            <a:r>
              <a:rPr lang="de-AT" sz="1500" b="0"/>
              <a:t> 4-5, Top 13</a:t>
            </a:r>
          </a:p>
          <a:p>
            <a:pPr lvl="0"/>
            <a:endParaRPr lang="de-AT" sz="1500" b="0"/>
          </a:p>
          <a:p>
            <a:pPr lvl="0"/>
            <a:r>
              <a:rPr lang="de-AT" sz="1500" b="0"/>
              <a:t>+43 1 3679165-0</a:t>
            </a:r>
          </a:p>
          <a:p>
            <a:pPr lvl="0"/>
            <a:r>
              <a:rPr lang="de-AT" sz="1500" b="0"/>
              <a:t>office@ace.at</a:t>
            </a:r>
          </a:p>
          <a:p>
            <a:pPr lvl="0"/>
            <a:r>
              <a:rPr lang="de-AT" sz="1500" b="0"/>
              <a:t>www.ace.at </a:t>
            </a:r>
            <a:endParaRPr lang="de-AT" sz="1500"/>
          </a:p>
        </p:txBody>
      </p:sp>
      <p:sp>
        <p:nvSpPr>
          <p:cNvPr id="9" name="Rechteck 8">
            <a:extLst>
              <a:ext uri="{FF2B5EF4-FFF2-40B4-BE49-F238E27FC236}">
                <a16:creationId xmlns:a16="http://schemas.microsoft.com/office/drawing/2014/main" id="{E1D1B0B3-4034-442A-8B50-6462BEDC6974}"/>
              </a:ext>
            </a:extLst>
          </p:cNvPr>
          <p:cNvSpPr/>
          <p:nvPr userDrawn="1"/>
        </p:nvSpPr>
        <p:spPr>
          <a:xfrm>
            <a:off x="0" y="5961063"/>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3" name="Fußzeilenplatzhalter 4">
            <a:extLst>
              <a:ext uri="{FF2B5EF4-FFF2-40B4-BE49-F238E27FC236}">
                <a16:creationId xmlns:a16="http://schemas.microsoft.com/office/drawing/2014/main" id="{948151B6-D1B7-4E07-BD28-80142C502F9C}"/>
              </a:ext>
            </a:extLst>
          </p:cNvPr>
          <p:cNvSpPr>
            <a:spLocks noGrp="1"/>
          </p:cNvSpPr>
          <p:nvPr>
            <p:ph type="ftr" sz="quarter" idx="15"/>
          </p:nvPr>
        </p:nvSpPr>
        <p:spPr>
          <a:xfrm>
            <a:off x="4038600" y="5960853"/>
            <a:ext cx="4114800" cy="531736"/>
          </a:xfrm>
        </p:spPr>
        <p:txBody>
          <a:bodyPr bIns="0" anchor="b"/>
          <a:lstStyle>
            <a:lvl1pPr>
              <a:defRPr sz="800">
                <a:solidFill>
                  <a:srgbClr val="585857"/>
                </a:solidFill>
              </a:defRPr>
            </a:lvl1pPr>
          </a:lstStyle>
          <a:p>
            <a:r>
              <a:rPr lang="de-AT"/>
              <a:t>www.ace.at</a:t>
            </a:r>
          </a:p>
        </p:txBody>
      </p:sp>
      <p:pic>
        <p:nvPicPr>
          <p:cNvPr id="14" name="Grafik 13">
            <a:extLst>
              <a:ext uri="{FF2B5EF4-FFF2-40B4-BE49-F238E27FC236}">
                <a16:creationId xmlns:a16="http://schemas.microsoft.com/office/drawing/2014/main" id="{D2AC298E-28DB-4EC4-BD13-5DD0FAEC781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10397" y="6326051"/>
            <a:ext cx="532920" cy="166537"/>
          </a:xfrm>
          <a:prstGeom prst="rect">
            <a:avLst/>
          </a:prstGeom>
        </p:spPr>
      </p:pic>
      <p:sp>
        <p:nvSpPr>
          <p:cNvPr id="15" name="Foliennummernplatzhalter 5">
            <a:extLst>
              <a:ext uri="{FF2B5EF4-FFF2-40B4-BE49-F238E27FC236}">
                <a16:creationId xmlns:a16="http://schemas.microsoft.com/office/drawing/2014/main" id="{2A4352EA-E3AD-4EBA-94B0-2626CD67056D}"/>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Tree>
    <p:extLst>
      <p:ext uri="{BB962C8B-B14F-4D97-AF65-F5344CB8AC3E}">
        <p14:creationId xmlns:p14="http://schemas.microsoft.com/office/powerpoint/2010/main" val="2818622162"/>
      </p:ext>
    </p:extLst>
  </p:cSld>
  <p:clrMapOvr>
    <a:masterClrMapping/>
  </p:clrMapOvr>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4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1400"/>
                                        <p:tgtEl>
                                          <p:spTgt spid="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1400"/>
                                        <p:tgtEl>
                                          <p:spTgt spid="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xEl>
                                              <p:pRg st="4" end="4"/>
                                            </p:txEl>
                                          </p:spTgt>
                                        </p:tgtEl>
                                        <p:attrNameLst>
                                          <p:attrName>style.visibility</p:attrName>
                                        </p:attrNameLst>
                                      </p:cBhvr>
                                      <p:to>
                                        <p:strVal val="visible"/>
                                      </p:to>
                                    </p:set>
                                    <p:animEffect transition="in" filter="fade">
                                      <p:cBhvr>
                                        <p:cTn id="16" dur="1400"/>
                                        <p:tgtEl>
                                          <p:spTgt spid="7">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animEffect transition="in" filter="fade">
                                      <p:cBhvr>
                                        <p:cTn id="19" dur="1400"/>
                                        <p:tgtEl>
                                          <p:spTgt spid="7">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14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1400"/>
                        <p:tgtEl>
                          <p:spTgt spid="7"/>
                        </p:tgtEl>
                      </p:cBhvr>
                    </p:animEffect>
                  </p:childTnLst>
                </p:cTn>
              </p:par>
            </p:tnLst>
          </p:tmpl>
        </p:tmplLst>
      </p:bldP>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Input_Text_1Bild_hoch">
    <p:spTree>
      <p:nvGrpSpPr>
        <p:cNvPr id="1" name=""/>
        <p:cNvGrpSpPr/>
        <p:nvPr/>
      </p:nvGrpSpPr>
      <p:grpSpPr>
        <a:xfrm>
          <a:off x="0" y="0"/>
          <a:ext cx="0" cy="0"/>
          <a:chOff x="0" y="0"/>
          <a:chExt cx="0" cy="0"/>
        </a:xfrm>
      </p:grpSpPr>
      <p:sp>
        <p:nvSpPr>
          <p:cNvPr id="5" name="Bildplatzhalter 10">
            <a:extLst>
              <a:ext uri="{FF2B5EF4-FFF2-40B4-BE49-F238E27FC236}">
                <a16:creationId xmlns:a16="http://schemas.microsoft.com/office/drawing/2014/main" id="{2BDB52C7-92B8-D82A-214C-0E8CBCDE7999}"/>
              </a:ext>
            </a:extLst>
          </p:cNvPr>
          <p:cNvSpPr>
            <a:spLocks noGrp="1"/>
          </p:cNvSpPr>
          <p:nvPr>
            <p:ph type="pic" sz="quarter" idx="10"/>
          </p:nvPr>
        </p:nvSpPr>
        <p:spPr>
          <a:xfrm>
            <a:off x="6096000" y="0"/>
            <a:ext cx="6119416" cy="6458178"/>
          </a:xfrm>
          <a:custGeom>
            <a:avLst/>
            <a:gdLst>
              <a:gd name="connsiteX0" fmla="*/ 0 w 8998226"/>
              <a:gd name="connsiteY0" fmla="*/ 0 h 12901608"/>
              <a:gd name="connsiteX1" fmla="*/ 7498492 w 8998226"/>
              <a:gd name="connsiteY1" fmla="*/ 0 h 12901608"/>
              <a:gd name="connsiteX2" fmla="*/ 8998226 w 8998226"/>
              <a:gd name="connsiteY2" fmla="*/ 1499734 h 12901608"/>
              <a:gd name="connsiteX3" fmla="*/ 8998226 w 8998226"/>
              <a:gd name="connsiteY3" fmla="*/ 12901608 h 12901608"/>
              <a:gd name="connsiteX4" fmla="*/ 0 w 8998226"/>
              <a:gd name="connsiteY4" fmla="*/ 12901608 h 12901608"/>
              <a:gd name="connsiteX5" fmla="*/ 0 w 8998226"/>
              <a:gd name="connsiteY5" fmla="*/ 0 h 12901608"/>
              <a:gd name="connsiteX0" fmla="*/ 0 w 8998226"/>
              <a:gd name="connsiteY0" fmla="*/ 14748 h 12916356"/>
              <a:gd name="connsiteX1" fmla="*/ 699485 w 8998226"/>
              <a:gd name="connsiteY1" fmla="*/ 0 h 12916356"/>
              <a:gd name="connsiteX2" fmla="*/ 8998226 w 8998226"/>
              <a:gd name="connsiteY2" fmla="*/ 1514482 h 12916356"/>
              <a:gd name="connsiteX3" fmla="*/ 8998226 w 8998226"/>
              <a:gd name="connsiteY3" fmla="*/ 12916356 h 12916356"/>
              <a:gd name="connsiteX4" fmla="*/ 0 w 8998226"/>
              <a:gd name="connsiteY4" fmla="*/ 12916356 h 12916356"/>
              <a:gd name="connsiteX5" fmla="*/ 0 w 8998226"/>
              <a:gd name="connsiteY5" fmla="*/ 14748 h 12916356"/>
              <a:gd name="connsiteX0" fmla="*/ 0 w 9016887"/>
              <a:gd name="connsiteY0" fmla="*/ 14748 h 12916356"/>
              <a:gd name="connsiteX1" fmla="*/ 699485 w 9016887"/>
              <a:gd name="connsiteY1" fmla="*/ 0 h 12916356"/>
              <a:gd name="connsiteX2" fmla="*/ 9016887 w 9016887"/>
              <a:gd name="connsiteY2" fmla="*/ 2923 h 12916356"/>
              <a:gd name="connsiteX3" fmla="*/ 8998226 w 9016887"/>
              <a:gd name="connsiteY3" fmla="*/ 12916356 h 12916356"/>
              <a:gd name="connsiteX4" fmla="*/ 0 w 9016887"/>
              <a:gd name="connsiteY4" fmla="*/ 12916356 h 12916356"/>
              <a:gd name="connsiteX5" fmla="*/ 0 w 9016887"/>
              <a:gd name="connsiteY5" fmla="*/ 14748 h 12916356"/>
              <a:gd name="connsiteX0" fmla="*/ 0 w 9016887"/>
              <a:gd name="connsiteY0" fmla="*/ 2030160 h 12916356"/>
              <a:gd name="connsiteX1" fmla="*/ 699485 w 9016887"/>
              <a:gd name="connsiteY1" fmla="*/ 0 h 12916356"/>
              <a:gd name="connsiteX2" fmla="*/ 9016887 w 9016887"/>
              <a:gd name="connsiteY2" fmla="*/ 2923 h 12916356"/>
              <a:gd name="connsiteX3" fmla="*/ 8998226 w 9016887"/>
              <a:gd name="connsiteY3" fmla="*/ 12916356 h 12916356"/>
              <a:gd name="connsiteX4" fmla="*/ 0 w 9016887"/>
              <a:gd name="connsiteY4" fmla="*/ 12916356 h 12916356"/>
              <a:gd name="connsiteX5" fmla="*/ 0 w 9016887"/>
              <a:gd name="connsiteY5" fmla="*/ 2030160 h 1291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16887" h="12916356">
                <a:moveTo>
                  <a:pt x="0" y="2030160"/>
                </a:moveTo>
                <a:lnTo>
                  <a:pt x="699485" y="0"/>
                </a:lnTo>
                <a:lnTo>
                  <a:pt x="9016887" y="2923"/>
                </a:lnTo>
                <a:cubicBezTo>
                  <a:pt x="9010667" y="4307401"/>
                  <a:pt x="9004446" y="8611878"/>
                  <a:pt x="8998226" y="12916356"/>
                </a:cubicBezTo>
                <a:lnTo>
                  <a:pt x="0" y="12916356"/>
                </a:lnTo>
                <a:lnTo>
                  <a:pt x="0" y="2030160"/>
                </a:lnTo>
                <a:close/>
              </a:path>
            </a:pathLst>
          </a:custGeom>
          <a:solidFill>
            <a:schemeClr val="bg2"/>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marL="0" indent="0">
              <a:buNone/>
              <a:defRPr/>
            </a:lvl1pPr>
          </a:lstStyle>
          <a:p>
            <a:endParaRPr lang="de-DE"/>
          </a:p>
        </p:txBody>
      </p:sp>
      <p:sp>
        <p:nvSpPr>
          <p:cNvPr id="18" name="Titel 17">
            <a:extLst>
              <a:ext uri="{FF2B5EF4-FFF2-40B4-BE49-F238E27FC236}">
                <a16:creationId xmlns:a16="http://schemas.microsoft.com/office/drawing/2014/main" id="{440A5969-E993-1E5E-9F0C-280C97BF3F26}"/>
              </a:ext>
            </a:extLst>
          </p:cNvPr>
          <p:cNvSpPr>
            <a:spLocks noGrp="1"/>
          </p:cNvSpPr>
          <p:nvPr>
            <p:ph type="title"/>
          </p:nvPr>
        </p:nvSpPr>
        <p:spPr>
          <a:xfrm>
            <a:off x="577597" y="660968"/>
            <a:ext cx="5100080" cy="498799"/>
          </a:xfrm>
          <a:prstGeom prst="rect">
            <a:avLst/>
          </a:prstGeom>
        </p:spPr>
        <p:txBody>
          <a:bodyPr anchor="t" anchorCtr="0">
            <a:noAutofit/>
          </a:bodyPr>
          <a:lstStyle>
            <a:lvl1pPr>
              <a:defRPr sz="2900" b="1">
                <a:solidFill>
                  <a:srgbClr val="005887"/>
                </a:solidFill>
                <a:latin typeface="Calibri" panose="020F0502020204030204" pitchFamily="34" charset="0"/>
                <a:cs typeface="Calibri" panose="020F0502020204030204" pitchFamily="34" charset="0"/>
              </a:defRPr>
            </a:lvl1pPr>
          </a:lstStyle>
          <a:p>
            <a:r>
              <a:rPr lang="de-DE"/>
              <a:t>Mastertitelformat bearbeiten</a:t>
            </a:r>
          </a:p>
        </p:txBody>
      </p:sp>
      <p:sp>
        <p:nvSpPr>
          <p:cNvPr id="3" name="Textplatzhalter 11">
            <a:extLst>
              <a:ext uri="{FF2B5EF4-FFF2-40B4-BE49-F238E27FC236}">
                <a16:creationId xmlns:a16="http://schemas.microsoft.com/office/drawing/2014/main" id="{158AD893-5B50-A88C-0482-3034959A6EC5}"/>
              </a:ext>
            </a:extLst>
          </p:cNvPr>
          <p:cNvSpPr>
            <a:spLocks noGrp="1"/>
          </p:cNvSpPr>
          <p:nvPr>
            <p:ph type="body" sz="quarter" idx="18" hasCustomPrompt="1"/>
          </p:nvPr>
        </p:nvSpPr>
        <p:spPr>
          <a:xfrm>
            <a:off x="6220638" y="6209607"/>
            <a:ext cx="5728167" cy="150712"/>
          </a:xfrm>
          <a:prstGeom prst="rect">
            <a:avLst/>
          </a:prstGeom>
        </p:spPr>
        <p:txBody>
          <a:bodyPr anchor="ctr" anchorCtr="0">
            <a:noAutofit/>
          </a:bodyPr>
          <a:lstStyle>
            <a:lvl1pPr marL="0" indent="0">
              <a:buNone/>
              <a:defRPr sz="600" spc="0">
                <a:solidFill>
                  <a:schemeClr val="bg1">
                    <a:lumMod val="65000"/>
                  </a:schemeClr>
                </a:solidFill>
              </a:defRPr>
            </a:lvl1pPr>
            <a:lvl2pPr marL="228600" indent="0">
              <a:buNone/>
              <a:defRPr sz="550">
                <a:solidFill>
                  <a:schemeClr val="bg1">
                    <a:lumMod val="65000"/>
                  </a:schemeClr>
                </a:solidFill>
              </a:defRPr>
            </a:lvl2pPr>
            <a:lvl3pPr marL="457200" indent="0">
              <a:buNone/>
              <a:defRPr sz="550">
                <a:solidFill>
                  <a:schemeClr val="bg1">
                    <a:lumMod val="65000"/>
                  </a:schemeClr>
                </a:solidFill>
              </a:defRPr>
            </a:lvl3pPr>
            <a:lvl4pPr marL="685800" indent="0">
              <a:buNone/>
              <a:defRPr sz="550">
                <a:solidFill>
                  <a:schemeClr val="bg1">
                    <a:lumMod val="65000"/>
                  </a:schemeClr>
                </a:solidFill>
              </a:defRPr>
            </a:lvl4pPr>
            <a:lvl5pPr marL="914400" indent="0">
              <a:buNone/>
              <a:defRPr sz="550">
                <a:solidFill>
                  <a:schemeClr val="bg1">
                    <a:lumMod val="65000"/>
                  </a:schemeClr>
                </a:solidFill>
              </a:defRPr>
            </a:lvl5pPr>
          </a:lstStyle>
          <a:p>
            <a:pPr lvl="0"/>
            <a:r>
              <a:rPr lang="de-DE"/>
              <a:t>BILDQUELLE</a:t>
            </a:r>
          </a:p>
        </p:txBody>
      </p:sp>
      <p:sp>
        <p:nvSpPr>
          <p:cNvPr id="6" name="Textplatzhalter 24">
            <a:extLst>
              <a:ext uri="{FF2B5EF4-FFF2-40B4-BE49-F238E27FC236}">
                <a16:creationId xmlns:a16="http://schemas.microsoft.com/office/drawing/2014/main" id="{BC8E2CDB-A6E2-99CB-982A-6DBCF773C14D}"/>
              </a:ext>
            </a:extLst>
          </p:cNvPr>
          <p:cNvSpPr>
            <a:spLocks noGrp="1"/>
          </p:cNvSpPr>
          <p:nvPr>
            <p:ph type="body" sz="quarter" idx="19"/>
          </p:nvPr>
        </p:nvSpPr>
        <p:spPr>
          <a:xfrm>
            <a:off x="1012915" y="1596232"/>
            <a:ext cx="4664763" cy="4410869"/>
          </a:xfrm>
          <a:prstGeom prst="rect">
            <a:avLst/>
          </a:prstGeom>
        </p:spPr>
        <p:txBody>
          <a:bodyPr>
            <a:noAutofit/>
          </a:bodyPr>
          <a:lstStyle>
            <a:lvl1pPr marL="179388" indent="-179388">
              <a:lnSpc>
                <a:spcPts val="2100"/>
              </a:lnSpc>
              <a:buClr>
                <a:schemeClr val="accent1"/>
              </a:buClr>
              <a:buSzPct val="90000"/>
              <a:tabLst/>
              <a:defRPr sz="1750"/>
            </a:lvl1pPr>
            <a:lvl2pPr marL="404019" indent="-175419">
              <a:lnSpc>
                <a:spcPts val="2100"/>
              </a:lnSpc>
              <a:buClr>
                <a:schemeClr val="accent1"/>
              </a:buClr>
              <a:buSzPct val="90000"/>
              <a:tabLst/>
              <a:defRPr sz="1750"/>
            </a:lvl2pPr>
            <a:lvl3pPr marL="602457" indent="-145257">
              <a:lnSpc>
                <a:spcPts val="2100"/>
              </a:lnSpc>
              <a:buClr>
                <a:schemeClr val="accent1"/>
              </a:buClr>
              <a:buSzPct val="90000"/>
              <a:tabLst/>
              <a:defRPr sz="1750"/>
            </a:lvl3pPr>
            <a:lvl4pPr marL="846138" indent="-160338">
              <a:lnSpc>
                <a:spcPts val="2100"/>
              </a:lnSpc>
              <a:buClr>
                <a:schemeClr val="accent1"/>
              </a:buClr>
              <a:buSzPct val="90000"/>
              <a:tabLst/>
              <a:defRPr sz="1750"/>
            </a:lvl4pPr>
            <a:lvl5pPr marL="1089819" indent="-175419">
              <a:lnSpc>
                <a:spcPts val="2100"/>
              </a:lnSpc>
              <a:buClr>
                <a:schemeClr val="accent1"/>
              </a:buClr>
              <a:buSzPct val="90000"/>
              <a:tabLst/>
              <a:defRPr sz="1750"/>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Rechteck 6">
            <a:extLst>
              <a:ext uri="{FF2B5EF4-FFF2-40B4-BE49-F238E27FC236}">
                <a16:creationId xmlns:a16="http://schemas.microsoft.com/office/drawing/2014/main" id="{BE3CCD96-1CF3-577A-B7F4-E6A96388DA81}"/>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8" name="Fußzeilenplatzhalter 4">
            <a:extLst>
              <a:ext uri="{FF2B5EF4-FFF2-40B4-BE49-F238E27FC236}">
                <a16:creationId xmlns:a16="http://schemas.microsoft.com/office/drawing/2014/main" id="{CAF51263-8D48-72A3-0025-373B275C5847}"/>
              </a:ext>
            </a:extLst>
          </p:cNvPr>
          <p:cNvSpPr>
            <a:spLocks noGrp="1"/>
          </p:cNvSpPr>
          <p:nvPr>
            <p:ph type="ftr" sz="quarter" idx="20"/>
          </p:nvPr>
        </p:nvSpPr>
        <p:spPr>
          <a:xfrm>
            <a:off x="4038600" y="5960853"/>
            <a:ext cx="4114800" cy="531736"/>
          </a:xfrm>
        </p:spPr>
        <p:txBody>
          <a:bodyPr bIns="0" anchor="b"/>
          <a:lstStyle>
            <a:lvl1pPr>
              <a:defRPr sz="800">
                <a:solidFill>
                  <a:srgbClr val="585857"/>
                </a:solidFill>
              </a:defRPr>
            </a:lvl1pPr>
          </a:lstStyle>
          <a:p>
            <a:r>
              <a:rPr lang="de-AT"/>
              <a:t>www.ace.at</a:t>
            </a:r>
          </a:p>
        </p:txBody>
      </p:sp>
      <p:pic>
        <p:nvPicPr>
          <p:cNvPr id="9" name="Grafik 8">
            <a:extLst>
              <a:ext uri="{FF2B5EF4-FFF2-40B4-BE49-F238E27FC236}">
                <a16:creationId xmlns:a16="http://schemas.microsoft.com/office/drawing/2014/main" id="{F821AD3A-D043-5381-3514-AD788A54103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0397" y="6326051"/>
            <a:ext cx="532920" cy="166537"/>
          </a:xfrm>
          <a:prstGeom prst="rect">
            <a:avLst/>
          </a:prstGeom>
        </p:spPr>
      </p:pic>
      <p:sp>
        <p:nvSpPr>
          <p:cNvPr id="10" name="Foliennummernplatzhalter 5">
            <a:extLst>
              <a:ext uri="{FF2B5EF4-FFF2-40B4-BE49-F238E27FC236}">
                <a16:creationId xmlns:a16="http://schemas.microsoft.com/office/drawing/2014/main" id="{0F4D2E9A-75AD-4869-9C4C-C07CF7CE12DA}"/>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Tree>
    <p:extLst>
      <p:ext uri="{BB962C8B-B14F-4D97-AF65-F5344CB8AC3E}">
        <p14:creationId xmlns:p14="http://schemas.microsoft.com/office/powerpoint/2010/main" val="1831040549"/>
      </p:ext>
    </p:extLst>
  </p:cSld>
  <p:clrMapOvr>
    <a:masterClrMapping/>
  </p:clrMapOvr>
  <p:extLst>
    <p:ext uri="{DCECCB84-F9BA-43D5-87BE-67443E8EF086}">
      <p15:sldGuideLst xmlns:p15="http://schemas.microsoft.com/office/powerpoint/2012/main">
        <p15:guide id="1" orient="horz" pos="4320">
          <p15:clr>
            <a:srgbClr val="FBAE40"/>
          </p15:clr>
        </p15:guide>
        <p15:guide id="2" pos="768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Input_1Bild">
    <p:spTree>
      <p:nvGrpSpPr>
        <p:cNvPr id="1" name=""/>
        <p:cNvGrpSpPr/>
        <p:nvPr/>
      </p:nvGrpSpPr>
      <p:grpSpPr>
        <a:xfrm>
          <a:off x="0" y="0"/>
          <a:ext cx="0" cy="0"/>
          <a:chOff x="0" y="0"/>
          <a:chExt cx="0" cy="0"/>
        </a:xfrm>
      </p:grpSpPr>
      <p:sp>
        <p:nvSpPr>
          <p:cNvPr id="16" name="Bildplatzhalter 10">
            <a:extLst>
              <a:ext uri="{FF2B5EF4-FFF2-40B4-BE49-F238E27FC236}">
                <a16:creationId xmlns:a16="http://schemas.microsoft.com/office/drawing/2014/main" id="{3148D438-8883-F499-F1D7-EAE0600604C8}"/>
              </a:ext>
            </a:extLst>
          </p:cNvPr>
          <p:cNvSpPr>
            <a:spLocks noGrp="1"/>
          </p:cNvSpPr>
          <p:nvPr>
            <p:ph type="pic" sz="quarter" idx="23"/>
          </p:nvPr>
        </p:nvSpPr>
        <p:spPr>
          <a:xfrm>
            <a:off x="408206" y="1418956"/>
            <a:ext cx="10832079" cy="4905971"/>
          </a:xfrm>
          <a:custGeom>
            <a:avLst/>
            <a:gdLst>
              <a:gd name="connsiteX0" fmla="*/ 0 w 8998226"/>
              <a:gd name="connsiteY0" fmla="*/ 0 h 12901608"/>
              <a:gd name="connsiteX1" fmla="*/ 7498492 w 8998226"/>
              <a:gd name="connsiteY1" fmla="*/ 0 h 12901608"/>
              <a:gd name="connsiteX2" fmla="*/ 8998226 w 8998226"/>
              <a:gd name="connsiteY2" fmla="*/ 1499734 h 12901608"/>
              <a:gd name="connsiteX3" fmla="*/ 8998226 w 8998226"/>
              <a:gd name="connsiteY3" fmla="*/ 12901608 h 12901608"/>
              <a:gd name="connsiteX4" fmla="*/ 0 w 8998226"/>
              <a:gd name="connsiteY4" fmla="*/ 12901608 h 12901608"/>
              <a:gd name="connsiteX5" fmla="*/ 0 w 8998226"/>
              <a:gd name="connsiteY5" fmla="*/ 0 h 12901608"/>
              <a:gd name="connsiteX0" fmla="*/ 0 w 8998226"/>
              <a:gd name="connsiteY0" fmla="*/ 14748 h 12916356"/>
              <a:gd name="connsiteX1" fmla="*/ 699485 w 8998226"/>
              <a:gd name="connsiteY1" fmla="*/ 0 h 12916356"/>
              <a:gd name="connsiteX2" fmla="*/ 8998226 w 8998226"/>
              <a:gd name="connsiteY2" fmla="*/ 1514482 h 12916356"/>
              <a:gd name="connsiteX3" fmla="*/ 8998226 w 8998226"/>
              <a:gd name="connsiteY3" fmla="*/ 12916356 h 12916356"/>
              <a:gd name="connsiteX4" fmla="*/ 0 w 8998226"/>
              <a:gd name="connsiteY4" fmla="*/ 12916356 h 12916356"/>
              <a:gd name="connsiteX5" fmla="*/ 0 w 8998226"/>
              <a:gd name="connsiteY5" fmla="*/ 14748 h 12916356"/>
              <a:gd name="connsiteX0" fmla="*/ 0 w 9016887"/>
              <a:gd name="connsiteY0" fmla="*/ 14748 h 12916356"/>
              <a:gd name="connsiteX1" fmla="*/ 699485 w 9016887"/>
              <a:gd name="connsiteY1" fmla="*/ 0 h 12916356"/>
              <a:gd name="connsiteX2" fmla="*/ 9016887 w 9016887"/>
              <a:gd name="connsiteY2" fmla="*/ 2923 h 12916356"/>
              <a:gd name="connsiteX3" fmla="*/ 8998226 w 9016887"/>
              <a:gd name="connsiteY3" fmla="*/ 12916356 h 12916356"/>
              <a:gd name="connsiteX4" fmla="*/ 0 w 9016887"/>
              <a:gd name="connsiteY4" fmla="*/ 12916356 h 12916356"/>
              <a:gd name="connsiteX5" fmla="*/ 0 w 9016887"/>
              <a:gd name="connsiteY5" fmla="*/ 14748 h 12916356"/>
              <a:gd name="connsiteX0" fmla="*/ 0 w 9016887"/>
              <a:gd name="connsiteY0" fmla="*/ 2030160 h 12916356"/>
              <a:gd name="connsiteX1" fmla="*/ 699485 w 9016887"/>
              <a:gd name="connsiteY1" fmla="*/ 0 h 12916356"/>
              <a:gd name="connsiteX2" fmla="*/ 9016887 w 9016887"/>
              <a:gd name="connsiteY2" fmla="*/ 2923 h 12916356"/>
              <a:gd name="connsiteX3" fmla="*/ 8998226 w 9016887"/>
              <a:gd name="connsiteY3" fmla="*/ 12916356 h 12916356"/>
              <a:gd name="connsiteX4" fmla="*/ 0 w 9016887"/>
              <a:gd name="connsiteY4" fmla="*/ 12916356 h 12916356"/>
              <a:gd name="connsiteX5" fmla="*/ 0 w 9016887"/>
              <a:gd name="connsiteY5" fmla="*/ 2030160 h 12916356"/>
              <a:gd name="connsiteX0" fmla="*/ 0 w 9016887"/>
              <a:gd name="connsiteY0" fmla="*/ 2030160 h 12916356"/>
              <a:gd name="connsiteX1" fmla="*/ 461620 w 9016887"/>
              <a:gd name="connsiteY1" fmla="*/ 0 h 12916356"/>
              <a:gd name="connsiteX2" fmla="*/ 9016887 w 9016887"/>
              <a:gd name="connsiteY2" fmla="*/ 2923 h 12916356"/>
              <a:gd name="connsiteX3" fmla="*/ 8998226 w 9016887"/>
              <a:gd name="connsiteY3" fmla="*/ 12916356 h 12916356"/>
              <a:gd name="connsiteX4" fmla="*/ 0 w 9016887"/>
              <a:gd name="connsiteY4" fmla="*/ 12916356 h 12916356"/>
              <a:gd name="connsiteX5" fmla="*/ 0 w 9016887"/>
              <a:gd name="connsiteY5" fmla="*/ 2030160 h 1291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16887" h="12916356">
                <a:moveTo>
                  <a:pt x="0" y="2030160"/>
                </a:moveTo>
                <a:lnTo>
                  <a:pt x="461620" y="0"/>
                </a:lnTo>
                <a:lnTo>
                  <a:pt x="9016887" y="2923"/>
                </a:lnTo>
                <a:cubicBezTo>
                  <a:pt x="9010667" y="4307401"/>
                  <a:pt x="9004446" y="8611878"/>
                  <a:pt x="8998226" y="12916356"/>
                </a:cubicBezTo>
                <a:lnTo>
                  <a:pt x="0" y="12916356"/>
                </a:lnTo>
                <a:lnTo>
                  <a:pt x="0" y="2030160"/>
                </a:lnTo>
                <a:close/>
              </a:path>
            </a:pathLst>
          </a:custGeom>
          <a:solidFill>
            <a:schemeClr val="bg2"/>
          </a:solidFill>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a:lstStyle>
            <a:lvl1pPr marL="0" indent="0">
              <a:buNone/>
              <a:defRPr/>
            </a:lvl1pPr>
          </a:lstStyle>
          <a:p>
            <a:endParaRPr lang="de-DE"/>
          </a:p>
        </p:txBody>
      </p:sp>
      <p:sp>
        <p:nvSpPr>
          <p:cNvPr id="18" name="Titel 17">
            <a:extLst>
              <a:ext uri="{FF2B5EF4-FFF2-40B4-BE49-F238E27FC236}">
                <a16:creationId xmlns:a16="http://schemas.microsoft.com/office/drawing/2014/main" id="{440A5969-E993-1E5E-9F0C-280C97BF3F26}"/>
              </a:ext>
            </a:extLst>
          </p:cNvPr>
          <p:cNvSpPr>
            <a:spLocks noGrp="1"/>
          </p:cNvSpPr>
          <p:nvPr>
            <p:ph type="title"/>
          </p:nvPr>
        </p:nvSpPr>
        <p:spPr>
          <a:xfrm>
            <a:off x="577597" y="660968"/>
            <a:ext cx="10662688" cy="498799"/>
          </a:xfrm>
          <a:prstGeom prst="rect">
            <a:avLst/>
          </a:prstGeom>
        </p:spPr>
        <p:txBody>
          <a:bodyPr anchor="t" anchorCtr="0">
            <a:noAutofit/>
          </a:bodyPr>
          <a:lstStyle>
            <a:lvl1pPr>
              <a:defRPr sz="2900" b="1">
                <a:solidFill>
                  <a:schemeClr val="accent1"/>
                </a:solidFill>
                <a:latin typeface="Calibri" panose="020F0502020204030204" pitchFamily="34" charset="0"/>
                <a:cs typeface="Calibri" panose="020F0502020204030204" pitchFamily="34" charset="0"/>
              </a:defRPr>
            </a:lvl1pPr>
          </a:lstStyle>
          <a:p>
            <a:r>
              <a:rPr lang="de-DE"/>
              <a:t>Mastertitelformat bearbeiten</a:t>
            </a:r>
          </a:p>
        </p:txBody>
      </p:sp>
      <p:sp>
        <p:nvSpPr>
          <p:cNvPr id="2" name="Textplatzhalter 11">
            <a:extLst>
              <a:ext uri="{FF2B5EF4-FFF2-40B4-BE49-F238E27FC236}">
                <a16:creationId xmlns:a16="http://schemas.microsoft.com/office/drawing/2014/main" id="{2E58026E-DE07-8115-D155-149C867793F2}"/>
              </a:ext>
            </a:extLst>
          </p:cNvPr>
          <p:cNvSpPr>
            <a:spLocks noGrp="1"/>
          </p:cNvSpPr>
          <p:nvPr>
            <p:ph type="body" sz="quarter" idx="18" hasCustomPrompt="1"/>
          </p:nvPr>
        </p:nvSpPr>
        <p:spPr>
          <a:xfrm>
            <a:off x="753945" y="5288332"/>
            <a:ext cx="5728167" cy="150712"/>
          </a:xfrm>
          <a:prstGeom prst="rect">
            <a:avLst/>
          </a:prstGeom>
        </p:spPr>
        <p:txBody>
          <a:bodyPr anchor="ctr" anchorCtr="0">
            <a:noAutofit/>
          </a:bodyPr>
          <a:lstStyle>
            <a:lvl1pPr marL="0" indent="0">
              <a:buNone/>
              <a:defRPr sz="600" spc="0">
                <a:solidFill>
                  <a:schemeClr val="bg1">
                    <a:lumMod val="65000"/>
                  </a:schemeClr>
                </a:solidFill>
              </a:defRPr>
            </a:lvl1pPr>
            <a:lvl2pPr marL="228600" indent="0">
              <a:buNone/>
              <a:defRPr sz="550">
                <a:solidFill>
                  <a:schemeClr val="bg1">
                    <a:lumMod val="65000"/>
                  </a:schemeClr>
                </a:solidFill>
              </a:defRPr>
            </a:lvl2pPr>
            <a:lvl3pPr marL="457200" indent="0">
              <a:buNone/>
              <a:defRPr sz="550">
                <a:solidFill>
                  <a:schemeClr val="bg1">
                    <a:lumMod val="65000"/>
                  </a:schemeClr>
                </a:solidFill>
              </a:defRPr>
            </a:lvl3pPr>
            <a:lvl4pPr marL="685800" indent="0">
              <a:buNone/>
              <a:defRPr sz="550">
                <a:solidFill>
                  <a:schemeClr val="bg1">
                    <a:lumMod val="65000"/>
                  </a:schemeClr>
                </a:solidFill>
              </a:defRPr>
            </a:lvl4pPr>
            <a:lvl5pPr marL="914400" indent="0">
              <a:buNone/>
              <a:defRPr sz="550">
                <a:solidFill>
                  <a:schemeClr val="bg1">
                    <a:lumMod val="65000"/>
                  </a:schemeClr>
                </a:solidFill>
              </a:defRPr>
            </a:lvl5pPr>
          </a:lstStyle>
          <a:p>
            <a:pPr lvl="0"/>
            <a:r>
              <a:rPr lang="de-DE"/>
              <a:t>BILDQUELLE</a:t>
            </a:r>
          </a:p>
        </p:txBody>
      </p:sp>
      <p:sp>
        <p:nvSpPr>
          <p:cNvPr id="9" name="Rechteck 8">
            <a:extLst>
              <a:ext uri="{FF2B5EF4-FFF2-40B4-BE49-F238E27FC236}">
                <a16:creationId xmlns:a16="http://schemas.microsoft.com/office/drawing/2014/main" id="{0E9225FF-2676-41B8-FB0F-A608FCE3A290}"/>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10" name="Foliennummernplatzhalter 5">
            <a:extLst>
              <a:ext uri="{FF2B5EF4-FFF2-40B4-BE49-F238E27FC236}">
                <a16:creationId xmlns:a16="http://schemas.microsoft.com/office/drawing/2014/main" id="{7D606649-D3F7-1BB8-76B8-4A3CCF2F067E}"/>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sp>
        <p:nvSpPr>
          <p:cNvPr id="11" name="Fußzeilenplatzhalter 4">
            <a:extLst>
              <a:ext uri="{FF2B5EF4-FFF2-40B4-BE49-F238E27FC236}">
                <a16:creationId xmlns:a16="http://schemas.microsoft.com/office/drawing/2014/main" id="{B520D7E9-3826-4385-F094-0ADE5C534853}"/>
              </a:ext>
            </a:extLst>
          </p:cNvPr>
          <p:cNvSpPr txBox="1">
            <a:spLocks/>
          </p:cNvSpPr>
          <p:nvPr userDrawn="1"/>
        </p:nvSpPr>
        <p:spPr>
          <a:xfrm>
            <a:off x="4038600" y="5960852"/>
            <a:ext cx="4114800" cy="531736"/>
          </a:xfrm>
          <a:prstGeom prst="rect">
            <a:avLst/>
          </a:prstGeom>
        </p:spPr>
        <p:txBody>
          <a:bodyPr vert="horz" lIns="91440" tIns="45720" rIns="91440" bIns="0" rtlCol="0" anchor="b"/>
          <a:lstStyle>
            <a:defPPr>
              <a:defRPr lang="de-DE"/>
            </a:defPPr>
            <a:lvl1pPr marL="0" algn="ctr" defTabSz="914400" rtl="0" eaLnBrk="1" latinLnBrk="0" hangingPunct="1">
              <a:defRPr sz="800" kern="1200">
                <a:solidFill>
                  <a:srgbClr val="585857"/>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de-AT"/>
              <a:t>www.ace.at</a:t>
            </a:r>
          </a:p>
        </p:txBody>
      </p:sp>
      <p:pic>
        <p:nvPicPr>
          <p:cNvPr id="12" name="Grafik 11">
            <a:extLst>
              <a:ext uri="{FF2B5EF4-FFF2-40B4-BE49-F238E27FC236}">
                <a16:creationId xmlns:a16="http://schemas.microsoft.com/office/drawing/2014/main" id="{AB9B621A-C3EC-0075-6671-E36D15EB649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0397" y="6326050"/>
            <a:ext cx="532920" cy="166537"/>
          </a:xfrm>
          <a:prstGeom prst="rect">
            <a:avLst/>
          </a:prstGeom>
        </p:spPr>
      </p:pic>
    </p:spTree>
    <p:extLst>
      <p:ext uri="{BB962C8B-B14F-4D97-AF65-F5344CB8AC3E}">
        <p14:creationId xmlns:p14="http://schemas.microsoft.com/office/powerpoint/2010/main" val="222263180"/>
      </p:ext>
    </p:extLst>
  </p:cSld>
  <p:clrMapOvr>
    <a:masterClrMapping/>
  </p:clrMapOvr>
  <p:extLst>
    <p:ext uri="{DCECCB84-F9BA-43D5-87BE-67443E8EF086}">
      <p15:sldGuideLst xmlns:p15="http://schemas.microsoft.com/office/powerpoint/2012/main">
        <p15:guide id="1" orient="horz" pos="4320">
          <p15:clr>
            <a:srgbClr val="FBAE40"/>
          </p15:clr>
        </p15:guide>
        <p15:guide id="2" pos="10674">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put_Text">
    <p:spTree>
      <p:nvGrpSpPr>
        <p:cNvPr id="1" name=""/>
        <p:cNvGrpSpPr/>
        <p:nvPr/>
      </p:nvGrpSpPr>
      <p:grpSpPr>
        <a:xfrm>
          <a:off x="0" y="0"/>
          <a:ext cx="0" cy="0"/>
          <a:chOff x="0" y="0"/>
          <a:chExt cx="0" cy="0"/>
        </a:xfrm>
      </p:grpSpPr>
      <p:sp>
        <p:nvSpPr>
          <p:cNvPr id="18" name="Titel 17">
            <a:extLst>
              <a:ext uri="{FF2B5EF4-FFF2-40B4-BE49-F238E27FC236}">
                <a16:creationId xmlns:a16="http://schemas.microsoft.com/office/drawing/2014/main" id="{440A5969-E993-1E5E-9F0C-280C97BF3F26}"/>
              </a:ext>
            </a:extLst>
          </p:cNvPr>
          <p:cNvSpPr>
            <a:spLocks noGrp="1"/>
          </p:cNvSpPr>
          <p:nvPr>
            <p:ph type="title"/>
          </p:nvPr>
        </p:nvSpPr>
        <p:spPr>
          <a:xfrm>
            <a:off x="577597" y="660968"/>
            <a:ext cx="10049327" cy="498799"/>
          </a:xfrm>
          <a:prstGeom prst="rect">
            <a:avLst/>
          </a:prstGeom>
        </p:spPr>
        <p:txBody>
          <a:bodyPr anchor="t" anchorCtr="0">
            <a:noAutofit/>
          </a:bodyPr>
          <a:lstStyle>
            <a:lvl1pPr>
              <a:defRPr sz="2900" b="1">
                <a:solidFill>
                  <a:srgbClr val="005887"/>
                </a:solidFill>
                <a:latin typeface="Calibri" panose="020F0502020204030204" pitchFamily="34" charset="0"/>
                <a:cs typeface="Calibri" panose="020F0502020204030204" pitchFamily="34" charset="0"/>
              </a:defRPr>
            </a:lvl1pPr>
          </a:lstStyle>
          <a:p>
            <a:r>
              <a:rPr lang="de-DE"/>
              <a:t>Mastertitelformat bearbeiten</a:t>
            </a:r>
          </a:p>
        </p:txBody>
      </p:sp>
      <p:sp>
        <p:nvSpPr>
          <p:cNvPr id="25" name="Textplatzhalter 24">
            <a:extLst>
              <a:ext uri="{FF2B5EF4-FFF2-40B4-BE49-F238E27FC236}">
                <a16:creationId xmlns:a16="http://schemas.microsoft.com/office/drawing/2014/main" id="{980C7233-D786-2EF9-BA1E-354F205D4F66}"/>
              </a:ext>
            </a:extLst>
          </p:cNvPr>
          <p:cNvSpPr>
            <a:spLocks noGrp="1"/>
          </p:cNvSpPr>
          <p:nvPr>
            <p:ph type="body" sz="quarter" idx="16"/>
          </p:nvPr>
        </p:nvSpPr>
        <p:spPr>
          <a:xfrm>
            <a:off x="1006475" y="1596232"/>
            <a:ext cx="9620449" cy="4410869"/>
          </a:xfrm>
          <a:prstGeom prst="rect">
            <a:avLst/>
          </a:prstGeom>
        </p:spPr>
        <p:txBody>
          <a:bodyPr>
            <a:noAutofit/>
          </a:bodyPr>
          <a:lstStyle>
            <a:lvl1pPr marL="180000" indent="-180000">
              <a:lnSpc>
                <a:spcPts val="2100"/>
              </a:lnSpc>
              <a:buClr>
                <a:schemeClr val="accent1"/>
              </a:buClr>
              <a:buSzPct val="90000"/>
              <a:tabLst/>
              <a:defRPr sz="1750"/>
            </a:lvl1pPr>
            <a:lvl2pPr marL="180000" indent="-180000">
              <a:lnSpc>
                <a:spcPts val="2100"/>
              </a:lnSpc>
              <a:buClr>
                <a:schemeClr val="accent1"/>
              </a:buClr>
              <a:buSzPct val="90000"/>
              <a:tabLst/>
              <a:defRPr sz="1750"/>
            </a:lvl2pPr>
            <a:lvl3pPr marL="180000" indent="-180000">
              <a:lnSpc>
                <a:spcPts val="2100"/>
              </a:lnSpc>
              <a:buClr>
                <a:schemeClr val="accent1"/>
              </a:buClr>
              <a:buSzPct val="90000"/>
              <a:tabLst/>
              <a:defRPr sz="1750"/>
            </a:lvl3pPr>
            <a:lvl4pPr marL="180000" indent="-180000">
              <a:lnSpc>
                <a:spcPts val="2100"/>
              </a:lnSpc>
              <a:buClr>
                <a:schemeClr val="accent1"/>
              </a:buClr>
              <a:buSzPct val="90000"/>
              <a:tabLst/>
              <a:defRPr sz="1750"/>
            </a:lvl4pPr>
            <a:lvl5pPr marL="180000" indent="-180000">
              <a:lnSpc>
                <a:spcPts val="2100"/>
              </a:lnSpc>
              <a:buClr>
                <a:schemeClr val="accent1"/>
              </a:buClr>
              <a:buSzPct val="90000"/>
              <a:tabLst/>
              <a:defRPr sz="1750"/>
            </a:lvl5pPr>
          </a:lstStyle>
          <a:p>
            <a:pPr lvl="0"/>
            <a:r>
              <a:rPr lang="de-DE"/>
              <a:t>Mastertextformat bearbeiten</a:t>
            </a:r>
          </a:p>
        </p:txBody>
      </p:sp>
      <p:sp>
        <p:nvSpPr>
          <p:cNvPr id="2" name="Rechteck 1">
            <a:extLst>
              <a:ext uri="{FF2B5EF4-FFF2-40B4-BE49-F238E27FC236}">
                <a16:creationId xmlns:a16="http://schemas.microsoft.com/office/drawing/2014/main" id="{E99FB94B-E626-8152-C794-34D8C1037C3B}"/>
              </a:ext>
            </a:extLst>
          </p:cNvPr>
          <p:cNvSpPr/>
          <p:nvPr userDrawn="1"/>
        </p:nvSpPr>
        <p:spPr>
          <a:xfrm>
            <a:off x="0" y="5961062"/>
            <a:ext cx="12192000" cy="896937"/>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AT"/>
          </a:p>
        </p:txBody>
      </p:sp>
      <p:sp>
        <p:nvSpPr>
          <p:cNvPr id="3" name="Foliennummernplatzhalter 5">
            <a:extLst>
              <a:ext uri="{FF2B5EF4-FFF2-40B4-BE49-F238E27FC236}">
                <a16:creationId xmlns:a16="http://schemas.microsoft.com/office/drawing/2014/main" id="{287BD05B-BCFD-EA5D-1BCC-107DC34340A1}"/>
              </a:ext>
            </a:extLst>
          </p:cNvPr>
          <p:cNvSpPr>
            <a:spLocks noGrp="1"/>
          </p:cNvSpPr>
          <p:nvPr>
            <p:ph type="sldNum" sz="quarter" idx="12"/>
          </p:nvPr>
        </p:nvSpPr>
        <p:spPr>
          <a:xfrm>
            <a:off x="9041916" y="5960852"/>
            <a:ext cx="2743200" cy="531736"/>
          </a:xfrm>
        </p:spPr>
        <p:txBody>
          <a:bodyPr bIns="0" anchor="b" anchorCtr="0"/>
          <a:lstStyle>
            <a:lvl1pPr>
              <a:defRPr b="0" i="1">
                <a:solidFill>
                  <a:srgbClr val="585857"/>
                </a:solidFill>
              </a:defRPr>
            </a:lvl1pPr>
          </a:lstStyle>
          <a:p>
            <a:r>
              <a:rPr lang="de-AT"/>
              <a:t>[</a:t>
            </a:r>
            <a:fld id="{96F4C522-10FB-4750-AA63-892EC5B04989}" type="slidenum">
              <a:rPr lang="de-AT" smtClean="0"/>
              <a:pPr/>
              <a:t>‹Nr.›</a:t>
            </a:fld>
            <a:r>
              <a:rPr lang="de-AT"/>
              <a:t>]</a:t>
            </a:r>
          </a:p>
        </p:txBody>
      </p:sp>
      <p:pic>
        <p:nvPicPr>
          <p:cNvPr id="6" name="Grafik 5">
            <a:extLst>
              <a:ext uri="{FF2B5EF4-FFF2-40B4-BE49-F238E27FC236}">
                <a16:creationId xmlns:a16="http://schemas.microsoft.com/office/drawing/2014/main" id="{D4DACCF2-3E7F-EA95-6235-E56E14C37CA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0397" y="6326050"/>
            <a:ext cx="532920" cy="166537"/>
          </a:xfrm>
          <a:prstGeom prst="rect">
            <a:avLst/>
          </a:prstGeom>
        </p:spPr>
      </p:pic>
    </p:spTree>
    <p:extLst>
      <p:ext uri="{BB962C8B-B14F-4D97-AF65-F5344CB8AC3E}">
        <p14:creationId xmlns:p14="http://schemas.microsoft.com/office/powerpoint/2010/main" val="620356175"/>
      </p:ext>
    </p:extLst>
  </p:cSld>
  <p:clrMapOvr>
    <a:masterClrMapping/>
  </p:clrMapOvr>
  <p:extLst>
    <p:ext uri="{DCECCB84-F9BA-43D5-87BE-67443E8EF086}">
      <p15:sldGuideLst xmlns:p15="http://schemas.microsoft.com/office/powerpoint/2012/main">
        <p15:guide id="1" orient="horz" pos="4320">
          <p15:clr>
            <a:srgbClr val="FBAE40"/>
          </p15:clr>
        </p15:guide>
        <p15:guide id="2" pos="768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DBD69B34-CBB3-974B-B8DD-E65CAF14DE76}"/>
              </a:ext>
            </a:extLst>
          </p:cNvPr>
          <p:cNvSpPr>
            <a:spLocks noGrp="1"/>
          </p:cNvSpPr>
          <p:nvPr>
            <p:ph type="dt" sz="half" idx="10"/>
          </p:nvPr>
        </p:nvSpPr>
        <p:spPr>
          <a:xfrm>
            <a:off x="838200" y="6356350"/>
            <a:ext cx="2743200" cy="365125"/>
          </a:xfrm>
          <a:prstGeom prst="rect">
            <a:avLst/>
          </a:prstGeom>
        </p:spPr>
        <p:txBody>
          <a:bodyPr/>
          <a:lstStyle/>
          <a:p>
            <a:fld id="{853290B2-1B39-C84D-BB59-20D013CCC8AC}" type="datetimeFigureOut">
              <a:rPr lang="de-DE" smtClean="0"/>
              <a:t>05.10.2026</a:t>
            </a:fld>
            <a:endParaRPr lang="de-DE"/>
          </a:p>
        </p:txBody>
      </p:sp>
      <p:sp>
        <p:nvSpPr>
          <p:cNvPr id="3" name="Fußzeilenplatzhalter 2">
            <a:extLst>
              <a:ext uri="{FF2B5EF4-FFF2-40B4-BE49-F238E27FC236}">
                <a16:creationId xmlns:a16="http://schemas.microsoft.com/office/drawing/2014/main" id="{7682163D-F13C-8147-92E1-03F4299362DA}"/>
              </a:ext>
            </a:extLst>
          </p:cNvPr>
          <p:cNvSpPr>
            <a:spLocks noGrp="1"/>
          </p:cNvSpPr>
          <p:nvPr>
            <p:ph type="ftr" sz="quarter" idx="11"/>
          </p:nvPr>
        </p:nvSpPr>
        <p:spPr>
          <a:xfrm>
            <a:off x="4038600" y="6356350"/>
            <a:ext cx="4114800" cy="365125"/>
          </a:xfrm>
          <a:prstGeom prst="rect">
            <a:avLst/>
          </a:prstGeom>
        </p:spPr>
        <p:txBody>
          <a:bodyPr/>
          <a:lstStyle/>
          <a:p>
            <a:endParaRPr lang="de-DE"/>
          </a:p>
        </p:txBody>
      </p:sp>
      <p:sp>
        <p:nvSpPr>
          <p:cNvPr id="4" name="Foliennummernplatzhalter 3">
            <a:extLst>
              <a:ext uri="{FF2B5EF4-FFF2-40B4-BE49-F238E27FC236}">
                <a16:creationId xmlns:a16="http://schemas.microsoft.com/office/drawing/2014/main" id="{0082718A-F958-9442-AE51-E0D47666FAE9}"/>
              </a:ext>
            </a:extLst>
          </p:cNvPr>
          <p:cNvSpPr>
            <a:spLocks noGrp="1"/>
          </p:cNvSpPr>
          <p:nvPr>
            <p:ph type="sldNum" sz="quarter" idx="12"/>
          </p:nvPr>
        </p:nvSpPr>
        <p:spPr>
          <a:xfrm>
            <a:off x="8610600" y="6356350"/>
            <a:ext cx="2743200" cy="365125"/>
          </a:xfrm>
          <a:prstGeom prst="rect">
            <a:avLst/>
          </a:prstGeom>
        </p:spPr>
        <p:txBody>
          <a:bodyPr/>
          <a:lstStyle/>
          <a:p>
            <a:fld id="{5FEE7A1F-C1F2-5444-84BE-97EC97788235}" type="slidenum">
              <a:rPr lang="de-DE" smtClean="0"/>
              <a:t>‹Nr.›</a:t>
            </a:fld>
            <a:endParaRPr lang="de-DE"/>
          </a:p>
        </p:txBody>
      </p:sp>
    </p:spTree>
    <p:extLst>
      <p:ext uri="{BB962C8B-B14F-4D97-AF65-F5344CB8AC3E}">
        <p14:creationId xmlns:p14="http://schemas.microsoft.com/office/powerpoint/2010/main" val="1899122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8362155-6412-4BF9-B0F9-BA12B6F800D9}"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1894826098"/>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3C039431-D789-5563-2390-49C3C41E8663}"/>
              </a:ext>
            </a:extLst>
          </p:cNvPr>
          <p:cNvSpPr>
            <a:spLocks noGrp="1"/>
          </p:cNvSpPr>
          <p:nvPr>
            <p:ph type="dt" sz="half" idx="10"/>
          </p:nvPr>
        </p:nvSpPr>
        <p:spPr/>
        <p:txBody>
          <a:bodyPr/>
          <a:lstStyle>
            <a:lvl1pPr>
              <a:defRPr/>
            </a:lvl1pPr>
          </a:lstStyle>
          <a:p>
            <a:pPr>
              <a:defRPr/>
            </a:pPr>
            <a:fld id="{7FF5BDAA-7F3C-44C1-90E5-AF5793C18908}" type="datetimeFigureOut">
              <a:rPr lang="en-US"/>
              <a:pPr>
                <a:defRPr/>
              </a:pPr>
              <a:t>10/5/2026</a:t>
            </a:fld>
            <a:endParaRPr lang="en-US"/>
          </a:p>
        </p:txBody>
      </p:sp>
      <p:sp>
        <p:nvSpPr>
          <p:cNvPr id="5" name="Footer Placeholder 4">
            <a:extLst>
              <a:ext uri="{FF2B5EF4-FFF2-40B4-BE49-F238E27FC236}">
                <a16:creationId xmlns:a16="http://schemas.microsoft.com/office/drawing/2014/main" id="{260D4921-3698-9C5D-106C-F93318CCA25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388E134-EA7C-77F1-213D-D02A6D398E07}"/>
              </a:ext>
            </a:extLst>
          </p:cNvPr>
          <p:cNvSpPr>
            <a:spLocks noGrp="1"/>
          </p:cNvSpPr>
          <p:nvPr>
            <p:ph type="sldNum" sz="quarter" idx="12"/>
          </p:nvPr>
        </p:nvSpPr>
        <p:spPr/>
        <p:txBody>
          <a:bodyPr/>
          <a:lstStyle>
            <a:lvl1pPr>
              <a:defRPr/>
            </a:lvl1pPr>
          </a:lstStyle>
          <a:p>
            <a:pPr>
              <a:defRPr/>
            </a:pPr>
            <a:fld id="{C2F406B9-216A-45A0-91DC-BD36AC5B15A7}" type="slidenum">
              <a:rPr lang="en-US" altLang="de-DE"/>
              <a:pPr>
                <a:defRPr/>
              </a:pPr>
              <a:t>‹Nr.›</a:t>
            </a:fld>
            <a:endParaRPr lang="en-US" altLang="de-DE"/>
          </a:p>
        </p:txBody>
      </p:sp>
    </p:spTree>
    <p:extLst>
      <p:ext uri="{BB962C8B-B14F-4D97-AF65-F5344CB8AC3E}">
        <p14:creationId xmlns:p14="http://schemas.microsoft.com/office/powerpoint/2010/main" val="32278914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lIns="0" rIns="0"/>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3B0FF0-701C-57B8-7311-EEB17B86D9B1}"/>
              </a:ext>
            </a:extLst>
          </p:cNvPr>
          <p:cNvSpPr>
            <a:spLocks noGrp="1"/>
          </p:cNvSpPr>
          <p:nvPr>
            <p:ph type="dt" sz="half" idx="10"/>
          </p:nvPr>
        </p:nvSpPr>
        <p:spPr/>
        <p:txBody>
          <a:bodyPr/>
          <a:lstStyle>
            <a:lvl1pPr>
              <a:defRPr/>
            </a:lvl1pPr>
          </a:lstStyle>
          <a:p>
            <a:pPr>
              <a:defRPr/>
            </a:pPr>
            <a:fld id="{16467AE7-0C1D-4645-AE9A-A286433F5C56}" type="datetimeFigureOut">
              <a:rPr lang="en-US"/>
              <a:pPr>
                <a:defRPr/>
              </a:pPr>
              <a:t>10/5/2026</a:t>
            </a:fld>
            <a:endParaRPr lang="en-US"/>
          </a:p>
        </p:txBody>
      </p:sp>
      <p:sp>
        <p:nvSpPr>
          <p:cNvPr id="5" name="Footer Placeholder 4">
            <a:extLst>
              <a:ext uri="{FF2B5EF4-FFF2-40B4-BE49-F238E27FC236}">
                <a16:creationId xmlns:a16="http://schemas.microsoft.com/office/drawing/2014/main" id="{D4983072-98A0-CB12-E9DF-9F42A56615F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D025275-99B1-6569-2334-F52CF86C9049}"/>
              </a:ext>
            </a:extLst>
          </p:cNvPr>
          <p:cNvSpPr>
            <a:spLocks noGrp="1"/>
          </p:cNvSpPr>
          <p:nvPr>
            <p:ph type="sldNum" sz="quarter" idx="12"/>
          </p:nvPr>
        </p:nvSpPr>
        <p:spPr/>
        <p:txBody>
          <a:bodyPr/>
          <a:lstStyle>
            <a:lvl1pPr>
              <a:defRPr/>
            </a:lvl1pPr>
          </a:lstStyle>
          <a:p>
            <a:pPr>
              <a:defRPr/>
            </a:pPr>
            <a:fld id="{EC176956-6B28-4D67-BFB6-4D64C1C113DD}" type="slidenum">
              <a:rPr lang="en-US" altLang="de-DE"/>
              <a:pPr>
                <a:defRPr/>
              </a:pPr>
              <a:t>‹Nr.›</a:t>
            </a:fld>
            <a:endParaRPr lang="en-US" altLang="de-DE"/>
          </a:p>
        </p:txBody>
      </p:sp>
    </p:spTree>
    <p:extLst>
      <p:ext uri="{BB962C8B-B14F-4D97-AF65-F5344CB8AC3E}">
        <p14:creationId xmlns:p14="http://schemas.microsoft.com/office/powerpoint/2010/main" val="7998491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AA8C1-52EA-2240-D5A6-FDE5BCCC560C}"/>
              </a:ext>
            </a:extLst>
          </p:cNvPr>
          <p:cNvSpPr>
            <a:spLocks noGrp="1"/>
          </p:cNvSpPr>
          <p:nvPr>
            <p:ph type="dt" sz="half" idx="10"/>
          </p:nvPr>
        </p:nvSpPr>
        <p:spPr/>
        <p:txBody>
          <a:bodyPr/>
          <a:lstStyle>
            <a:lvl1pPr>
              <a:defRPr/>
            </a:lvl1pPr>
          </a:lstStyle>
          <a:p>
            <a:pPr>
              <a:defRPr/>
            </a:pPr>
            <a:fld id="{A222171C-3BAC-44F3-99CF-4861B8C3848A}" type="datetimeFigureOut">
              <a:rPr lang="en-US"/>
              <a:pPr>
                <a:defRPr/>
              </a:pPr>
              <a:t>10/5/2026</a:t>
            </a:fld>
            <a:endParaRPr lang="en-US"/>
          </a:p>
        </p:txBody>
      </p:sp>
      <p:sp>
        <p:nvSpPr>
          <p:cNvPr id="5" name="Footer Placeholder 4">
            <a:extLst>
              <a:ext uri="{FF2B5EF4-FFF2-40B4-BE49-F238E27FC236}">
                <a16:creationId xmlns:a16="http://schemas.microsoft.com/office/drawing/2014/main" id="{61B7C9EA-3C83-4FBF-114D-C48A0E29803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578FE339-FBFE-7E87-9CFA-C10D7224648B}"/>
              </a:ext>
            </a:extLst>
          </p:cNvPr>
          <p:cNvSpPr>
            <a:spLocks noGrp="1"/>
          </p:cNvSpPr>
          <p:nvPr>
            <p:ph type="sldNum" sz="quarter" idx="12"/>
          </p:nvPr>
        </p:nvSpPr>
        <p:spPr/>
        <p:txBody>
          <a:bodyPr/>
          <a:lstStyle>
            <a:lvl1pPr>
              <a:defRPr/>
            </a:lvl1pPr>
          </a:lstStyle>
          <a:p>
            <a:pPr>
              <a:defRPr/>
            </a:pPr>
            <a:fld id="{52788608-258C-4278-B834-C4A747029AB5}" type="slidenum">
              <a:rPr lang="en-US" altLang="de-DE"/>
              <a:pPr>
                <a:defRPr/>
              </a:pPr>
              <a:t>‹Nr.›</a:t>
            </a:fld>
            <a:endParaRPr lang="en-US" altLang="de-DE"/>
          </a:p>
        </p:txBody>
      </p:sp>
    </p:spTree>
    <p:extLst>
      <p:ext uri="{BB962C8B-B14F-4D97-AF65-F5344CB8AC3E}">
        <p14:creationId xmlns:p14="http://schemas.microsoft.com/office/powerpoint/2010/main" val="23497020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00C87995-B5B1-F841-F352-42FE8B3A992F}"/>
              </a:ext>
            </a:extLst>
          </p:cNvPr>
          <p:cNvSpPr>
            <a:spLocks noGrp="1"/>
          </p:cNvSpPr>
          <p:nvPr>
            <p:ph type="dt" sz="half" idx="10"/>
          </p:nvPr>
        </p:nvSpPr>
        <p:spPr/>
        <p:txBody>
          <a:bodyPr/>
          <a:lstStyle>
            <a:lvl1pPr>
              <a:defRPr/>
            </a:lvl1pPr>
          </a:lstStyle>
          <a:p>
            <a:pPr>
              <a:defRPr/>
            </a:pPr>
            <a:fld id="{6CDA0756-EE93-42E5-9699-C07E19F57BC0}" type="datetimeFigureOut">
              <a:rPr lang="en-US"/>
              <a:pPr>
                <a:defRPr/>
              </a:pPr>
              <a:t>10/5/2026</a:t>
            </a:fld>
            <a:endParaRPr lang="en-US"/>
          </a:p>
        </p:txBody>
      </p:sp>
      <p:sp>
        <p:nvSpPr>
          <p:cNvPr id="6" name="Footer Placeholder 4">
            <a:extLst>
              <a:ext uri="{FF2B5EF4-FFF2-40B4-BE49-F238E27FC236}">
                <a16:creationId xmlns:a16="http://schemas.microsoft.com/office/drawing/2014/main" id="{52AD857F-135E-A130-073A-84181F3B8C1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C93EDA00-3563-B942-0EB7-099D7FC84317}"/>
              </a:ext>
            </a:extLst>
          </p:cNvPr>
          <p:cNvSpPr>
            <a:spLocks noGrp="1"/>
          </p:cNvSpPr>
          <p:nvPr>
            <p:ph type="sldNum" sz="quarter" idx="12"/>
          </p:nvPr>
        </p:nvSpPr>
        <p:spPr/>
        <p:txBody>
          <a:bodyPr/>
          <a:lstStyle>
            <a:lvl1pPr>
              <a:defRPr/>
            </a:lvl1pPr>
          </a:lstStyle>
          <a:p>
            <a:pPr>
              <a:defRPr/>
            </a:pPr>
            <a:fld id="{70BA6E77-67F2-49C9-99F8-9E6E983049A0}" type="slidenum">
              <a:rPr lang="en-US" altLang="de-DE"/>
              <a:pPr>
                <a:defRPr/>
              </a:pPr>
              <a:t>‹Nr.›</a:t>
            </a:fld>
            <a:endParaRPr lang="en-US" altLang="de-DE"/>
          </a:p>
        </p:txBody>
      </p:sp>
    </p:spTree>
    <p:extLst>
      <p:ext uri="{BB962C8B-B14F-4D97-AF65-F5344CB8AC3E}">
        <p14:creationId xmlns:p14="http://schemas.microsoft.com/office/powerpoint/2010/main" val="37884944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2E902285-C5D6-E65C-1F66-CCEE91CF81BF}"/>
              </a:ext>
            </a:extLst>
          </p:cNvPr>
          <p:cNvSpPr>
            <a:spLocks noGrp="1"/>
          </p:cNvSpPr>
          <p:nvPr>
            <p:ph type="dt" sz="half" idx="10"/>
          </p:nvPr>
        </p:nvSpPr>
        <p:spPr/>
        <p:txBody>
          <a:bodyPr/>
          <a:lstStyle>
            <a:lvl1pPr>
              <a:defRPr/>
            </a:lvl1pPr>
          </a:lstStyle>
          <a:p>
            <a:pPr>
              <a:defRPr/>
            </a:pPr>
            <a:fld id="{E57DFC09-9E05-4299-8246-CFAA5D2A1DC5}" type="datetimeFigureOut">
              <a:rPr lang="en-US"/>
              <a:pPr>
                <a:defRPr/>
              </a:pPr>
              <a:t>10/5/2026</a:t>
            </a:fld>
            <a:endParaRPr lang="en-US"/>
          </a:p>
        </p:txBody>
      </p:sp>
      <p:sp>
        <p:nvSpPr>
          <p:cNvPr id="8" name="Footer Placeholder 4">
            <a:extLst>
              <a:ext uri="{FF2B5EF4-FFF2-40B4-BE49-F238E27FC236}">
                <a16:creationId xmlns:a16="http://schemas.microsoft.com/office/drawing/2014/main" id="{5478245A-D38B-81DA-E7F8-8B54AD83F365}"/>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E9605DA2-4E39-74BF-54AE-E9056C18166D}"/>
              </a:ext>
            </a:extLst>
          </p:cNvPr>
          <p:cNvSpPr>
            <a:spLocks noGrp="1"/>
          </p:cNvSpPr>
          <p:nvPr>
            <p:ph type="sldNum" sz="quarter" idx="12"/>
          </p:nvPr>
        </p:nvSpPr>
        <p:spPr/>
        <p:txBody>
          <a:bodyPr/>
          <a:lstStyle>
            <a:lvl1pPr>
              <a:defRPr/>
            </a:lvl1pPr>
          </a:lstStyle>
          <a:p>
            <a:pPr>
              <a:defRPr/>
            </a:pPr>
            <a:fld id="{1210D70A-D36F-43B1-8EBC-ACC1E5A36456}" type="slidenum">
              <a:rPr lang="en-US" altLang="de-DE"/>
              <a:pPr>
                <a:defRPr/>
              </a:pPr>
              <a:t>‹Nr.›</a:t>
            </a:fld>
            <a:endParaRPr lang="en-US" altLang="de-DE"/>
          </a:p>
        </p:txBody>
      </p:sp>
    </p:spTree>
    <p:extLst>
      <p:ext uri="{BB962C8B-B14F-4D97-AF65-F5344CB8AC3E}">
        <p14:creationId xmlns:p14="http://schemas.microsoft.com/office/powerpoint/2010/main" val="34238759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17EDC3A6-EAA7-C322-99F5-967D560442A2}"/>
              </a:ext>
            </a:extLst>
          </p:cNvPr>
          <p:cNvSpPr>
            <a:spLocks noGrp="1"/>
          </p:cNvSpPr>
          <p:nvPr>
            <p:ph type="dt" sz="half" idx="10"/>
          </p:nvPr>
        </p:nvSpPr>
        <p:spPr/>
        <p:txBody>
          <a:bodyPr/>
          <a:lstStyle>
            <a:lvl1pPr>
              <a:defRPr/>
            </a:lvl1pPr>
          </a:lstStyle>
          <a:p>
            <a:pPr>
              <a:defRPr/>
            </a:pPr>
            <a:fld id="{23FDE7A9-3867-485A-8F6E-EE04EE8C8782}" type="datetimeFigureOut">
              <a:rPr lang="en-US"/>
              <a:pPr>
                <a:defRPr/>
              </a:pPr>
              <a:t>10/5/2026</a:t>
            </a:fld>
            <a:endParaRPr lang="en-US"/>
          </a:p>
        </p:txBody>
      </p:sp>
      <p:sp>
        <p:nvSpPr>
          <p:cNvPr id="4" name="Footer Placeholder 4">
            <a:extLst>
              <a:ext uri="{FF2B5EF4-FFF2-40B4-BE49-F238E27FC236}">
                <a16:creationId xmlns:a16="http://schemas.microsoft.com/office/drawing/2014/main" id="{186F194B-3267-948D-2ED4-19EF50111F12}"/>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21671AF1-572B-CC42-E6FC-E419687FF17D}"/>
              </a:ext>
            </a:extLst>
          </p:cNvPr>
          <p:cNvSpPr>
            <a:spLocks noGrp="1"/>
          </p:cNvSpPr>
          <p:nvPr>
            <p:ph type="sldNum" sz="quarter" idx="12"/>
          </p:nvPr>
        </p:nvSpPr>
        <p:spPr/>
        <p:txBody>
          <a:bodyPr/>
          <a:lstStyle>
            <a:lvl1pPr>
              <a:defRPr/>
            </a:lvl1pPr>
          </a:lstStyle>
          <a:p>
            <a:pPr>
              <a:defRPr/>
            </a:pPr>
            <a:fld id="{9D7CBDAC-F6D9-412A-98B1-34EE0E81B3AE}" type="slidenum">
              <a:rPr lang="en-US" altLang="de-DE"/>
              <a:pPr>
                <a:defRPr/>
              </a:pPr>
              <a:t>‹Nr.›</a:t>
            </a:fld>
            <a:endParaRPr lang="en-US" altLang="de-DE"/>
          </a:p>
        </p:txBody>
      </p:sp>
    </p:spTree>
    <p:extLst>
      <p:ext uri="{BB962C8B-B14F-4D97-AF65-F5344CB8AC3E}">
        <p14:creationId xmlns:p14="http://schemas.microsoft.com/office/powerpoint/2010/main" val="15095172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0A32ABD-E5CD-96B5-7F56-45A809CF96F1}"/>
              </a:ext>
            </a:extLst>
          </p:cNvPr>
          <p:cNvSpPr>
            <a:spLocks noGrp="1"/>
          </p:cNvSpPr>
          <p:nvPr>
            <p:ph type="dt" sz="half" idx="10"/>
          </p:nvPr>
        </p:nvSpPr>
        <p:spPr/>
        <p:txBody>
          <a:bodyPr/>
          <a:lstStyle>
            <a:lvl1pPr>
              <a:defRPr/>
            </a:lvl1pPr>
          </a:lstStyle>
          <a:p>
            <a:pPr>
              <a:defRPr/>
            </a:pPr>
            <a:fld id="{2D47617D-A036-47D2-98B2-45D9E2C9F805}" type="datetimeFigureOut">
              <a:rPr lang="en-US"/>
              <a:pPr>
                <a:defRPr/>
              </a:pPr>
              <a:t>10/5/2026</a:t>
            </a:fld>
            <a:endParaRPr lang="en-US"/>
          </a:p>
        </p:txBody>
      </p:sp>
      <p:sp>
        <p:nvSpPr>
          <p:cNvPr id="3" name="Footer Placeholder 4">
            <a:extLst>
              <a:ext uri="{FF2B5EF4-FFF2-40B4-BE49-F238E27FC236}">
                <a16:creationId xmlns:a16="http://schemas.microsoft.com/office/drawing/2014/main" id="{A6C18418-B8AC-CA75-111D-2B3151C5CED6}"/>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CA8DAC47-B507-70F9-3D04-470F15588322}"/>
              </a:ext>
            </a:extLst>
          </p:cNvPr>
          <p:cNvSpPr>
            <a:spLocks noGrp="1"/>
          </p:cNvSpPr>
          <p:nvPr>
            <p:ph type="sldNum" sz="quarter" idx="12"/>
          </p:nvPr>
        </p:nvSpPr>
        <p:spPr/>
        <p:txBody>
          <a:bodyPr/>
          <a:lstStyle>
            <a:lvl1pPr>
              <a:defRPr/>
            </a:lvl1pPr>
          </a:lstStyle>
          <a:p>
            <a:pPr>
              <a:defRPr/>
            </a:pPr>
            <a:fld id="{35E2E9C6-44CC-4919-8BFF-6766C00A8B85}" type="slidenum">
              <a:rPr lang="en-US" altLang="de-DE"/>
              <a:pPr>
                <a:defRPr/>
              </a:pPr>
              <a:t>‹Nr.›</a:t>
            </a:fld>
            <a:endParaRPr lang="en-US" altLang="de-DE"/>
          </a:p>
        </p:txBody>
      </p:sp>
    </p:spTree>
    <p:extLst>
      <p:ext uri="{BB962C8B-B14F-4D97-AF65-F5344CB8AC3E}">
        <p14:creationId xmlns:p14="http://schemas.microsoft.com/office/powerpoint/2010/main" val="983516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E6165F4-9620-5CFB-67BE-3E5361443432}"/>
              </a:ext>
            </a:extLst>
          </p:cNvPr>
          <p:cNvSpPr>
            <a:spLocks noGrp="1"/>
          </p:cNvSpPr>
          <p:nvPr>
            <p:ph type="dt" sz="half" idx="10"/>
          </p:nvPr>
        </p:nvSpPr>
        <p:spPr/>
        <p:txBody>
          <a:bodyPr/>
          <a:lstStyle>
            <a:lvl1pPr>
              <a:defRPr/>
            </a:lvl1pPr>
          </a:lstStyle>
          <a:p>
            <a:pPr>
              <a:defRPr/>
            </a:pPr>
            <a:fld id="{79A96F5D-4417-4375-BDC7-D9D9C04253C0}" type="datetimeFigureOut">
              <a:rPr lang="en-US"/>
              <a:pPr>
                <a:defRPr/>
              </a:pPr>
              <a:t>10/5/2026</a:t>
            </a:fld>
            <a:endParaRPr lang="en-US"/>
          </a:p>
        </p:txBody>
      </p:sp>
      <p:sp>
        <p:nvSpPr>
          <p:cNvPr id="6" name="Footer Placeholder 4">
            <a:extLst>
              <a:ext uri="{FF2B5EF4-FFF2-40B4-BE49-F238E27FC236}">
                <a16:creationId xmlns:a16="http://schemas.microsoft.com/office/drawing/2014/main" id="{5FB96297-FD70-0773-D247-9C0344EA821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9BF02801-9D6C-DD30-ECD3-00888D442F35}"/>
              </a:ext>
            </a:extLst>
          </p:cNvPr>
          <p:cNvSpPr>
            <a:spLocks noGrp="1"/>
          </p:cNvSpPr>
          <p:nvPr>
            <p:ph type="sldNum" sz="quarter" idx="12"/>
          </p:nvPr>
        </p:nvSpPr>
        <p:spPr/>
        <p:txBody>
          <a:bodyPr/>
          <a:lstStyle>
            <a:lvl1pPr>
              <a:defRPr/>
            </a:lvl1pPr>
          </a:lstStyle>
          <a:p>
            <a:pPr>
              <a:defRPr/>
            </a:pPr>
            <a:fld id="{B58C6D5B-BD20-46FA-948E-BC004C55DB7F}" type="slidenum">
              <a:rPr lang="en-US" altLang="de-DE"/>
              <a:pPr>
                <a:defRPr/>
              </a:pPr>
              <a:t>‹Nr.›</a:t>
            </a:fld>
            <a:endParaRPr lang="en-US" altLang="de-DE"/>
          </a:p>
        </p:txBody>
      </p:sp>
    </p:spTree>
    <p:extLst>
      <p:ext uri="{BB962C8B-B14F-4D97-AF65-F5344CB8AC3E}">
        <p14:creationId xmlns:p14="http://schemas.microsoft.com/office/powerpoint/2010/main" val="40697811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1ED7141-67AF-F52F-8E56-952716BFF173}"/>
              </a:ext>
            </a:extLst>
          </p:cNvPr>
          <p:cNvSpPr>
            <a:spLocks noGrp="1"/>
          </p:cNvSpPr>
          <p:nvPr>
            <p:ph type="dt" sz="half" idx="10"/>
          </p:nvPr>
        </p:nvSpPr>
        <p:spPr/>
        <p:txBody>
          <a:bodyPr/>
          <a:lstStyle>
            <a:lvl1pPr>
              <a:defRPr/>
            </a:lvl1pPr>
          </a:lstStyle>
          <a:p>
            <a:pPr>
              <a:defRPr/>
            </a:pPr>
            <a:fld id="{11BA68B0-AFE4-42CF-8DCD-B0181936EEE7}" type="datetimeFigureOut">
              <a:rPr lang="en-US"/>
              <a:pPr>
                <a:defRPr/>
              </a:pPr>
              <a:t>10/5/2026</a:t>
            </a:fld>
            <a:endParaRPr lang="en-US"/>
          </a:p>
        </p:txBody>
      </p:sp>
      <p:sp>
        <p:nvSpPr>
          <p:cNvPr id="6" name="Footer Placeholder 4">
            <a:extLst>
              <a:ext uri="{FF2B5EF4-FFF2-40B4-BE49-F238E27FC236}">
                <a16:creationId xmlns:a16="http://schemas.microsoft.com/office/drawing/2014/main" id="{6998FBB9-18AE-7773-4727-79A261E6463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1C33B8D-D493-D344-054D-B9D61F346E5F}"/>
              </a:ext>
            </a:extLst>
          </p:cNvPr>
          <p:cNvSpPr>
            <a:spLocks noGrp="1"/>
          </p:cNvSpPr>
          <p:nvPr>
            <p:ph type="sldNum" sz="quarter" idx="12"/>
          </p:nvPr>
        </p:nvSpPr>
        <p:spPr/>
        <p:txBody>
          <a:bodyPr/>
          <a:lstStyle>
            <a:lvl1pPr>
              <a:defRPr/>
            </a:lvl1pPr>
          </a:lstStyle>
          <a:p>
            <a:pPr>
              <a:defRPr/>
            </a:pPr>
            <a:fld id="{08E5C8DD-9BEC-4736-A4CC-596FE26358AE}" type="slidenum">
              <a:rPr lang="en-US" altLang="de-DE"/>
              <a:pPr>
                <a:defRPr/>
              </a:pPr>
              <a:t>‹Nr.›</a:t>
            </a:fld>
            <a:endParaRPr lang="en-US" altLang="de-DE"/>
          </a:p>
        </p:txBody>
      </p:sp>
    </p:spTree>
    <p:extLst>
      <p:ext uri="{BB962C8B-B14F-4D97-AF65-F5344CB8AC3E}">
        <p14:creationId xmlns:p14="http://schemas.microsoft.com/office/powerpoint/2010/main" val="30979789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176A19-C63E-B7AB-CEE5-32123876647F}"/>
              </a:ext>
            </a:extLst>
          </p:cNvPr>
          <p:cNvSpPr>
            <a:spLocks noGrp="1"/>
          </p:cNvSpPr>
          <p:nvPr>
            <p:ph type="dt" sz="half" idx="10"/>
          </p:nvPr>
        </p:nvSpPr>
        <p:spPr/>
        <p:txBody>
          <a:bodyPr/>
          <a:lstStyle>
            <a:lvl1pPr>
              <a:defRPr/>
            </a:lvl1pPr>
          </a:lstStyle>
          <a:p>
            <a:pPr>
              <a:defRPr/>
            </a:pPr>
            <a:fld id="{16646347-C34D-4027-BF89-ACBEF9E063C5}" type="datetimeFigureOut">
              <a:rPr lang="en-US"/>
              <a:pPr>
                <a:defRPr/>
              </a:pPr>
              <a:t>10/5/2026</a:t>
            </a:fld>
            <a:endParaRPr lang="en-US"/>
          </a:p>
        </p:txBody>
      </p:sp>
      <p:sp>
        <p:nvSpPr>
          <p:cNvPr id="5" name="Footer Placeholder 4">
            <a:extLst>
              <a:ext uri="{FF2B5EF4-FFF2-40B4-BE49-F238E27FC236}">
                <a16:creationId xmlns:a16="http://schemas.microsoft.com/office/drawing/2014/main" id="{8F189E10-868B-BC7B-5E3D-42732C4C965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EFD49A9-C096-998C-F437-685B26D72D90}"/>
              </a:ext>
            </a:extLst>
          </p:cNvPr>
          <p:cNvSpPr>
            <a:spLocks noGrp="1"/>
          </p:cNvSpPr>
          <p:nvPr>
            <p:ph type="sldNum" sz="quarter" idx="12"/>
          </p:nvPr>
        </p:nvSpPr>
        <p:spPr/>
        <p:txBody>
          <a:bodyPr/>
          <a:lstStyle>
            <a:lvl1pPr>
              <a:defRPr/>
            </a:lvl1pPr>
          </a:lstStyle>
          <a:p>
            <a:pPr>
              <a:defRPr/>
            </a:pPr>
            <a:fld id="{ECA0EF43-A115-4B74-BB16-CA20CEFAEB57}" type="slidenum">
              <a:rPr lang="en-US" altLang="de-DE"/>
              <a:pPr>
                <a:defRPr/>
              </a:pPr>
              <a:t>‹Nr.›</a:t>
            </a:fld>
            <a:endParaRPr lang="en-US" altLang="de-DE"/>
          </a:p>
        </p:txBody>
      </p:sp>
    </p:spTree>
    <p:extLst>
      <p:ext uri="{BB962C8B-B14F-4D97-AF65-F5344CB8AC3E}">
        <p14:creationId xmlns:p14="http://schemas.microsoft.com/office/powerpoint/2010/main" val="785603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BFCB24-AB8C-2488-234E-2F5AB9D7DA82}"/>
              </a:ext>
            </a:extLst>
          </p:cNvPr>
          <p:cNvSpPr>
            <a:spLocks noGrp="1"/>
          </p:cNvSpPr>
          <p:nvPr>
            <p:ph type="dt" sz="half" idx="10"/>
          </p:nvPr>
        </p:nvSpPr>
        <p:spPr/>
        <p:txBody>
          <a:bodyPr/>
          <a:lstStyle>
            <a:lvl1pPr>
              <a:defRPr/>
            </a:lvl1pPr>
          </a:lstStyle>
          <a:p>
            <a:pPr>
              <a:defRPr/>
            </a:pPr>
            <a:fld id="{A7C6E023-D40A-42F6-AB42-83BE642FE579}" type="datetimeFigureOut">
              <a:rPr lang="en-US"/>
              <a:pPr>
                <a:defRPr/>
              </a:pPr>
              <a:t>10/5/2026</a:t>
            </a:fld>
            <a:endParaRPr lang="en-US"/>
          </a:p>
        </p:txBody>
      </p:sp>
      <p:sp>
        <p:nvSpPr>
          <p:cNvPr id="5" name="Footer Placeholder 4">
            <a:extLst>
              <a:ext uri="{FF2B5EF4-FFF2-40B4-BE49-F238E27FC236}">
                <a16:creationId xmlns:a16="http://schemas.microsoft.com/office/drawing/2014/main" id="{4346861B-148A-71DE-6CE8-4B42377C369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33CABA4-9ACC-D7D7-93F0-BD645D9CCEEE}"/>
              </a:ext>
            </a:extLst>
          </p:cNvPr>
          <p:cNvSpPr>
            <a:spLocks noGrp="1"/>
          </p:cNvSpPr>
          <p:nvPr>
            <p:ph type="sldNum" sz="quarter" idx="12"/>
          </p:nvPr>
        </p:nvSpPr>
        <p:spPr/>
        <p:txBody>
          <a:bodyPr/>
          <a:lstStyle>
            <a:lvl1pPr>
              <a:defRPr/>
            </a:lvl1pPr>
          </a:lstStyle>
          <a:p>
            <a:pPr>
              <a:defRPr/>
            </a:pPr>
            <a:fld id="{946826D7-F6FF-4087-BBC4-4D95F50B2E20}" type="slidenum">
              <a:rPr lang="en-US" altLang="de-DE"/>
              <a:pPr>
                <a:defRPr/>
              </a:pPr>
              <a:t>‹Nr.›</a:t>
            </a:fld>
            <a:endParaRPr lang="en-US" altLang="de-DE"/>
          </a:p>
        </p:txBody>
      </p:sp>
    </p:spTree>
    <p:extLst>
      <p:ext uri="{BB962C8B-B14F-4D97-AF65-F5344CB8AC3E}">
        <p14:creationId xmlns:p14="http://schemas.microsoft.com/office/powerpoint/2010/main" val="30700190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a:xfrm>
            <a:off x="616025" y="1613536"/>
            <a:ext cx="10346192" cy="4624686"/>
          </a:xfrm>
        </p:spPr>
        <p:txBody>
          <a:bodyPr lIns="0" rIns="0">
            <a:normAutofit/>
          </a:bodyPr>
          <a:lstStyle>
            <a:lvl1pPr>
              <a:defRPr sz="1600"/>
            </a:lvl1pPr>
            <a:lvl2pPr>
              <a:defRPr sz="1500"/>
            </a:lvl2pPr>
            <a:lvl3pPr>
              <a:defRPr sz="1400"/>
            </a:lvl3pPr>
            <a:lvl4pPr>
              <a:defRPr sz="1200"/>
            </a:lvl4pPr>
            <a:lvl5pPr>
              <a:defRPr sz="1200"/>
            </a:lvl5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2" name="Titel 1"/>
          <p:cNvSpPr>
            <a:spLocks noGrp="1"/>
          </p:cNvSpPr>
          <p:nvPr>
            <p:ph type="title"/>
          </p:nvPr>
        </p:nvSpPr>
        <p:spPr/>
        <p:txBody>
          <a:bodyPr/>
          <a:lstStyle/>
          <a:p>
            <a:r>
              <a:rPr lang="de-DE"/>
              <a:t>Titelmasterformat durch Klicken bearbeiten</a:t>
            </a:r>
            <a:endParaRPr lang="de-AT"/>
          </a:p>
        </p:txBody>
      </p:sp>
      <p:sp>
        <p:nvSpPr>
          <p:cNvPr id="4" name="Datumsplatzhalter 3">
            <a:extLst>
              <a:ext uri="{FF2B5EF4-FFF2-40B4-BE49-F238E27FC236}">
                <a16:creationId xmlns:a16="http://schemas.microsoft.com/office/drawing/2014/main" id="{2E8200CA-4EC2-305F-DE6D-62FA25ABF0D8}"/>
              </a:ext>
            </a:extLst>
          </p:cNvPr>
          <p:cNvSpPr>
            <a:spLocks noGrp="1"/>
          </p:cNvSpPr>
          <p:nvPr>
            <p:ph type="dt" sz="half" idx="10"/>
          </p:nvPr>
        </p:nvSpPr>
        <p:spPr/>
        <p:txBody>
          <a:bodyPr/>
          <a:lstStyle>
            <a:lvl1pPr>
              <a:defRPr/>
            </a:lvl1pPr>
          </a:lstStyle>
          <a:p>
            <a:pPr>
              <a:defRPr/>
            </a:pPr>
            <a:fld id="{BCE4B0F6-B814-432F-A5EF-779CD4E3E58E}" type="datetime1">
              <a:rPr lang="de-AT"/>
              <a:pPr>
                <a:defRPr/>
              </a:pPr>
              <a:t>05.10.2026</a:t>
            </a:fld>
            <a:endParaRPr lang="de-AT"/>
          </a:p>
        </p:txBody>
      </p:sp>
      <p:sp>
        <p:nvSpPr>
          <p:cNvPr id="5" name="Fußzeilenplatzhalter 7">
            <a:extLst>
              <a:ext uri="{FF2B5EF4-FFF2-40B4-BE49-F238E27FC236}">
                <a16:creationId xmlns:a16="http://schemas.microsoft.com/office/drawing/2014/main" id="{C6B8A4AD-698B-02E0-84B6-5AEB364D3E9A}"/>
              </a:ext>
            </a:extLst>
          </p:cNvPr>
          <p:cNvSpPr>
            <a:spLocks noGrp="1"/>
          </p:cNvSpPr>
          <p:nvPr>
            <p:ph type="ftr" sz="quarter" idx="11"/>
          </p:nvPr>
        </p:nvSpPr>
        <p:spPr/>
        <p:txBody>
          <a:bodyPr/>
          <a:lstStyle>
            <a:lvl1pPr>
              <a:defRPr/>
            </a:lvl1pPr>
          </a:lstStyle>
          <a:p>
            <a:pPr>
              <a:defRPr/>
            </a:pPr>
            <a:r>
              <a:rPr lang="de-AT"/>
              <a:t>Fusszeile</a:t>
            </a:r>
          </a:p>
        </p:txBody>
      </p:sp>
      <p:sp>
        <p:nvSpPr>
          <p:cNvPr id="6" name="Foliennummernplatzhalter 8">
            <a:extLst>
              <a:ext uri="{FF2B5EF4-FFF2-40B4-BE49-F238E27FC236}">
                <a16:creationId xmlns:a16="http://schemas.microsoft.com/office/drawing/2014/main" id="{71331691-D397-C750-7270-55CC87D57EA5}"/>
              </a:ext>
            </a:extLst>
          </p:cNvPr>
          <p:cNvSpPr>
            <a:spLocks noGrp="1"/>
          </p:cNvSpPr>
          <p:nvPr>
            <p:ph type="sldNum" sz="quarter" idx="12"/>
          </p:nvPr>
        </p:nvSpPr>
        <p:spPr/>
        <p:txBody>
          <a:bodyPr/>
          <a:lstStyle>
            <a:lvl1pPr>
              <a:defRPr/>
            </a:lvl1pPr>
          </a:lstStyle>
          <a:p>
            <a:pPr>
              <a:defRPr/>
            </a:pPr>
            <a:r>
              <a:rPr lang="de-AT" altLang="de-DE"/>
              <a:t>SEITE </a:t>
            </a:r>
            <a:fld id="{4118FB79-E2C9-45CD-A63C-799D6A906ACB}" type="slidenum">
              <a:rPr lang="de-AT" altLang="de-DE" smtClean="0"/>
              <a:pPr>
                <a:defRPr/>
              </a:pPr>
              <a:t>‹Nr.›</a:t>
            </a:fld>
            <a:endParaRPr lang="de-AT" altLang="de-DE"/>
          </a:p>
        </p:txBody>
      </p:sp>
    </p:spTree>
    <p:extLst>
      <p:ext uri="{BB962C8B-B14F-4D97-AF65-F5344CB8AC3E}">
        <p14:creationId xmlns:p14="http://schemas.microsoft.com/office/powerpoint/2010/main" val="3758736797"/>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Zwei Inhalte Vergleich">
    <p:spTree>
      <p:nvGrpSpPr>
        <p:cNvPr id="1" name=""/>
        <p:cNvGrpSpPr/>
        <p:nvPr/>
      </p:nvGrpSpPr>
      <p:grpSpPr>
        <a:xfrm>
          <a:off x="0" y="0"/>
          <a:ext cx="0" cy="0"/>
          <a:chOff x="0" y="0"/>
          <a:chExt cx="0" cy="0"/>
        </a:xfrm>
      </p:grpSpPr>
      <p:sp>
        <p:nvSpPr>
          <p:cNvPr id="3" name="Inhaltsplatzhalter 2"/>
          <p:cNvSpPr>
            <a:spLocks noGrp="1"/>
          </p:cNvSpPr>
          <p:nvPr>
            <p:ph sz="half" idx="1"/>
          </p:nvPr>
        </p:nvSpPr>
        <p:spPr>
          <a:xfrm>
            <a:off x="616540" y="2323193"/>
            <a:ext cx="5280000" cy="3921401"/>
          </a:xfrm>
        </p:spPr>
        <p:txBody>
          <a:bodyPr>
            <a:normAutofit/>
          </a:bodyPr>
          <a:lstStyle>
            <a:lvl1pPr>
              <a:defRPr sz="1600"/>
            </a:lvl1pPr>
            <a:lvl2pPr>
              <a:defRPr sz="1400"/>
            </a:lvl2pPr>
            <a:lvl3pPr>
              <a:defRPr sz="1200"/>
            </a:lvl3pPr>
            <a:lvl4pPr>
              <a:defRPr sz="1100"/>
            </a:lvl4pPr>
            <a:lvl5pPr>
              <a:defRPr sz="1100"/>
            </a:lvl5pPr>
            <a:lvl6pPr>
              <a:defRPr sz="1800"/>
            </a:lvl6pPr>
            <a:lvl7pPr>
              <a:defRPr sz="1800"/>
            </a:lvl7pPr>
            <a:lvl8pPr>
              <a:defRPr sz="1800"/>
            </a:lvl8pPr>
            <a:lvl9pPr>
              <a:defRPr sz="1800"/>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4" name="Inhaltsplatzhalter 3"/>
          <p:cNvSpPr>
            <a:spLocks noGrp="1"/>
          </p:cNvSpPr>
          <p:nvPr>
            <p:ph sz="half" idx="2"/>
          </p:nvPr>
        </p:nvSpPr>
        <p:spPr>
          <a:xfrm>
            <a:off x="6287584" y="2323193"/>
            <a:ext cx="5280000" cy="3921401"/>
          </a:xfrm>
        </p:spPr>
        <p:txBody>
          <a:bodyPr>
            <a:normAutofit/>
          </a:bodyPr>
          <a:lstStyle>
            <a:lvl1pPr>
              <a:defRPr sz="1600"/>
            </a:lvl1pPr>
            <a:lvl2pPr>
              <a:defRPr sz="1400"/>
            </a:lvl2pPr>
            <a:lvl3pPr>
              <a:defRPr sz="1200"/>
            </a:lvl3pPr>
            <a:lvl4pPr>
              <a:defRPr sz="1100"/>
            </a:lvl4pPr>
            <a:lvl5pPr>
              <a:defRPr sz="1100"/>
            </a:lvl5pPr>
            <a:lvl6pPr>
              <a:defRPr sz="1800"/>
            </a:lvl6pPr>
            <a:lvl7pPr>
              <a:defRPr sz="1800"/>
            </a:lvl7pPr>
            <a:lvl8pPr>
              <a:defRPr sz="1800"/>
            </a:lvl8pPr>
            <a:lvl9pPr>
              <a:defRPr sz="1800"/>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8" name="Textplatzhalter 2"/>
          <p:cNvSpPr>
            <a:spLocks noGrp="1"/>
          </p:cNvSpPr>
          <p:nvPr>
            <p:ph type="body" idx="13"/>
          </p:nvPr>
        </p:nvSpPr>
        <p:spPr bwMode="gray">
          <a:xfrm>
            <a:off x="624422" y="1613537"/>
            <a:ext cx="5281081" cy="639763"/>
          </a:xfrm>
          <a:solidFill>
            <a:schemeClr val="accent1"/>
          </a:solidFill>
          <a:ln>
            <a:solidFill>
              <a:schemeClr val="accent1"/>
            </a:solidFill>
          </a:ln>
        </p:spPr>
        <p:style>
          <a:lnRef idx="2">
            <a:schemeClr val="accent3">
              <a:shade val="50000"/>
            </a:schemeClr>
          </a:lnRef>
          <a:fillRef idx="1">
            <a:schemeClr val="accent3"/>
          </a:fillRef>
          <a:effectRef idx="0">
            <a:schemeClr val="accent3"/>
          </a:effectRef>
          <a:fontRef idx="none"/>
        </p:style>
        <p:txBody>
          <a:bodyPr anchor="ctr">
            <a:noAutofit/>
          </a:bodyPr>
          <a:lstStyle>
            <a:lvl1pPr marL="92064" indent="0">
              <a:buNone/>
              <a:tabLst/>
              <a:defRPr sz="1800" b="1" baseline="0">
                <a:solidFill>
                  <a:schemeClr val="bg1"/>
                </a:solidFill>
                <a:latin typeface="+mj-lt"/>
              </a:defRPr>
            </a:lvl1pPr>
            <a:lvl2pPr marL="457142" indent="0">
              <a:buNone/>
              <a:defRPr sz="2000" b="1"/>
            </a:lvl2pPr>
            <a:lvl3pPr marL="914284" indent="0">
              <a:buNone/>
              <a:defRPr sz="1800" b="1"/>
            </a:lvl3pPr>
            <a:lvl4pPr marL="1371426" indent="0">
              <a:buNone/>
              <a:defRPr sz="1600" b="1"/>
            </a:lvl4pPr>
            <a:lvl5pPr marL="1828568" indent="0">
              <a:buNone/>
              <a:defRPr sz="1600" b="1"/>
            </a:lvl5pPr>
            <a:lvl6pPr marL="2285710" indent="0">
              <a:buNone/>
              <a:defRPr sz="1600" b="1"/>
            </a:lvl6pPr>
            <a:lvl7pPr marL="2742851" indent="0">
              <a:buNone/>
              <a:defRPr sz="1600" b="1"/>
            </a:lvl7pPr>
            <a:lvl8pPr marL="3199993" indent="0">
              <a:buNone/>
              <a:defRPr sz="1600" b="1"/>
            </a:lvl8pPr>
            <a:lvl9pPr marL="3657135" indent="0">
              <a:buNone/>
              <a:defRPr sz="1600" b="1"/>
            </a:lvl9pPr>
          </a:lstStyle>
          <a:p>
            <a:pPr lvl="0"/>
            <a:r>
              <a:rPr lang="de-DE"/>
              <a:t>Mastertextformat bearbeiten</a:t>
            </a:r>
          </a:p>
        </p:txBody>
      </p:sp>
      <p:sp>
        <p:nvSpPr>
          <p:cNvPr id="2" name="Titel 1"/>
          <p:cNvSpPr>
            <a:spLocks noGrp="1"/>
          </p:cNvSpPr>
          <p:nvPr>
            <p:ph type="title"/>
          </p:nvPr>
        </p:nvSpPr>
        <p:spPr/>
        <p:txBody>
          <a:bodyPr/>
          <a:lstStyle/>
          <a:p>
            <a:r>
              <a:rPr lang="en-US"/>
              <a:t>Click to edit Master title style</a:t>
            </a:r>
            <a:endParaRPr lang="en-GB"/>
          </a:p>
        </p:txBody>
      </p:sp>
      <p:sp>
        <p:nvSpPr>
          <p:cNvPr id="14" name="Textplatzhalter 2"/>
          <p:cNvSpPr>
            <a:spLocks noGrp="1"/>
          </p:cNvSpPr>
          <p:nvPr>
            <p:ph type="body" idx="17"/>
          </p:nvPr>
        </p:nvSpPr>
        <p:spPr bwMode="gray">
          <a:xfrm>
            <a:off x="6303862" y="1613537"/>
            <a:ext cx="5281081" cy="639763"/>
          </a:xfrm>
          <a:solidFill>
            <a:schemeClr val="accent1"/>
          </a:solidFill>
          <a:ln>
            <a:solidFill>
              <a:schemeClr val="accent1"/>
            </a:solidFill>
          </a:ln>
        </p:spPr>
        <p:style>
          <a:lnRef idx="2">
            <a:schemeClr val="accent3">
              <a:shade val="50000"/>
            </a:schemeClr>
          </a:lnRef>
          <a:fillRef idx="1">
            <a:schemeClr val="accent3"/>
          </a:fillRef>
          <a:effectRef idx="0">
            <a:schemeClr val="accent3"/>
          </a:effectRef>
          <a:fontRef idx="none"/>
        </p:style>
        <p:txBody>
          <a:bodyPr anchor="ctr">
            <a:noAutofit/>
          </a:bodyPr>
          <a:lstStyle>
            <a:lvl1pPr marL="92064" indent="0">
              <a:buNone/>
              <a:tabLst/>
              <a:defRPr sz="1800" b="1" baseline="0">
                <a:solidFill>
                  <a:schemeClr val="bg1"/>
                </a:solidFill>
                <a:latin typeface="+mj-lt"/>
              </a:defRPr>
            </a:lvl1pPr>
            <a:lvl2pPr marL="457142" indent="0">
              <a:buNone/>
              <a:defRPr sz="2000" b="1"/>
            </a:lvl2pPr>
            <a:lvl3pPr marL="914284" indent="0">
              <a:buNone/>
              <a:defRPr sz="1800" b="1"/>
            </a:lvl3pPr>
            <a:lvl4pPr marL="1371426" indent="0">
              <a:buNone/>
              <a:defRPr sz="1600" b="1"/>
            </a:lvl4pPr>
            <a:lvl5pPr marL="1828568" indent="0">
              <a:buNone/>
              <a:defRPr sz="1600" b="1"/>
            </a:lvl5pPr>
            <a:lvl6pPr marL="2285710" indent="0">
              <a:buNone/>
              <a:defRPr sz="1600" b="1"/>
            </a:lvl6pPr>
            <a:lvl7pPr marL="2742851" indent="0">
              <a:buNone/>
              <a:defRPr sz="1600" b="1"/>
            </a:lvl7pPr>
            <a:lvl8pPr marL="3199993" indent="0">
              <a:buNone/>
              <a:defRPr sz="1600" b="1"/>
            </a:lvl8pPr>
            <a:lvl9pPr marL="3657135" indent="0">
              <a:buNone/>
              <a:defRPr sz="1600" b="1"/>
            </a:lvl9pPr>
          </a:lstStyle>
          <a:p>
            <a:pPr lvl="0"/>
            <a:r>
              <a:rPr lang="de-DE"/>
              <a:t>Mastertextformat bearbeiten</a:t>
            </a:r>
          </a:p>
        </p:txBody>
      </p:sp>
      <p:sp>
        <p:nvSpPr>
          <p:cNvPr id="5" name="Datumsplatzhalter 4">
            <a:extLst>
              <a:ext uri="{FF2B5EF4-FFF2-40B4-BE49-F238E27FC236}">
                <a16:creationId xmlns:a16="http://schemas.microsoft.com/office/drawing/2014/main" id="{751247C2-5E9D-24E4-D116-0CCA2115CBE8}"/>
              </a:ext>
            </a:extLst>
          </p:cNvPr>
          <p:cNvSpPr>
            <a:spLocks noGrp="1"/>
          </p:cNvSpPr>
          <p:nvPr>
            <p:ph type="dt" sz="half" idx="18"/>
          </p:nvPr>
        </p:nvSpPr>
        <p:spPr/>
        <p:txBody>
          <a:bodyPr/>
          <a:lstStyle>
            <a:lvl1pPr>
              <a:defRPr/>
            </a:lvl1pPr>
          </a:lstStyle>
          <a:p>
            <a:pPr>
              <a:defRPr/>
            </a:pPr>
            <a:fld id="{37CE62BD-9F63-431F-931F-BE3432ED53B9}" type="datetime1">
              <a:rPr lang="en-GB"/>
              <a:pPr>
                <a:defRPr/>
              </a:pPr>
              <a:t>05/10/2026</a:t>
            </a:fld>
            <a:endParaRPr lang="en-GB"/>
          </a:p>
        </p:txBody>
      </p:sp>
      <p:sp>
        <p:nvSpPr>
          <p:cNvPr id="6" name="Fußzeilenplatzhalter 10">
            <a:extLst>
              <a:ext uri="{FF2B5EF4-FFF2-40B4-BE49-F238E27FC236}">
                <a16:creationId xmlns:a16="http://schemas.microsoft.com/office/drawing/2014/main" id="{DA7BE307-3837-0B31-0CCD-A9701E634395}"/>
              </a:ext>
            </a:extLst>
          </p:cNvPr>
          <p:cNvSpPr>
            <a:spLocks noGrp="1"/>
          </p:cNvSpPr>
          <p:nvPr>
            <p:ph type="ftr" sz="quarter" idx="19"/>
          </p:nvPr>
        </p:nvSpPr>
        <p:spPr/>
        <p:txBody>
          <a:bodyPr/>
          <a:lstStyle>
            <a:lvl1pPr>
              <a:defRPr/>
            </a:lvl1pPr>
          </a:lstStyle>
          <a:p>
            <a:pPr>
              <a:defRPr/>
            </a:pPr>
            <a:r>
              <a:rPr lang="en-GB"/>
              <a:t>Sample Footer</a:t>
            </a:r>
          </a:p>
        </p:txBody>
      </p:sp>
      <p:sp>
        <p:nvSpPr>
          <p:cNvPr id="7" name="Foliennummernplatzhalter 11">
            <a:extLst>
              <a:ext uri="{FF2B5EF4-FFF2-40B4-BE49-F238E27FC236}">
                <a16:creationId xmlns:a16="http://schemas.microsoft.com/office/drawing/2014/main" id="{859053EC-023E-3C6A-1DB1-352F3708833A}"/>
              </a:ext>
            </a:extLst>
          </p:cNvPr>
          <p:cNvSpPr>
            <a:spLocks noGrp="1"/>
          </p:cNvSpPr>
          <p:nvPr>
            <p:ph type="sldNum" sz="quarter" idx="20"/>
          </p:nvPr>
        </p:nvSpPr>
        <p:spPr/>
        <p:txBody>
          <a:bodyPr/>
          <a:lstStyle>
            <a:lvl1pPr>
              <a:defRPr/>
            </a:lvl1pPr>
          </a:lstStyle>
          <a:p>
            <a:pPr>
              <a:defRPr/>
            </a:pPr>
            <a:r>
              <a:rPr lang="en-GB"/>
              <a:t>Page </a:t>
            </a:r>
            <a:fld id="{FC553F83-0AE0-44C5-9BB4-D2E04569F614}" type="slidenum">
              <a:rPr lang="en-GB"/>
              <a:pPr>
                <a:defRPr/>
              </a:pPr>
              <a:t>‹Nr.›</a:t>
            </a:fld>
            <a:endParaRPr lang="en-GB"/>
          </a:p>
        </p:txBody>
      </p:sp>
    </p:spTree>
    <p:extLst>
      <p:ext uri="{BB962C8B-B14F-4D97-AF65-F5344CB8AC3E}">
        <p14:creationId xmlns:p14="http://schemas.microsoft.com/office/powerpoint/2010/main" val="2452723542"/>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_Abschlussfolie">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19492E88-70E5-4552-F4BD-6DC5C96303D5}"/>
              </a:ext>
            </a:extLst>
          </p:cNvPr>
          <p:cNvSpPr/>
          <p:nvPr userDrawn="1"/>
        </p:nvSpPr>
        <p:spPr>
          <a:xfrm>
            <a:off x="624417" y="2357439"/>
            <a:ext cx="6805083" cy="3260725"/>
          </a:xfrm>
          <a:prstGeom prst="rect">
            <a:avLst/>
          </a:prstGeom>
          <a:ln w="12700">
            <a:solidFill>
              <a:schemeClr val="bg1">
                <a:lumMod val="50000"/>
              </a:schemeClr>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chor="ctr"/>
          <a:lstStyle/>
          <a:p>
            <a:pPr algn="ctr">
              <a:defRPr/>
            </a:pPr>
            <a:endParaRPr lang="de-AT" sz="1500"/>
          </a:p>
        </p:txBody>
      </p:sp>
      <p:pic>
        <p:nvPicPr>
          <p:cNvPr id="3" name="Grafik 10" descr="Logo-für-VK.png">
            <a:extLst>
              <a:ext uri="{FF2B5EF4-FFF2-40B4-BE49-F238E27FC236}">
                <a16:creationId xmlns:a16="http://schemas.microsoft.com/office/drawing/2014/main" id="{4FA6EF53-A0C0-3646-D776-B3F4F1DAB77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85334" y="2552701"/>
            <a:ext cx="651933" cy="22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platzhalter 10"/>
          <p:cNvSpPr>
            <a:spLocks noGrp="1"/>
          </p:cNvSpPr>
          <p:nvPr>
            <p:ph type="body" sz="quarter" idx="10"/>
          </p:nvPr>
        </p:nvSpPr>
        <p:spPr>
          <a:xfrm>
            <a:off x="2571757" y="3071812"/>
            <a:ext cx="4347096" cy="2173549"/>
          </a:xfrm>
        </p:spPr>
        <p:txBody>
          <a:bodyPr>
            <a:normAutofit/>
          </a:bodyPr>
          <a:lstStyle>
            <a:lvl1pPr marL="0" marR="0" indent="0" algn="l" defTabSz="761970" rtl="0" eaLnBrk="1" fontAlgn="auto" latinLnBrk="0" hangingPunct="1">
              <a:lnSpc>
                <a:spcPct val="100000"/>
              </a:lnSpc>
              <a:spcBef>
                <a:spcPts val="0"/>
              </a:spcBef>
              <a:spcAft>
                <a:spcPts val="0"/>
              </a:spcAft>
              <a:buClr>
                <a:srgbClr val="4B2582"/>
              </a:buClr>
              <a:buSzTx/>
              <a:buFont typeface="Wingdings" pitchFamily="2" charset="2"/>
              <a:buNone/>
              <a:tabLst/>
              <a:defRPr sz="917" baseline="0"/>
            </a:lvl1pPr>
            <a:lvl2pPr marL="0" indent="0">
              <a:buNone/>
              <a:defRPr/>
            </a:lvl2pPr>
            <a:lvl3pPr marL="0" indent="0">
              <a:buNone/>
              <a:defRPr/>
            </a:lvl3pPr>
            <a:lvl4pPr marL="0" indent="0">
              <a:buNone/>
              <a:defRPr/>
            </a:lvl4pPr>
            <a:lvl5pPr marL="0" indent="0">
              <a:buNone/>
              <a:defRPr/>
            </a:lvl5pPr>
          </a:lstStyle>
          <a:p>
            <a:pPr lvl="0"/>
            <a:r>
              <a:rPr lang="de-DE" noProof="0"/>
              <a:t>Textmasterformat bearbeiten</a:t>
            </a:r>
          </a:p>
        </p:txBody>
      </p:sp>
      <p:sp>
        <p:nvSpPr>
          <p:cNvPr id="8" name="Titel 7"/>
          <p:cNvSpPr>
            <a:spLocks noGrp="1"/>
          </p:cNvSpPr>
          <p:nvPr>
            <p:ph type="title"/>
          </p:nvPr>
        </p:nvSpPr>
        <p:spPr/>
        <p:txBody>
          <a:bodyPr/>
          <a:lstStyle/>
          <a:p>
            <a:r>
              <a:rPr lang="de-DE"/>
              <a:t>Titelmasterformat durch Klicken bearbeiten</a:t>
            </a:r>
            <a:endParaRPr lang="de-AT"/>
          </a:p>
        </p:txBody>
      </p:sp>
      <p:sp>
        <p:nvSpPr>
          <p:cNvPr id="4" name="Fußzeilenplatzhalter 2">
            <a:extLst>
              <a:ext uri="{FF2B5EF4-FFF2-40B4-BE49-F238E27FC236}">
                <a16:creationId xmlns:a16="http://schemas.microsoft.com/office/drawing/2014/main" id="{56F07DED-0E85-DC51-4DE7-287F3E86CCEE}"/>
              </a:ext>
            </a:extLst>
          </p:cNvPr>
          <p:cNvSpPr>
            <a:spLocks noGrp="1"/>
          </p:cNvSpPr>
          <p:nvPr>
            <p:ph type="ftr" sz="quarter" idx="11"/>
          </p:nvPr>
        </p:nvSpPr>
        <p:spPr/>
        <p:txBody>
          <a:bodyPr/>
          <a:lstStyle>
            <a:lvl1pPr>
              <a:defRPr/>
            </a:lvl1pPr>
          </a:lstStyle>
          <a:p>
            <a:pPr>
              <a:defRPr/>
            </a:pPr>
            <a:r>
              <a:rPr lang="de-AT"/>
              <a:t>TUN Fonds</a:t>
            </a:r>
          </a:p>
        </p:txBody>
      </p:sp>
      <p:sp>
        <p:nvSpPr>
          <p:cNvPr id="5" name="Foliennummernplatzhalter 3">
            <a:extLst>
              <a:ext uri="{FF2B5EF4-FFF2-40B4-BE49-F238E27FC236}">
                <a16:creationId xmlns:a16="http://schemas.microsoft.com/office/drawing/2014/main" id="{AF05395E-2877-5673-F853-273C12051024}"/>
              </a:ext>
            </a:extLst>
          </p:cNvPr>
          <p:cNvSpPr>
            <a:spLocks noGrp="1"/>
          </p:cNvSpPr>
          <p:nvPr>
            <p:ph type="sldNum" sz="quarter" idx="12"/>
          </p:nvPr>
        </p:nvSpPr>
        <p:spPr/>
        <p:txBody>
          <a:bodyPr/>
          <a:lstStyle>
            <a:lvl1pPr>
              <a:defRPr/>
            </a:lvl1pPr>
          </a:lstStyle>
          <a:p>
            <a:pPr>
              <a:defRPr/>
            </a:pPr>
            <a:r>
              <a:rPr lang="de-AT"/>
              <a:t>Seite </a:t>
            </a:r>
            <a:fld id="{0B2CD56B-69CA-4051-A29C-4C6D73B74316}" type="slidenum">
              <a:rPr lang="de-AT"/>
              <a:pPr>
                <a:defRPr/>
              </a:pPr>
              <a:t>‹Nr.›</a:t>
            </a:fld>
            <a:endParaRPr lang="de-AT"/>
          </a:p>
        </p:txBody>
      </p:sp>
    </p:spTree>
    <p:extLst>
      <p:ext uri="{BB962C8B-B14F-4D97-AF65-F5344CB8AC3E}">
        <p14:creationId xmlns:p14="http://schemas.microsoft.com/office/powerpoint/2010/main" val="896279234"/>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_Abschlussfolie">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49B5B1B3-2425-7C8D-A8F7-6D0CED71F302}"/>
              </a:ext>
            </a:extLst>
          </p:cNvPr>
          <p:cNvSpPr/>
          <p:nvPr userDrawn="1"/>
        </p:nvSpPr>
        <p:spPr>
          <a:xfrm>
            <a:off x="624417" y="2357439"/>
            <a:ext cx="6805083" cy="3260725"/>
          </a:xfrm>
          <a:prstGeom prst="rect">
            <a:avLst/>
          </a:prstGeom>
          <a:ln w="12700">
            <a:solidFill>
              <a:schemeClr val="bg1">
                <a:lumMod val="50000"/>
              </a:schemeClr>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chor="ctr"/>
          <a:lstStyle/>
          <a:p>
            <a:pPr algn="ctr" fontAlgn="auto">
              <a:spcBef>
                <a:spcPts val="0"/>
              </a:spcBef>
              <a:spcAft>
                <a:spcPts val="0"/>
              </a:spcAft>
              <a:defRPr/>
            </a:pPr>
            <a:endParaRPr lang="de-AT" sz="1800">
              <a:solidFill>
                <a:srgbClr val="000000"/>
              </a:solidFill>
            </a:endParaRPr>
          </a:p>
        </p:txBody>
      </p:sp>
      <p:pic>
        <p:nvPicPr>
          <p:cNvPr id="3" name="Grafik 2" descr="Logo-für-VK.png">
            <a:extLst>
              <a:ext uri="{FF2B5EF4-FFF2-40B4-BE49-F238E27FC236}">
                <a16:creationId xmlns:a16="http://schemas.microsoft.com/office/drawing/2014/main" id="{4CDFD50D-2075-66C7-491C-566EC30AB1DE}"/>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85334" y="2552701"/>
            <a:ext cx="651933" cy="22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platzhalter 10"/>
          <p:cNvSpPr>
            <a:spLocks noGrp="1"/>
          </p:cNvSpPr>
          <p:nvPr>
            <p:ph type="body" sz="quarter" idx="10"/>
          </p:nvPr>
        </p:nvSpPr>
        <p:spPr>
          <a:xfrm>
            <a:off x="2571757" y="3071812"/>
            <a:ext cx="4347096" cy="2173549"/>
          </a:xfrm>
        </p:spPr>
        <p:txBody>
          <a:bodyPr>
            <a:normAutofit/>
          </a:bodyPr>
          <a:lstStyle>
            <a:lvl1pPr marL="0" marR="0" indent="0" algn="l" defTabSz="914400" rtl="0" eaLnBrk="1" fontAlgn="auto" latinLnBrk="0" hangingPunct="1">
              <a:lnSpc>
                <a:spcPct val="100000"/>
              </a:lnSpc>
              <a:spcBef>
                <a:spcPts val="0"/>
              </a:spcBef>
              <a:spcAft>
                <a:spcPts val="0"/>
              </a:spcAft>
              <a:buClr>
                <a:srgbClr val="4B2582"/>
              </a:buClr>
              <a:buSzTx/>
              <a:buFont typeface="Wingdings" pitchFamily="2" charset="2"/>
              <a:buNone/>
              <a:tabLst/>
              <a:defRPr sz="1100" baseline="0"/>
            </a:lvl1pPr>
            <a:lvl2pPr marL="0" indent="0">
              <a:buNone/>
              <a:defRPr/>
            </a:lvl2pPr>
            <a:lvl3pPr marL="0" indent="0">
              <a:buNone/>
              <a:defRPr/>
            </a:lvl3pPr>
            <a:lvl4pPr marL="0" indent="0">
              <a:buNone/>
              <a:defRPr/>
            </a:lvl4pPr>
            <a:lvl5pPr marL="0" indent="0">
              <a:buNone/>
              <a:defRPr/>
            </a:lvl5pPr>
          </a:lstStyle>
          <a:p>
            <a:pPr lvl="0"/>
            <a:r>
              <a:rPr lang="de-DE" noProof="0"/>
              <a:t>Mastertextformat bearbeiten</a:t>
            </a:r>
          </a:p>
        </p:txBody>
      </p:sp>
      <p:sp>
        <p:nvSpPr>
          <p:cNvPr id="6" name="Titel 1"/>
          <p:cNvSpPr>
            <a:spLocks noGrp="1"/>
          </p:cNvSpPr>
          <p:nvPr>
            <p:ph type="title"/>
          </p:nvPr>
        </p:nvSpPr>
        <p:spPr>
          <a:xfrm>
            <a:off x="616542" y="908050"/>
            <a:ext cx="8375119" cy="665268"/>
          </a:xfrm>
          <a:prstGeom prst="rect">
            <a:avLst/>
          </a:prstGeom>
        </p:spPr>
        <p:txBody>
          <a:bodyPr>
            <a:normAutofit/>
          </a:bodyPr>
          <a:lstStyle>
            <a:lvl1pPr>
              <a:lnSpc>
                <a:spcPct val="100000"/>
              </a:lnSpc>
              <a:defRPr sz="2400"/>
            </a:lvl1pPr>
          </a:lstStyle>
          <a:p>
            <a:r>
              <a:rPr lang="de-DE"/>
              <a:t>Titelmasterformat durch Klicken bearbeiten</a:t>
            </a:r>
            <a:endParaRPr lang="de-AT"/>
          </a:p>
        </p:txBody>
      </p:sp>
      <p:sp>
        <p:nvSpPr>
          <p:cNvPr id="4" name="Foliennummernplatzhalter 6">
            <a:extLst>
              <a:ext uri="{FF2B5EF4-FFF2-40B4-BE49-F238E27FC236}">
                <a16:creationId xmlns:a16="http://schemas.microsoft.com/office/drawing/2014/main" id="{4EC9B3ED-8C47-2EDF-7536-DCA669036032}"/>
              </a:ext>
            </a:extLst>
          </p:cNvPr>
          <p:cNvSpPr>
            <a:spLocks noGrp="1"/>
          </p:cNvSpPr>
          <p:nvPr>
            <p:ph type="sldNum" sz="quarter" idx="11"/>
          </p:nvPr>
        </p:nvSpPr>
        <p:spPr>
          <a:xfrm>
            <a:off x="615951" y="6342064"/>
            <a:ext cx="1189567" cy="365125"/>
          </a:xfrm>
        </p:spPr>
        <p:txBody>
          <a:bodyPr/>
          <a:lstStyle>
            <a:lvl1pPr>
              <a:defRPr>
                <a:solidFill>
                  <a:srgbClr val="000000">
                    <a:tint val="75000"/>
                  </a:srgbClr>
                </a:solidFill>
              </a:defRPr>
            </a:lvl1pPr>
          </a:lstStyle>
          <a:p>
            <a:pPr>
              <a:defRPr/>
            </a:pPr>
            <a:r>
              <a:rPr lang="de-AT"/>
              <a:t>Seite </a:t>
            </a:r>
            <a:fld id="{6F212268-EC4B-4D54-8A3A-20309BD9D35B}" type="slidenum">
              <a:rPr lang="de-AT" smtClean="0"/>
              <a:pPr>
                <a:defRPr/>
              </a:pPr>
              <a:t>‹Nr.›</a:t>
            </a:fld>
            <a:endParaRPr lang="de-AT"/>
          </a:p>
        </p:txBody>
      </p:sp>
      <p:sp>
        <p:nvSpPr>
          <p:cNvPr id="5" name="Datumsplatzhalter 6">
            <a:extLst>
              <a:ext uri="{FF2B5EF4-FFF2-40B4-BE49-F238E27FC236}">
                <a16:creationId xmlns:a16="http://schemas.microsoft.com/office/drawing/2014/main" id="{7B3465AD-5A4C-D7A1-9F2F-699D7A29607D}"/>
              </a:ext>
            </a:extLst>
          </p:cNvPr>
          <p:cNvSpPr>
            <a:spLocks noGrp="1"/>
          </p:cNvSpPr>
          <p:nvPr>
            <p:ph type="dt" sz="half" idx="12"/>
          </p:nvPr>
        </p:nvSpPr>
        <p:spPr>
          <a:xfrm>
            <a:off x="9620251" y="6348414"/>
            <a:ext cx="1316567" cy="365125"/>
          </a:xfrm>
        </p:spPr>
        <p:txBody>
          <a:bodyPr/>
          <a:lstStyle>
            <a:lvl1pPr algn="r">
              <a:defRPr lang="de-DE" sz="900" kern="1200" cap="all" baseline="0">
                <a:solidFill>
                  <a:srgbClr val="000000">
                    <a:tint val="75000"/>
                  </a:srgbClr>
                </a:solidFill>
                <a:latin typeface="+mn-lt"/>
                <a:ea typeface="+mn-ea"/>
                <a:cs typeface="+mn-cs"/>
              </a:defRPr>
            </a:lvl1pPr>
          </a:lstStyle>
          <a:p>
            <a:pPr>
              <a:defRPr/>
            </a:pPr>
            <a:fld id="{9A7BEC0E-A10A-46DD-B6FB-30F1E68150A3}" type="datetime1">
              <a:rPr lang="de-AT"/>
              <a:pPr>
                <a:defRPr/>
              </a:pPr>
              <a:t>05.10.2026</a:t>
            </a:fld>
            <a:endParaRPr lang="de-AT"/>
          </a:p>
        </p:txBody>
      </p:sp>
    </p:spTree>
    <p:extLst>
      <p:ext uri="{BB962C8B-B14F-4D97-AF65-F5344CB8AC3E}">
        <p14:creationId xmlns:p14="http://schemas.microsoft.com/office/powerpoint/2010/main" val="2575153553"/>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Nur Titel">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el 1"/>
          <p:cNvSpPr>
            <a:spLocks noGrp="1"/>
          </p:cNvSpPr>
          <p:nvPr>
            <p:ph type="title"/>
          </p:nvPr>
        </p:nvSpPr>
        <p:spPr>
          <a:xfrm>
            <a:off x="620230" y="430318"/>
            <a:ext cx="8373553" cy="1143000"/>
          </a:xfrm>
          <a:prstGeom prst="rect">
            <a:avLst/>
          </a:prstGeom>
        </p:spPr>
        <p:txBody>
          <a:bodyPr/>
          <a:lstStyle/>
          <a:p>
            <a:r>
              <a:rPr lang="de-DE"/>
              <a:t>Titelmasterformat durch Klicken bearbeiten</a:t>
            </a:r>
            <a:endParaRPr lang="de-AT"/>
          </a:p>
        </p:txBody>
      </p:sp>
      <p:sp>
        <p:nvSpPr>
          <p:cNvPr id="7" name="Inhaltsplatzhalter 6"/>
          <p:cNvSpPr>
            <a:spLocks noGrp="1"/>
          </p:cNvSpPr>
          <p:nvPr>
            <p:ph sz="quarter" idx="10"/>
          </p:nvPr>
        </p:nvSpPr>
        <p:spPr>
          <a:xfrm>
            <a:off x="624418" y="1844676"/>
            <a:ext cx="11313583" cy="4810125"/>
          </a:xfrm>
        </p:spPr>
        <p:txBody>
          <a:bodyPr/>
          <a:lstStyle>
            <a:lvl1pPr>
              <a:buNone/>
              <a:defRPr/>
            </a:lvl1pPr>
          </a:lstStyle>
          <a:p>
            <a:pPr lvl="0"/>
            <a:r>
              <a:rPr lang="en-US"/>
              <a:t>Click to edit Master text styles</a:t>
            </a:r>
          </a:p>
        </p:txBody>
      </p:sp>
    </p:spTree>
    <p:extLst>
      <p:ext uri="{BB962C8B-B14F-4D97-AF65-F5344CB8AC3E}">
        <p14:creationId xmlns:p14="http://schemas.microsoft.com/office/powerpoint/2010/main" val="3505102303"/>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Benutzerdefiniertes Layout">
    <p:spTree>
      <p:nvGrpSpPr>
        <p:cNvPr id="1" name=""/>
        <p:cNvGrpSpPr/>
        <p:nvPr/>
      </p:nvGrpSpPr>
      <p:grpSpPr>
        <a:xfrm>
          <a:off x="0" y="0"/>
          <a:ext cx="0" cy="0"/>
          <a:chOff x="0" y="0"/>
          <a:chExt cx="0" cy="0"/>
        </a:xfrm>
      </p:grpSpPr>
      <p:sp>
        <p:nvSpPr>
          <p:cNvPr id="7" name="Inhaltsplatzhalter 6"/>
          <p:cNvSpPr>
            <a:spLocks noGrp="1"/>
          </p:cNvSpPr>
          <p:nvPr>
            <p:ph sz="quarter" idx="10"/>
          </p:nvPr>
        </p:nvSpPr>
        <p:spPr>
          <a:xfrm>
            <a:off x="666752" y="1928813"/>
            <a:ext cx="10763249" cy="4500562"/>
          </a:xfrm>
        </p:spPr>
        <p:txBody>
          <a:bodyPr/>
          <a:lstStyle>
            <a:lvl1pPr>
              <a:buFont typeface="Wingdings" pitchFamily="2" charset="2"/>
              <a:buChar char="Ø"/>
              <a:defRPr/>
            </a:lvl1pPr>
            <a:lvl2pPr>
              <a:buFont typeface="Wingdings" pitchFamily="2" charset="2"/>
              <a:buChar char="Ø"/>
              <a:defRPr/>
            </a:lvl2pPr>
            <a:lvl3pPr>
              <a:buFont typeface="Wingdings" pitchFamily="2" charset="2"/>
              <a:buChar char="Ø"/>
              <a:defRPr/>
            </a:lvl3pPr>
            <a:lvl4pPr>
              <a:buFont typeface="Wingdings" pitchFamily="2" charset="2"/>
              <a:buChar char="Ø"/>
              <a:defRPr/>
            </a:lvl4pPr>
            <a:lvl5pPr>
              <a:buFont typeface="Wingdings" pitchFamily="2" charset="2"/>
              <a:buChar char="Ø"/>
              <a:defRPr/>
            </a:lvl5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lang="de-AT"/>
          </a:p>
        </p:txBody>
      </p:sp>
      <p:sp>
        <p:nvSpPr>
          <p:cNvPr id="12" name="Titelplatzhalter 9"/>
          <p:cNvSpPr>
            <a:spLocks noGrp="1"/>
          </p:cNvSpPr>
          <p:nvPr>
            <p:ph type="title"/>
          </p:nvPr>
        </p:nvSpPr>
        <p:spPr>
          <a:xfrm>
            <a:off x="239349" y="692696"/>
            <a:ext cx="9429816" cy="417530"/>
          </a:xfrm>
          <a:prstGeom prst="rect">
            <a:avLst/>
          </a:prstGeom>
        </p:spPr>
        <p:txBody>
          <a:bodyPr rtlCol="0">
            <a:noAutofit/>
          </a:bodyPr>
          <a:lstStyle/>
          <a:p>
            <a:r>
              <a:rPr lang="de-DE"/>
              <a:t>Titelmasterformat durch Klicken bearbeiten</a:t>
            </a:r>
            <a:endParaRPr lang="de-AT"/>
          </a:p>
        </p:txBody>
      </p:sp>
      <p:sp>
        <p:nvSpPr>
          <p:cNvPr id="2" name="Foliennummernplatzhalter 9">
            <a:extLst>
              <a:ext uri="{FF2B5EF4-FFF2-40B4-BE49-F238E27FC236}">
                <a16:creationId xmlns:a16="http://schemas.microsoft.com/office/drawing/2014/main" id="{370F55E8-57AD-22F8-B3CF-C20F7675A116}"/>
              </a:ext>
            </a:extLst>
          </p:cNvPr>
          <p:cNvSpPr>
            <a:spLocks noGrp="1"/>
          </p:cNvSpPr>
          <p:nvPr>
            <p:ph type="sldNum" sz="quarter" idx="11"/>
          </p:nvPr>
        </p:nvSpPr>
        <p:spPr>
          <a:xfrm>
            <a:off x="8737600" y="6492876"/>
            <a:ext cx="2844800" cy="365125"/>
          </a:xfrm>
        </p:spPr>
        <p:txBody>
          <a:bodyPr/>
          <a:lstStyle>
            <a:lvl1pPr>
              <a:defRPr/>
            </a:lvl1pPr>
          </a:lstStyle>
          <a:p>
            <a:pPr>
              <a:defRPr/>
            </a:pPr>
            <a:fld id="{F3798399-6A68-4CA6-AA91-C0240A14EC71}" type="slidenum">
              <a:rPr lang="de-AT" altLang="de-DE"/>
              <a:pPr>
                <a:defRPr/>
              </a:pPr>
              <a:t>‹Nr.›</a:t>
            </a:fld>
            <a:endParaRPr lang="de-AT" altLang="de-DE"/>
          </a:p>
        </p:txBody>
      </p:sp>
      <p:sp>
        <p:nvSpPr>
          <p:cNvPr id="3" name="Fußzeilenplatzhalter 10">
            <a:extLst>
              <a:ext uri="{FF2B5EF4-FFF2-40B4-BE49-F238E27FC236}">
                <a16:creationId xmlns:a16="http://schemas.microsoft.com/office/drawing/2014/main" id="{A844A083-B807-A0BA-8DD7-3420A487BED7}"/>
              </a:ext>
            </a:extLst>
          </p:cNvPr>
          <p:cNvSpPr>
            <a:spLocks noGrp="1"/>
          </p:cNvSpPr>
          <p:nvPr>
            <p:ph type="ftr" sz="quarter" idx="12"/>
          </p:nvPr>
        </p:nvSpPr>
        <p:spPr/>
        <p:txBody>
          <a:bodyPr/>
          <a:lstStyle>
            <a:lvl1pPr>
              <a:defRPr/>
            </a:lvl1pPr>
          </a:lstStyle>
          <a:p>
            <a:pPr>
              <a:defRPr/>
            </a:pPr>
            <a:endParaRPr lang="de-AT"/>
          </a:p>
        </p:txBody>
      </p:sp>
      <p:sp>
        <p:nvSpPr>
          <p:cNvPr id="4" name="Datumsplatzhalter 8">
            <a:extLst>
              <a:ext uri="{FF2B5EF4-FFF2-40B4-BE49-F238E27FC236}">
                <a16:creationId xmlns:a16="http://schemas.microsoft.com/office/drawing/2014/main" id="{F41DA8EE-0F12-6565-BFAE-858E80E4D4B1}"/>
              </a:ext>
            </a:extLst>
          </p:cNvPr>
          <p:cNvSpPr>
            <a:spLocks noGrp="1"/>
          </p:cNvSpPr>
          <p:nvPr>
            <p:ph type="dt" sz="half" idx="13"/>
          </p:nvPr>
        </p:nvSpPr>
        <p:spPr/>
        <p:txBody>
          <a:bodyPr/>
          <a:lstStyle>
            <a:lvl1pPr>
              <a:defRPr/>
            </a:lvl1pPr>
          </a:lstStyle>
          <a:p>
            <a:pPr>
              <a:defRPr/>
            </a:pPr>
            <a:fld id="{5C24ED9C-826F-47B7-B1D6-320FA57FBB4D}" type="datetime1">
              <a:rPr lang="de-DE"/>
              <a:pPr>
                <a:defRPr/>
              </a:pPr>
              <a:t>05.10.2026</a:t>
            </a:fld>
            <a:endParaRPr lang="de-AT"/>
          </a:p>
        </p:txBody>
      </p:sp>
    </p:spTree>
    <p:extLst>
      <p:ext uri="{BB962C8B-B14F-4D97-AF65-F5344CB8AC3E}">
        <p14:creationId xmlns:p14="http://schemas.microsoft.com/office/powerpoint/2010/main" val="30871995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8362155-6412-4BF9-B0F9-BA12B6F800D9}"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4150354154"/>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2A65C5-112D-4C41-99D7-9B4A8CDFA19A}"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713301023"/>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AF8828-BA59-460E-83C9-03417D1F0305}"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2569968877"/>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2A475C4-00B7-49BC-9B56-5892D92F11A9}" type="datetime1">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4051058233"/>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A611BD-DF4E-49B2-9A8F-D58C5EDE9D8F}" type="datetime1">
              <a:rPr lang="en-US" smtClean="0"/>
              <a:t>10/5/2026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1547151657"/>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EC21A8A-43F7-403C-AAA7-921207077757}" type="datetime1">
              <a:rPr lang="en-US" smtClean="0"/>
              <a:t>10/5/2026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430369616"/>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502331-E903-4DAB-8C9E-8877968C3362}" type="datetime1">
              <a:rPr lang="en-US" smtClean="0"/>
              <a:t>10/5/2026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1948752216"/>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78D214A2-5BBA-4C07-BD77-C02A29D86ACC}" type="datetime1">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3044192695"/>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84AD9C8D-EAFA-4BDC-B026-7663C685FA69}" type="datetime1">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1617973728"/>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6B74DC-ACFA-4884-849C-546BF9818ACC}"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1089326028"/>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EC8F66-AE61-4F16-A7AF-A807A22E59D5}" type="datetime1">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extLst>
      <p:ext uri="{BB962C8B-B14F-4D97-AF65-F5344CB8AC3E}">
        <p14:creationId xmlns:p14="http://schemas.microsoft.com/office/powerpoint/2010/main" val="2638277970"/>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Logo/Claim">
    <p:bg>
      <p:bgPr>
        <a:gradFill>
          <a:gsLst>
            <a:gs pos="13000">
              <a:srgbClr val="198CC8"/>
            </a:gs>
            <a:gs pos="59000">
              <a:srgbClr val="001D46"/>
            </a:gs>
          </a:gsLst>
          <a:path path="circle">
            <a:fillToRect l="50000" t="-80000" r="50000" b="180000"/>
          </a:path>
        </a:gradFill>
        <a:effectLst/>
      </p:bgPr>
    </p:bg>
    <p:spTree>
      <p:nvGrpSpPr>
        <p:cNvPr id="1" name=""/>
        <p:cNvGrpSpPr/>
        <p:nvPr/>
      </p:nvGrpSpPr>
      <p:grpSpPr>
        <a:xfrm>
          <a:off x="0" y="0"/>
          <a:ext cx="0" cy="0"/>
          <a:chOff x="0" y="0"/>
          <a:chExt cx="0" cy="0"/>
        </a:xfrm>
      </p:grpSpPr>
      <p:sp>
        <p:nvSpPr>
          <p:cNvPr id="5" name="Titel 5">
            <a:extLst>
              <a:ext uri="{FF2B5EF4-FFF2-40B4-BE49-F238E27FC236}">
                <a16:creationId xmlns:a16="http://schemas.microsoft.com/office/drawing/2014/main" id="{399E8FE0-3744-8B9F-F296-8F68C0475D93}"/>
              </a:ext>
            </a:extLst>
          </p:cNvPr>
          <p:cNvSpPr>
            <a:spLocks noGrp="1"/>
          </p:cNvSpPr>
          <p:nvPr>
            <p:ph type="title" hasCustomPrompt="1"/>
          </p:nvPr>
        </p:nvSpPr>
        <p:spPr>
          <a:xfrm>
            <a:off x="3652891" y="4826963"/>
            <a:ext cx="4886218" cy="246414"/>
          </a:xfrm>
        </p:spPr>
        <p:txBody>
          <a:bodyPr anchor="ctr"/>
          <a:lstStyle>
            <a:lvl1pPr algn="ctr">
              <a:lnSpc>
                <a:spcPct val="80000"/>
              </a:lnSpc>
              <a:defRPr sz="2000">
                <a:solidFill>
                  <a:schemeClr val="bg1"/>
                </a:solidFill>
              </a:defRPr>
            </a:lvl1pPr>
          </a:lstStyle>
          <a:p>
            <a:r>
              <a:rPr lang="en-GB" noProof="0"/>
              <a:t>TITLE CHART</a:t>
            </a:r>
          </a:p>
        </p:txBody>
      </p:sp>
      <p:pic>
        <p:nvPicPr>
          <p:cNvPr id="4" name="Grafik 3">
            <a:extLst>
              <a:ext uri="{FF2B5EF4-FFF2-40B4-BE49-F238E27FC236}">
                <a16:creationId xmlns:a16="http://schemas.microsoft.com/office/drawing/2014/main" id="{56F88BCD-A9D4-2461-8389-06BF75B1C371}"/>
              </a:ext>
            </a:extLst>
          </p:cNvPr>
          <p:cNvPicPr>
            <a:picLocks noChangeAspect="1"/>
          </p:cNvPicPr>
          <p:nvPr userDrawn="1"/>
        </p:nvPicPr>
        <p:blipFill>
          <a:blip r:embed="rId2"/>
          <a:srcRect b="12008"/>
          <a:stretch>
            <a:fillRect/>
          </a:stretch>
        </p:blipFill>
        <p:spPr>
          <a:xfrm>
            <a:off x="4162566" y="2194322"/>
            <a:ext cx="4889154" cy="1704639"/>
          </a:xfrm>
          <a:prstGeom prst="rect">
            <a:avLst/>
          </a:prstGeom>
        </p:spPr>
      </p:pic>
    </p:spTree>
    <p:extLst>
      <p:ext uri="{BB962C8B-B14F-4D97-AF65-F5344CB8AC3E}">
        <p14:creationId xmlns:p14="http://schemas.microsoft.com/office/powerpoint/2010/main" val="389722938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Title Chart v1">
    <p:bg>
      <p:bgPr>
        <a:gradFill>
          <a:gsLst>
            <a:gs pos="13000">
              <a:srgbClr val="198CC8"/>
            </a:gs>
            <a:gs pos="59000">
              <a:srgbClr val="001D46"/>
            </a:gs>
          </a:gsLst>
          <a:path path="circle">
            <a:fillToRect l="50000" t="-80000" r="50000" b="180000"/>
          </a:path>
        </a:gradFill>
        <a:effectLst/>
      </p:bgPr>
    </p:bg>
    <p:spTree>
      <p:nvGrpSpPr>
        <p:cNvPr id="1" name=""/>
        <p:cNvGrpSpPr/>
        <p:nvPr/>
      </p:nvGrpSpPr>
      <p:grpSpPr>
        <a:xfrm>
          <a:off x="0" y="0"/>
          <a:ext cx="0" cy="0"/>
          <a:chOff x="0" y="0"/>
          <a:chExt cx="0" cy="0"/>
        </a:xfrm>
      </p:grpSpPr>
      <p:sp>
        <p:nvSpPr>
          <p:cNvPr id="6" name="Titel 5">
            <a:extLst>
              <a:ext uri="{FF2B5EF4-FFF2-40B4-BE49-F238E27FC236}">
                <a16:creationId xmlns:a16="http://schemas.microsoft.com/office/drawing/2014/main" id="{AC06B6E9-D5E1-1661-336C-2CDC4F84A017}"/>
              </a:ext>
            </a:extLst>
          </p:cNvPr>
          <p:cNvSpPr>
            <a:spLocks noGrp="1"/>
          </p:cNvSpPr>
          <p:nvPr>
            <p:ph type="title" hasCustomPrompt="1"/>
          </p:nvPr>
        </p:nvSpPr>
        <p:spPr>
          <a:xfrm>
            <a:off x="1038335" y="3015307"/>
            <a:ext cx="4886218" cy="542136"/>
          </a:xfrm>
        </p:spPr>
        <p:txBody>
          <a:bodyPr anchor="ctr"/>
          <a:lstStyle>
            <a:lvl1pPr>
              <a:lnSpc>
                <a:spcPct val="80000"/>
              </a:lnSpc>
              <a:defRPr sz="4400">
                <a:solidFill>
                  <a:schemeClr val="bg1"/>
                </a:solidFill>
              </a:defRPr>
            </a:lvl1pPr>
          </a:lstStyle>
          <a:p>
            <a:r>
              <a:rPr lang="en-GB" noProof="0"/>
              <a:t>TITLE CHART</a:t>
            </a:r>
          </a:p>
        </p:txBody>
      </p:sp>
      <p:pic>
        <p:nvPicPr>
          <p:cNvPr id="11" name="Grafik 10" descr="Ein Bild, das Wirbellose, Schwarzweiß, Kunst enthält.&#10;&#10;Automatisch generierte Beschreibung">
            <a:extLst>
              <a:ext uri="{FF2B5EF4-FFF2-40B4-BE49-F238E27FC236}">
                <a16:creationId xmlns:a16="http://schemas.microsoft.com/office/drawing/2014/main" id="{B440AFB0-32D4-C4EC-22C9-2220604C2306}"/>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6267449" y="373063"/>
            <a:ext cx="5924551" cy="6484937"/>
          </a:xfrm>
          <a:prstGeom prst="rect">
            <a:avLst/>
          </a:prstGeom>
        </p:spPr>
      </p:pic>
    </p:spTree>
    <p:extLst>
      <p:ext uri="{BB962C8B-B14F-4D97-AF65-F5344CB8AC3E}">
        <p14:creationId xmlns:p14="http://schemas.microsoft.com/office/powerpoint/2010/main" val="195856894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Chapter">
    <p:bg>
      <p:bgPr>
        <a:gradFill>
          <a:gsLst>
            <a:gs pos="13000">
              <a:srgbClr val="198CC8"/>
            </a:gs>
            <a:gs pos="59000">
              <a:srgbClr val="001D46"/>
            </a:gs>
          </a:gsLst>
          <a:path path="circle">
            <a:fillToRect l="50000" t="-80000" r="50000" b="180000"/>
          </a:path>
        </a:gradFill>
        <a:effectLst/>
      </p:bgPr>
    </p:bg>
    <p:spTree>
      <p:nvGrpSpPr>
        <p:cNvPr id="1" name=""/>
        <p:cNvGrpSpPr/>
        <p:nvPr/>
      </p:nvGrpSpPr>
      <p:grpSpPr>
        <a:xfrm>
          <a:off x="0" y="0"/>
          <a:ext cx="0" cy="0"/>
          <a:chOff x="0" y="0"/>
          <a:chExt cx="0" cy="0"/>
        </a:xfrm>
      </p:grpSpPr>
      <p:sp>
        <p:nvSpPr>
          <p:cNvPr id="6" name="Titel 5">
            <a:extLst>
              <a:ext uri="{FF2B5EF4-FFF2-40B4-BE49-F238E27FC236}">
                <a16:creationId xmlns:a16="http://schemas.microsoft.com/office/drawing/2014/main" id="{AC06B6E9-D5E1-1661-336C-2CDC4F84A017}"/>
              </a:ext>
            </a:extLst>
          </p:cNvPr>
          <p:cNvSpPr>
            <a:spLocks noGrp="1"/>
          </p:cNvSpPr>
          <p:nvPr>
            <p:ph type="title" hasCustomPrompt="1"/>
          </p:nvPr>
        </p:nvSpPr>
        <p:spPr>
          <a:xfrm>
            <a:off x="1038334" y="2744464"/>
            <a:ext cx="9317809" cy="1083823"/>
          </a:xfrm>
        </p:spPr>
        <p:txBody>
          <a:bodyPr anchor="ctr"/>
          <a:lstStyle>
            <a:lvl1pPr>
              <a:lnSpc>
                <a:spcPct val="80000"/>
              </a:lnSpc>
              <a:defRPr sz="4400">
                <a:solidFill>
                  <a:schemeClr val="bg1"/>
                </a:solidFill>
              </a:defRPr>
            </a:lvl1pPr>
          </a:lstStyle>
          <a:p>
            <a:r>
              <a:rPr lang="en-GB" noProof="0"/>
              <a:t>Add your</a:t>
            </a:r>
            <a:br>
              <a:rPr lang="en-GB" noProof="0"/>
            </a:br>
            <a:r>
              <a:rPr lang="en-GB" noProof="0"/>
              <a:t>chapter title</a:t>
            </a:r>
          </a:p>
        </p:txBody>
      </p:sp>
      <p:pic>
        <p:nvPicPr>
          <p:cNvPr id="2" name="Grafik 1">
            <a:extLst>
              <a:ext uri="{FF2B5EF4-FFF2-40B4-BE49-F238E27FC236}">
                <a16:creationId xmlns:a16="http://schemas.microsoft.com/office/drawing/2014/main" id="{EBCBE5C9-C15C-4854-06C2-BA92788A6644}"/>
              </a:ext>
            </a:extLst>
          </p:cNvPr>
          <p:cNvPicPr>
            <a:picLocks noChangeAspect="1"/>
          </p:cNvPicPr>
          <p:nvPr userDrawn="1"/>
        </p:nvPicPr>
        <p:blipFill>
          <a:blip r:embed="rId2"/>
          <a:srcRect b="12008"/>
          <a:stretch>
            <a:fillRect/>
          </a:stretch>
        </p:blipFill>
        <p:spPr>
          <a:xfrm>
            <a:off x="9923114" y="477721"/>
            <a:ext cx="1858559" cy="648000"/>
          </a:xfrm>
          <a:prstGeom prst="rect">
            <a:avLst/>
          </a:prstGeom>
        </p:spPr>
      </p:pic>
    </p:spTree>
    <p:extLst>
      <p:ext uri="{BB962C8B-B14F-4D97-AF65-F5344CB8AC3E}">
        <p14:creationId xmlns:p14="http://schemas.microsoft.com/office/powerpoint/2010/main" val="330153839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Chapter/Subtitle">
    <p:bg>
      <p:bgPr>
        <a:gradFill>
          <a:gsLst>
            <a:gs pos="13000">
              <a:srgbClr val="198CC8"/>
            </a:gs>
            <a:gs pos="59000">
              <a:srgbClr val="001D46"/>
            </a:gs>
          </a:gsLst>
          <a:path path="circle">
            <a:fillToRect l="50000" t="-80000" r="50000" b="180000"/>
          </a:path>
        </a:gradFill>
        <a:effectLst/>
      </p:bgPr>
    </p:bg>
    <p:spTree>
      <p:nvGrpSpPr>
        <p:cNvPr id="1" name=""/>
        <p:cNvGrpSpPr/>
        <p:nvPr/>
      </p:nvGrpSpPr>
      <p:grpSpPr>
        <a:xfrm>
          <a:off x="0" y="0"/>
          <a:ext cx="0" cy="0"/>
          <a:chOff x="0" y="0"/>
          <a:chExt cx="0" cy="0"/>
        </a:xfrm>
      </p:grpSpPr>
      <p:sp>
        <p:nvSpPr>
          <p:cNvPr id="6" name="Titel 5">
            <a:extLst>
              <a:ext uri="{FF2B5EF4-FFF2-40B4-BE49-F238E27FC236}">
                <a16:creationId xmlns:a16="http://schemas.microsoft.com/office/drawing/2014/main" id="{AC06B6E9-D5E1-1661-336C-2CDC4F84A017}"/>
              </a:ext>
            </a:extLst>
          </p:cNvPr>
          <p:cNvSpPr>
            <a:spLocks noGrp="1"/>
          </p:cNvSpPr>
          <p:nvPr>
            <p:ph type="title" hasCustomPrompt="1"/>
          </p:nvPr>
        </p:nvSpPr>
        <p:spPr>
          <a:xfrm>
            <a:off x="1038334" y="2735228"/>
            <a:ext cx="9317809" cy="1083823"/>
          </a:xfrm>
        </p:spPr>
        <p:txBody>
          <a:bodyPr anchor="b"/>
          <a:lstStyle>
            <a:lvl1pPr>
              <a:lnSpc>
                <a:spcPct val="80000"/>
              </a:lnSpc>
              <a:defRPr sz="4400">
                <a:solidFill>
                  <a:schemeClr val="bg1"/>
                </a:solidFill>
              </a:defRPr>
            </a:lvl1pPr>
          </a:lstStyle>
          <a:p>
            <a:r>
              <a:rPr lang="en-GB" noProof="0"/>
              <a:t>Add your</a:t>
            </a:r>
            <a:br>
              <a:rPr lang="en-GB" noProof="0"/>
            </a:br>
            <a:r>
              <a:rPr lang="en-GB" noProof="0"/>
              <a:t>chapter title</a:t>
            </a:r>
          </a:p>
        </p:txBody>
      </p:sp>
      <p:sp>
        <p:nvSpPr>
          <p:cNvPr id="3" name="Textplatzhalter 8">
            <a:extLst>
              <a:ext uri="{FF2B5EF4-FFF2-40B4-BE49-F238E27FC236}">
                <a16:creationId xmlns:a16="http://schemas.microsoft.com/office/drawing/2014/main" id="{86DADE1F-0700-ACED-FDE1-BA42FE79E117}"/>
              </a:ext>
            </a:extLst>
          </p:cNvPr>
          <p:cNvSpPr>
            <a:spLocks noGrp="1"/>
          </p:cNvSpPr>
          <p:nvPr>
            <p:ph type="body" sz="quarter" idx="10" hasCustomPrompt="1"/>
          </p:nvPr>
        </p:nvSpPr>
        <p:spPr>
          <a:xfrm>
            <a:off x="1038333" y="3961034"/>
            <a:ext cx="9317809" cy="307777"/>
          </a:xfrm>
        </p:spPr>
        <p:txBody>
          <a:bodyPr wrap="square">
            <a:spAutoFit/>
          </a:bodyPr>
          <a:lstStyle>
            <a:lvl1pPr>
              <a:lnSpc>
                <a:spcPct val="100000"/>
              </a:lnSpc>
              <a:defRPr sz="2000" b="1">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Here is the place for a subline for this chart</a:t>
            </a:r>
          </a:p>
        </p:txBody>
      </p:sp>
      <p:pic>
        <p:nvPicPr>
          <p:cNvPr id="2" name="Grafik 1">
            <a:extLst>
              <a:ext uri="{FF2B5EF4-FFF2-40B4-BE49-F238E27FC236}">
                <a16:creationId xmlns:a16="http://schemas.microsoft.com/office/drawing/2014/main" id="{9CFB6032-FBCB-8E69-0201-DA639A74426E}"/>
              </a:ext>
            </a:extLst>
          </p:cNvPr>
          <p:cNvPicPr>
            <a:picLocks noChangeAspect="1"/>
          </p:cNvPicPr>
          <p:nvPr userDrawn="1"/>
        </p:nvPicPr>
        <p:blipFill>
          <a:blip r:embed="rId2"/>
          <a:srcRect b="12008"/>
          <a:stretch>
            <a:fillRect/>
          </a:stretch>
        </p:blipFill>
        <p:spPr>
          <a:xfrm>
            <a:off x="9923114" y="477721"/>
            <a:ext cx="1858559" cy="648000"/>
          </a:xfrm>
          <a:prstGeom prst="rect">
            <a:avLst/>
          </a:prstGeom>
        </p:spPr>
      </p:pic>
    </p:spTree>
    <p:extLst>
      <p:ext uri="{BB962C8B-B14F-4D97-AF65-F5344CB8AC3E}">
        <p14:creationId xmlns:p14="http://schemas.microsoft.com/office/powerpoint/2010/main" val="35747855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Title Chart v2">
    <p:bg>
      <p:bgPr>
        <a:gradFill>
          <a:gsLst>
            <a:gs pos="13000">
              <a:srgbClr val="198CC8"/>
            </a:gs>
            <a:gs pos="59000">
              <a:srgbClr val="001D46"/>
            </a:gs>
          </a:gsLst>
          <a:path path="circle">
            <a:fillToRect l="50000" t="-80000" r="50000" b="180000"/>
          </a:path>
        </a:gradFill>
        <a:effectLst/>
      </p:bgPr>
    </p:bg>
    <p:spTree>
      <p:nvGrpSpPr>
        <p:cNvPr id="1" name=""/>
        <p:cNvGrpSpPr/>
        <p:nvPr/>
      </p:nvGrpSpPr>
      <p:grpSpPr>
        <a:xfrm>
          <a:off x="0" y="0"/>
          <a:ext cx="0" cy="0"/>
          <a:chOff x="0" y="0"/>
          <a:chExt cx="0" cy="0"/>
        </a:xfrm>
      </p:grpSpPr>
      <p:sp>
        <p:nvSpPr>
          <p:cNvPr id="12" name="Bildplatzhalter 11">
            <a:extLst>
              <a:ext uri="{FF2B5EF4-FFF2-40B4-BE49-F238E27FC236}">
                <a16:creationId xmlns:a16="http://schemas.microsoft.com/office/drawing/2014/main" id="{B32E2865-F3B1-8399-EDD5-0E188B4825F8}"/>
              </a:ext>
            </a:extLst>
          </p:cNvPr>
          <p:cNvSpPr>
            <a:spLocks noGrp="1"/>
          </p:cNvSpPr>
          <p:nvPr>
            <p:ph type="pic" sz="quarter" idx="11"/>
          </p:nvPr>
        </p:nvSpPr>
        <p:spPr>
          <a:xfrm>
            <a:off x="-1" y="0"/>
            <a:ext cx="6094800" cy="6858000"/>
          </a:xfrm>
          <a:blipFill dpi="0" rotWithShape="1">
            <a:blip r:embed="rId2"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6" name="Titel 5">
            <a:extLst>
              <a:ext uri="{FF2B5EF4-FFF2-40B4-BE49-F238E27FC236}">
                <a16:creationId xmlns:a16="http://schemas.microsoft.com/office/drawing/2014/main" id="{AC06B6E9-D5E1-1661-336C-2CDC4F84A017}"/>
              </a:ext>
            </a:extLst>
          </p:cNvPr>
          <p:cNvSpPr>
            <a:spLocks noGrp="1"/>
          </p:cNvSpPr>
          <p:nvPr>
            <p:ph type="title" hasCustomPrompt="1"/>
          </p:nvPr>
        </p:nvSpPr>
        <p:spPr>
          <a:xfrm>
            <a:off x="6742547" y="2868616"/>
            <a:ext cx="4557572" cy="1083823"/>
          </a:xfrm>
        </p:spPr>
        <p:txBody>
          <a:bodyPr anchor="ctr"/>
          <a:lstStyle>
            <a:lvl1pPr>
              <a:lnSpc>
                <a:spcPct val="80000"/>
              </a:lnSpc>
              <a:defRPr sz="4400">
                <a:solidFill>
                  <a:schemeClr val="bg1"/>
                </a:solidFill>
              </a:defRPr>
            </a:lvl1pPr>
          </a:lstStyle>
          <a:p>
            <a:r>
              <a:rPr lang="en-GB" noProof="0"/>
              <a:t>TITLE</a:t>
            </a:r>
            <a:br>
              <a:rPr lang="en-GB" noProof="0"/>
            </a:br>
            <a:r>
              <a:rPr lang="en-GB" noProof="0"/>
              <a:t>CHART</a:t>
            </a:r>
          </a:p>
        </p:txBody>
      </p:sp>
      <p:sp>
        <p:nvSpPr>
          <p:cNvPr id="2" name="Textplatzhalter 7">
            <a:extLst>
              <a:ext uri="{FF2B5EF4-FFF2-40B4-BE49-F238E27FC236}">
                <a16:creationId xmlns:a16="http://schemas.microsoft.com/office/drawing/2014/main" id="{032386BF-136C-51B6-5C2C-967A263F78EE}"/>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3"/>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pic>
        <p:nvPicPr>
          <p:cNvPr id="7" name="Grafik 6">
            <a:extLst>
              <a:ext uri="{FF2B5EF4-FFF2-40B4-BE49-F238E27FC236}">
                <a16:creationId xmlns:a16="http://schemas.microsoft.com/office/drawing/2014/main" id="{D9AD61DA-3B4B-410B-3E36-7B8F3F374A2B}"/>
              </a:ext>
            </a:extLst>
          </p:cNvPr>
          <p:cNvPicPr>
            <a:picLocks noChangeAspect="1"/>
          </p:cNvPicPr>
          <p:nvPr userDrawn="1"/>
        </p:nvPicPr>
        <p:blipFill>
          <a:blip r:embed="rId4"/>
          <a:srcRect b="12008"/>
          <a:stretch>
            <a:fillRect/>
          </a:stretch>
        </p:blipFill>
        <p:spPr>
          <a:xfrm>
            <a:off x="9923114" y="477721"/>
            <a:ext cx="1858559" cy="648000"/>
          </a:xfrm>
          <a:prstGeom prst="rect">
            <a:avLst/>
          </a:prstGeom>
        </p:spPr>
      </p:pic>
    </p:spTree>
    <p:extLst>
      <p:ext uri="{BB962C8B-B14F-4D97-AF65-F5344CB8AC3E}">
        <p14:creationId xmlns:p14="http://schemas.microsoft.com/office/powerpoint/2010/main" val="16322198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Agenda Dark">
    <p:bg>
      <p:bgPr>
        <a:gradFill>
          <a:gsLst>
            <a:gs pos="13000">
              <a:srgbClr val="198CC8"/>
            </a:gs>
            <a:gs pos="59000">
              <a:srgbClr val="001D46"/>
            </a:gs>
          </a:gsLst>
          <a:path path="circle">
            <a:fillToRect l="50000" t="-80000" r="50000" b="180000"/>
          </a:path>
        </a:gradFill>
        <a:effectLst/>
      </p:bgPr>
    </p:bg>
    <p:spTree>
      <p:nvGrpSpPr>
        <p:cNvPr id="1" name=""/>
        <p:cNvGrpSpPr/>
        <p:nvPr/>
      </p:nvGrpSpPr>
      <p:grpSpPr>
        <a:xfrm>
          <a:off x="0" y="0"/>
          <a:ext cx="0" cy="0"/>
          <a:chOff x="0" y="0"/>
          <a:chExt cx="0" cy="0"/>
        </a:xfrm>
      </p:grpSpPr>
      <p:sp>
        <p:nvSpPr>
          <p:cNvPr id="4" name="Textplatzhalter 3">
            <a:extLst>
              <a:ext uri="{FF2B5EF4-FFF2-40B4-BE49-F238E27FC236}">
                <a16:creationId xmlns:a16="http://schemas.microsoft.com/office/drawing/2014/main" id="{835FE5B6-23CE-69BD-5654-052812469539}"/>
              </a:ext>
            </a:extLst>
          </p:cNvPr>
          <p:cNvSpPr>
            <a:spLocks noGrp="1"/>
          </p:cNvSpPr>
          <p:nvPr>
            <p:ph type="body" sz="quarter" idx="11" hasCustomPrompt="1"/>
          </p:nvPr>
        </p:nvSpPr>
        <p:spPr>
          <a:xfrm>
            <a:off x="1254308" y="3006286"/>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1</a:t>
            </a:r>
          </a:p>
        </p:txBody>
      </p:sp>
      <p:sp>
        <p:nvSpPr>
          <p:cNvPr id="6" name="Textplatzhalter 18">
            <a:extLst>
              <a:ext uri="{FF2B5EF4-FFF2-40B4-BE49-F238E27FC236}">
                <a16:creationId xmlns:a16="http://schemas.microsoft.com/office/drawing/2014/main" id="{635FCF68-95BA-D40E-49B4-B1451F4B92F5}"/>
              </a:ext>
            </a:extLst>
          </p:cNvPr>
          <p:cNvSpPr>
            <a:spLocks noGrp="1"/>
          </p:cNvSpPr>
          <p:nvPr>
            <p:ph type="body" sz="quarter" idx="12" hasCustomPrompt="1"/>
          </p:nvPr>
        </p:nvSpPr>
        <p:spPr>
          <a:xfrm>
            <a:off x="1859964" y="3051055"/>
            <a:ext cx="3665806" cy="307777"/>
          </a:xfrm>
        </p:spPr>
        <p:txBody>
          <a:bodyPr wrap="square">
            <a:spAutoFit/>
          </a:bodyPr>
          <a:lstStyle>
            <a:lvl1pPr>
              <a:lnSpc>
                <a:spcPct val="100000"/>
              </a:lnSpc>
              <a:defRPr sz="2000" b="1">
                <a:solidFill>
                  <a:schemeClr val="bg1"/>
                </a:solidFill>
                <a:latin typeface="+mj-lt"/>
              </a:defRPr>
            </a:lvl1pPr>
          </a:lstStyle>
          <a:p>
            <a:pPr lvl="0"/>
            <a:r>
              <a:rPr lang="en-GB" noProof="0"/>
              <a:t>Topic one</a:t>
            </a:r>
          </a:p>
        </p:txBody>
      </p:sp>
      <p:sp>
        <p:nvSpPr>
          <p:cNvPr id="23" name="Textplatzhalter 22">
            <a:extLst>
              <a:ext uri="{FF2B5EF4-FFF2-40B4-BE49-F238E27FC236}">
                <a16:creationId xmlns:a16="http://schemas.microsoft.com/office/drawing/2014/main" id="{35A466A3-7057-A748-C1D0-CAA739E1437F}"/>
              </a:ext>
            </a:extLst>
          </p:cNvPr>
          <p:cNvSpPr>
            <a:spLocks noGrp="1"/>
          </p:cNvSpPr>
          <p:nvPr>
            <p:ph type="body" sz="quarter" idx="13" hasCustomPrompt="1"/>
          </p:nvPr>
        </p:nvSpPr>
        <p:spPr>
          <a:xfrm>
            <a:off x="7231362" y="3006286"/>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4</a:t>
            </a:r>
          </a:p>
        </p:txBody>
      </p:sp>
      <p:sp>
        <p:nvSpPr>
          <p:cNvPr id="24" name="Textplatzhalter 18">
            <a:extLst>
              <a:ext uri="{FF2B5EF4-FFF2-40B4-BE49-F238E27FC236}">
                <a16:creationId xmlns:a16="http://schemas.microsoft.com/office/drawing/2014/main" id="{BD5FD9D6-CB82-71CD-8E8A-4B8B10E752DA}"/>
              </a:ext>
            </a:extLst>
          </p:cNvPr>
          <p:cNvSpPr>
            <a:spLocks noGrp="1"/>
          </p:cNvSpPr>
          <p:nvPr>
            <p:ph type="body" sz="quarter" idx="14" hasCustomPrompt="1"/>
          </p:nvPr>
        </p:nvSpPr>
        <p:spPr>
          <a:xfrm>
            <a:off x="7837018" y="3051055"/>
            <a:ext cx="3665806" cy="307777"/>
          </a:xfrm>
        </p:spPr>
        <p:txBody>
          <a:bodyPr wrap="square">
            <a:spAutoFit/>
          </a:bodyPr>
          <a:lstStyle>
            <a:lvl1pPr>
              <a:lnSpc>
                <a:spcPct val="100000"/>
              </a:lnSpc>
              <a:defRPr sz="2000" b="1">
                <a:solidFill>
                  <a:schemeClr val="bg1"/>
                </a:solidFill>
                <a:latin typeface="+mj-lt"/>
              </a:defRPr>
            </a:lvl1pPr>
          </a:lstStyle>
          <a:p>
            <a:pPr lvl="0"/>
            <a:r>
              <a:rPr lang="en-GB" noProof="0"/>
              <a:t>Topic four</a:t>
            </a:r>
          </a:p>
        </p:txBody>
      </p:sp>
      <p:sp>
        <p:nvSpPr>
          <p:cNvPr id="25" name="Textplatzhalter 24">
            <a:extLst>
              <a:ext uri="{FF2B5EF4-FFF2-40B4-BE49-F238E27FC236}">
                <a16:creationId xmlns:a16="http://schemas.microsoft.com/office/drawing/2014/main" id="{2D9F0756-DE86-87B6-CDE2-C00F7F161CEC}"/>
              </a:ext>
            </a:extLst>
          </p:cNvPr>
          <p:cNvSpPr>
            <a:spLocks noGrp="1"/>
          </p:cNvSpPr>
          <p:nvPr>
            <p:ph type="body" sz="quarter" idx="15" hasCustomPrompt="1"/>
          </p:nvPr>
        </p:nvSpPr>
        <p:spPr>
          <a:xfrm>
            <a:off x="1254308" y="3972725"/>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2</a:t>
            </a:r>
          </a:p>
        </p:txBody>
      </p:sp>
      <p:sp>
        <p:nvSpPr>
          <p:cNvPr id="26" name="Textplatzhalter 18">
            <a:extLst>
              <a:ext uri="{FF2B5EF4-FFF2-40B4-BE49-F238E27FC236}">
                <a16:creationId xmlns:a16="http://schemas.microsoft.com/office/drawing/2014/main" id="{823F3FBE-05F7-6C8B-F9E7-0EF8AB22C801}"/>
              </a:ext>
            </a:extLst>
          </p:cNvPr>
          <p:cNvSpPr>
            <a:spLocks noGrp="1"/>
          </p:cNvSpPr>
          <p:nvPr>
            <p:ph type="body" sz="quarter" idx="16" hasCustomPrompt="1"/>
          </p:nvPr>
        </p:nvSpPr>
        <p:spPr>
          <a:xfrm>
            <a:off x="1859964" y="4017494"/>
            <a:ext cx="3665806" cy="307777"/>
          </a:xfrm>
        </p:spPr>
        <p:txBody>
          <a:bodyPr wrap="square">
            <a:spAutoFit/>
          </a:bodyPr>
          <a:lstStyle>
            <a:lvl1pPr>
              <a:lnSpc>
                <a:spcPct val="100000"/>
              </a:lnSpc>
              <a:defRPr sz="2000" b="1">
                <a:solidFill>
                  <a:schemeClr val="bg1"/>
                </a:solidFill>
                <a:latin typeface="+mj-lt"/>
              </a:defRPr>
            </a:lvl1pPr>
          </a:lstStyle>
          <a:p>
            <a:pPr lvl="0"/>
            <a:r>
              <a:rPr lang="en-GB" noProof="0"/>
              <a:t>Topic two</a:t>
            </a:r>
          </a:p>
        </p:txBody>
      </p:sp>
      <p:sp>
        <p:nvSpPr>
          <p:cNvPr id="27" name="Textplatzhalter 26">
            <a:extLst>
              <a:ext uri="{FF2B5EF4-FFF2-40B4-BE49-F238E27FC236}">
                <a16:creationId xmlns:a16="http://schemas.microsoft.com/office/drawing/2014/main" id="{B7657C1A-67A9-C216-9EB9-7D52B66C440A}"/>
              </a:ext>
            </a:extLst>
          </p:cNvPr>
          <p:cNvSpPr>
            <a:spLocks noGrp="1"/>
          </p:cNvSpPr>
          <p:nvPr>
            <p:ph type="body" sz="quarter" idx="17" hasCustomPrompt="1"/>
          </p:nvPr>
        </p:nvSpPr>
        <p:spPr>
          <a:xfrm>
            <a:off x="7231362" y="3972725"/>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5</a:t>
            </a:r>
          </a:p>
        </p:txBody>
      </p:sp>
      <p:sp>
        <p:nvSpPr>
          <p:cNvPr id="28" name="Textplatzhalter 18">
            <a:extLst>
              <a:ext uri="{FF2B5EF4-FFF2-40B4-BE49-F238E27FC236}">
                <a16:creationId xmlns:a16="http://schemas.microsoft.com/office/drawing/2014/main" id="{C4EA90F0-F959-042A-C6DF-8D260B9097D7}"/>
              </a:ext>
            </a:extLst>
          </p:cNvPr>
          <p:cNvSpPr>
            <a:spLocks noGrp="1"/>
          </p:cNvSpPr>
          <p:nvPr>
            <p:ph type="body" sz="quarter" idx="18" hasCustomPrompt="1"/>
          </p:nvPr>
        </p:nvSpPr>
        <p:spPr>
          <a:xfrm>
            <a:off x="7837018" y="4017494"/>
            <a:ext cx="3665806" cy="307777"/>
          </a:xfrm>
        </p:spPr>
        <p:txBody>
          <a:bodyPr wrap="square">
            <a:spAutoFit/>
          </a:bodyPr>
          <a:lstStyle>
            <a:lvl1pPr>
              <a:lnSpc>
                <a:spcPct val="100000"/>
              </a:lnSpc>
              <a:defRPr sz="2000" b="1">
                <a:solidFill>
                  <a:schemeClr val="bg1"/>
                </a:solidFill>
                <a:latin typeface="+mj-lt"/>
              </a:defRPr>
            </a:lvl1pPr>
          </a:lstStyle>
          <a:p>
            <a:pPr lvl="0"/>
            <a:r>
              <a:rPr lang="en-GB" noProof="0"/>
              <a:t>Topic five</a:t>
            </a:r>
          </a:p>
        </p:txBody>
      </p:sp>
      <p:sp>
        <p:nvSpPr>
          <p:cNvPr id="29" name="Textplatzhalter 28">
            <a:extLst>
              <a:ext uri="{FF2B5EF4-FFF2-40B4-BE49-F238E27FC236}">
                <a16:creationId xmlns:a16="http://schemas.microsoft.com/office/drawing/2014/main" id="{B97DBB98-8E82-E215-91ED-79B627AB49D5}"/>
              </a:ext>
            </a:extLst>
          </p:cNvPr>
          <p:cNvSpPr>
            <a:spLocks noGrp="1"/>
          </p:cNvSpPr>
          <p:nvPr>
            <p:ph type="body" sz="quarter" idx="19" hasCustomPrompt="1"/>
          </p:nvPr>
        </p:nvSpPr>
        <p:spPr>
          <a:xfrm>
            <a:off x="1254308" y="4954032"/>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3</a:t>
            </a:r>
          </a:p>
        </p:txBody>
      </p:sp>
      <p:sp>
        <p:nvSpPr>
          <p:cNvPr id="30" name="Textplatzhalter 18">
            <a:extLst>
              <a:ext uri="{FF2B5EF4-FFF2-40B4-BE49-F238E27FC236}">
                <a16:creationId xmlns:a16="http://schemas.microsoft.com/office/drawing/2014/main" id="{A7DD1743-6EF1-B824-1CDE-8E3B01097A3B}"/>
              </a:ext>
            </a:extLst>
          </p:cNvPr>
          <p:cNvSpPr>
            <a:spLocks noGrp="1"/>
          </p:cNvSpPr>
          <p:nvPr>
            <p:ph type="body" sz="quarter" idx="20" hasCustomPrompt="1"/>
          </p:nvPr>
        </p:nvSpPr>
        <p:spPr>
          <a:xfrm>
            <a:off x="1859964" y="4998801"/>
            <a:ext cx="3665806" cy="307777"/>
          </a:xfrm>
        </p:spPr>
        <p:txBody>
          <a:bodyPr wrap="square">
            <a:spAutoFit/>
          </a:bodyPr>
          <a:lstStyle>
            <a:lvl1pPr>
              <a:lnSpc>
                <a:spcPct val="100000"/>
              </a:lnSpc>
              <a:defRPr sz="2000" b="1">
                <a:solidFill>
                  <a:schemeClr val="bg1"/>
                </a:solidFill>
                <a:latin typeface="+mj-lt"/>
              </a:defRPr>
            </a:lvl1pPr>
          </a:lstStyle>
          <a:p>
            <a:pPr lvl="0"/>
            <a:r>
              <a:rPr lang="en-GB" noProof="0"/>
              <a:t>Topic three</a:t>
            </a:r>
          </a:p>
        </p:txBody>
      </p:sp>
      <p:sp>
        <p:nvSpPr>
          <p:cNvPr id="31" name="Textplatzhalter 30">
            <a:extLst>
              <a:ext uri="{FF2B5EF4-FFF2-40B4-BE49-F238E27FC236}">
                <a16:creationId xmlns:a16="http://schemas.microsoft.com/office/drawing/2014/main" id="{A2AF113E-2814-9BD3-670A-098B3EC09668}"/>
              </a:ext>
            </a:extLst>
          </p:cNvPr>
          <p:cNvSpPr>
            <a:spLocks noGrp="1"/>
          </p:cNvSpPr>
          <p:nvPr>
            <p:ph type="body" sz="quarter" idx="21" hasCustomPrompt="1"/>
          </p:nvPr>
        </p:nvSpPr>
        <p:spPr>
          <a:xfrm>
            <a:off x="7231362" y="4954032"/>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6</a:t>
            </a:r>
          </a:p>
        </p:txBody>
      </p:sp>
      <p:sp>
        <p:nvSpPr>
          <p:cNvPr id="32" name="Textplatzhalter 18">
            <a:extLst>
              <a:ext uri="{FF2B5EF4-FFF2-40B4-BE49-F238E27FC236}">
                <a16:creationId xmlns:a16="http://schemas.microsoft.com/office/drawing/2014/main" id="{232577E8-F868-60E5-C803-3A5204F69C64}"/>
              </a:ext>
            </a:extLst>
          </p:cNvPr>
          <p:cNvSpPr>
            <a:spLocks noGrp="1"/>
          </p:cNvSpPr>
          <p:nvPr>
            <p:ph type="body" sz="quarter" idx="22" hasCustomPrompt="1"/>
          </p:nvPr>
        </p:nvSpPr>
        <p:spPr>
          <a:xfrm>
            <a:off x="7837018" y="4998801"/>
            <a:ext cx="3665806" cy="307777"/>
          </a:xfrm>
        </p:spPr>
        <p:txBody>
          <a:bodyPr wrap="square">
            <a:spAutoFit/>
          </a:bodyPr>
          <a:lstStyle>
            <a:lvl1pPr>
              <a:lnSpc>
                <a:spcPct val="100000"/>
              </a:lnSpc>
              <a:defRPr sz="2000" b="1">
                <a:solidFill>
                  <a:schemeClr val="bg1"/>
                </a:solidFill>
                <a:latin typeface="+mj-lt"/>
              </a:defRPr>
            </a:lvl1pPr>
          </a:lstStyle>
          <a:p>
            <a:pPr lvl="0"/>
            <a:r>
              <a:rPr lang="en-GB" noProof="0"/>
              <a:t>Topic six</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lvl1pPr>
              <a:defRPr>
                <a:solidFill>
                  <a:schemeClr val="bg1"/>
                </a:solidFill>
              </a:defRPr>
            </a:lvl1pPr>
          </a:lstStyle>
          <a:p>
            <a:r>
              <a:rPr lang="en-GB" noProof="0"/>
              <a:t>AGENDA</a:t>
            </a:r>
          </a:p>
        </p:txBody>
      </p:sp>
      <p:pic>
        <p:nvPicPr>
          <p:cNvPr id="5" name="Grafik 4">
            <a:extLst>
              <a:ext uri="{FF2B5EF4-FFF2-40B4-BE49-F238E27FC236}">
                <a16:creationId xmlns:a16="http://schemas.microsoft.com/office/drawing/2014/main" id="{E53BB402-6C98-EF50-C547-5A715B0BAB8C}"/>
              </a:ext>
            </a:extLst>
          </p:cNvPr>
          <p:cNvPicPr>
            <a:picLocks noChangeAspect="1"/>
          </p:cNvPicPr>
          <p:nvPr userDrawn="1"/>
        </p:nvPicPr>
        <p:blipFill>
          <a:blip r:embed="rId2"/>
          <a:srcRect b="12008"/>
          <a:stretch>
            <a:fillRect/>
          </a:stretch>
        </p:blipFill>
        <p:spPr>
          <a:xfrm>
            <a:off x="9923114" y="477721"/>
            <a:ext cx="1858559" cy="648000"/>
          </a:xfrm>
          <a:prstGeom prst="rect">
            <a:avLst/>
          </a:prstGeom>
        </p:spPr>
      </p:pic>
    </p:spTree>
    <p:extLst>
      <p:ext uri="{BB962C8B-B14F-4D97-AF65-F5344CB8AC3E}">
        <p14:creationId xmlns:p14="http://schemas.microsoft.com/office/powerpoint/2010/main" val="401352671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Agend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lvl1pPr>
              <a:defRPr>
                <a:solidFill>
                  <a:schemeClr val="tx2"/>
                </a:solidFill>
              </a:defRPr>
            </a:lvl1pPr>
          </a:lstStyle>
          <a:p>
            <a:r>
              <a:rPr lang="en-GB" noProof="0"/>
              <a:t>AGENDA</a:t>
            </a:r>
          </a:p>
        </p:txBody>
      </p:sp>
      <p:sp>
        <p:nvSpPr>
          <p:cNvPr id="19" name="Textplatzhalter 3">
            <a:extLst>
              <a:ext uri="{FF2B5EF4-FFF2-40B4-BE49-F238E27FC236}">
                <a16:creationId xmlns:a16="http://schemas.microsoft.com/office/drawing/2014/main" id="{6148A4D6-10B7-3A84-C050-1F823A39E2FE}"/>
              </a:ext>
            </a:extLst>
          </p:cNvPr>
          <p:cNvSpPr>
            <a:spLocks noGrp="1"/>
          </p:cNvSpPr>
          <p:nvPr>
            <p:ph type="body" sz="quarter" idx="11" hasCustomPrompt="1"/>
          </p:nvPr>
        </p:nvSpPr>
        <p:spPr>
          <a:xfrm>
            <a:off x="1254308" y="2340926"/>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1</a:t>
            </a:r>
          </a:p>
        </p:txBody>
      </p:sp>
      <p:sp>
        <p:nvSpPr>
          <p:cNvPr id="20" name="Textplatzhalter 18">
            <a:extLst>
              <a:ext uri="{FF2B5EF4-FFF2-40B4-BE49-F238E27FC236}">
                <a16:creationId xmlns:a16="http://schemas.microsoft.com/office/drawing/2014/main" id="{36AC1F57-E3D0-8B2D-7CDB-4A63A838A515}"/>
              </a:ext>
            </a:extLst>
          </p:cNvPr>
          <p:cNvSpPr>
            <a:spLocks noGrp="1"/>
          </p:cNvSpPr>
          <p:nvPr>
            <p:ph type="body" sz="quarter" idx="12" hasCustomPrompt="1"/>
          </p:nvPr>
        </p:nvSpPr>
        <p:spPr>
          <a:xfrm>
            <a:off x="1859964" y="2385695"/>
            <a:ext cx="3665806" cy="307777"/>
          </a:xfrm>
        </p:spPr>
        <p:txBody>
          <a:bodyPr wrap="square">
            <a:spAutoFit/>
          </a:bodyPr>
          <a:lstStyle>
            <a:lvl1pPr>
              <a:lnSpc>
                <a:spcPct val="100000"/>
              </a:lnSpc>
              <a:defRPr sz="2000" b="1">
                <a:solidFill>
                  <a:schemeClr val="tx2"/>
                </a:solidFill>
                <a:latin typeface="+mj-lt"/>
              </a:defRPr>
            </a:lvl1pPr>
          </a:lstStyle>
          <a:p>
            <a:pPr lvl="0"/>
            <a:r>
              <a:rPr lang="en-GB" noProof="0"/>
              <a:t>Topic one</a:t>
            </a:r>
          </a:p>
        </p:txBody>
      </p:sp>
      <p:sp>
        <p:nvSpPr>
          <p:cNvPr id="21" name="Textplatzhalter 22">
            <a:extLst>
              <a:ext uri="{FF2B5EF4-FFF2-40B4-BE49-F238E27FC236}">
                <a16:creationId xmlns:a16="http://schemas.microsoft.com/office/drawing/2014/main" id="{0F66FBE5-B29B-41EF-921B-AA7C08D1A7BE}"/>
              </a:ext>
            </a:extLst>
          </p:cNvPr>
          <p:cNvSpPr>
            <a:spLocks noGrp="1"/>
          </p:cNvSpPr>
          <p:nvPr>
            <p:ph type="body" sz="quarter" idx="13" hasCustomPrompt="1"/>
          </p:nvPr>
        </p:nvSpPr>
        <p:spPr>
          <a:xfrm>
            <a:off x="7231362" y="2340926"/>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4</a:t>
            </a:r>
          </a:p>
        </p:txBody>
      </p:sp>
      <p:sp>
        <p:nvSpPr>
          <p:cNvPr id="22" name="Textplatzhalter 18">
            <a:extLst>
              <a:ext uri="{FF2B5EF4-FFF2-40B4-BE49-F238E27FC236}">
                <a16:creationId xmlns:a16="http://schemas.microsoft.com/office/drawing/2014/main" id="{D8FF8390-E05F-D986-A7CC-1374DC48BF66}"/>
              </a:ext>
            </a:extLst>
          </p:cNvPr>
          <p:cNvSpPr>
            <a:spLocks noGrp="1"/>
          </p:cNvSpPr>
          <p:nvPr>
            <p:ph type="body" sz="quarter" idx="14" hasCustomPrompt="1"/>
          </p:nvPr>
        </p:nvSpPr>
        <p:spPr>
          <a:xfrm>
            <a:off x="7837018" y="2385695"/>
            <a:ext cx="3665806" cy="307777"/>
          </a:xfrm>
        </p:spPr>
        <p:txBody>
          <a:bodyPr wrap="square">
            <a:spAutoFit/>
          </a:bodyPr>
          <a:lstStyle>
            <a:lvl1pPr>
              <a:lnSpc>
                <a:spcPct val="100000"/>
              </a:lnSpc>
              <a:defRPr sz="2000" b="1">
                <a:solidFill>
                  <a:schemeClr val="tx2"/>
                </a:solidFill>
                <a:latin typeface="+mj-lt"/>
              </a:defRPr>
            </a:lvl1pPr>
          </a:lstStyle>
          <a:p>
            <a:pPr lvl="0"/>
            <a:r>
              <a:rPr lang="en-GB" noProof="0"/>
              <a:t>Topic four</a:t>
            </a:r>
          </a:p>
        </p:txBody>
      </p:sp>
      <p:sp>
        <p:nvSpPr>
          <p:cNvPr id="33" name="Textplatzhalter 24">
            <a:extLst>
              <a:ext uri="{FF2B5EF4-FFF2-40B4-BE49-F238E27FC236}">
                <a16:creationId xmlns:a16="http://schemas.microsoft.com/office/drawing/2014/main" id="{7B561902-CEA4-6E24-6199-2DAFB61ECF47}"/>
              </a:ext>
            </a:extLst>
          </p:cNvPr>
          <p:cNvSpPr>
            <a:spLocks noGrp="1"/>
          </p:cNvSpPr>
          <p:nvPr>
            <p:ph type="body" sz="quarter" idx="15" hasCustomPrompt="1"/>
          </p:nvPr>
        </p:nvSpPr>
        <p:spPr>
          <a:xfrm>
            <a:off x="1254308" y="3307365"/>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2</a:t>
            </a:r>
          </a:p>
        </p:txBody>
      </p:sp>
      <p:sp>
        <p:nvSpPr>
          <p:cNvPr id="34" name="Textplatzhalter 18">
            <a:extLst>
              <a:ext uri="{FF2B5EF4-FFF2-40B4-BE49-F238E27FC236}">
                <a16:creationId xmlns:a16="http://schemas.microsoft.com/office/drawing/2014/main" id="{43AEDEC3-468F-98E4-AA1C-BFA5B0A3C575}"/>
              </a:ext>
            </a:extLst>
          </p:cNvPr>
          <p:cNvSpPr>
            <a:spLocks noGrp="1"/>
          </p:cNvSpPr>
          <p:nvPr>
            <p:ph type="body" sz="quarter" idx="16" hasCustomPrompt="1"/>
          </p:nvPr>
        </p:nvSpPr>
        <p:spPr>
          <a:xfrm>
            <a:off x="1859964" y="3352134"/>
            <a:ext cx="3665806" cy="307777"/>
          </a:xfrm>
        </p:spPr>
        <p:txBody>
          <a:bodyPr wrap="square">
            <a:spAutoFit/>
          </a:bodyPr>
          <a:lstStyle>
            <a:lvl1pPr>
              <a:lnSpc>
                <a:spcPct val="100000"/>
              </a:lnSpc>
              <a:defRPr sz="2000" b="1">
                <a:solidFill>
                  <a:schemeClr val="tx2"/>
                </a:solidFill>
                <a:latin typeface="+mj-lt"/>
              </a:defRPr>
            </a:lvl1pPr>
          </a:lstStyle>
          <a:p>
            <a:pPr lvl="0"/>
            <a:r>
              <a:rPr lang="en-GB" noProof="0"/>
              <a:t>Topic two</a:t>
            </a:r>
          </a:p>
        </p:txBody>
      </p:sp>
      <p:sp>
        <p:nvSpPr>
          <p:cNvPr id="35" name="Textplatzhalter 26">
            <a:extLst>
              <a:ext uri="{FF2B5EF4-FFF2-40B4-BE49-F238E27FC236}">
                <a16:creationId xmlns:a16="http://schemas.microsoft.com/office/drawing/2014/main" id="{FDEBCD03-722C-F75F-DB47-B7B473409ABF}"/>
              </a:ext>
            </a:extLst>
          </p:cNvPr>
          <p:cNvSpPr>
            <a:spLocks noGrp="1"/>
          </p:cNvSpPr>
          <p:nvPr>
            <p:ph type="body" sz="quarter" idx="17" hasCustomPrompt="1"/>
          </p:nvPr>
        </p:nvSpPr>
        <p:spPr>
          <a:xfrm>
            <a:off x="7231362" y="3307365"/>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5</a:t>
            </a:r>
          </a:p>
        </p:txBody>
      </p:sp>
      <p:sp>
        <p:nvSpPr>
          <p:cNvPr id="36" name="Textplatzhalter 18">
            <a:extLst>
              <a:ext uri="{FF2B5EF4-FFF2-40B4-BE49-F238E27FC236}">
                <a16:creationId xmlns:a16="http://schemas.microsoft.com/office/drawing/2014/main" id="{0FA6C204-C256-F3A7-DAD7-B427D2348964}"/>
              </a:ext>
            </a:extLst>
          </p:cNvPr>
          <p:cNvSpPr>
            <a:spLocks noGrp="1"/>
          </p:cNvSpPr>
          <p:nvPr>
            <p:ph type="body" sz="quarter" idx="18" hasCustomPrompt="1"/>
          </p:nvPr>
        </p:nvSpPr>
        <p:spPr>
          <a:xfrm>
            <a:off x="7837018" y="3352134"/>
            <a:ext cx="3665806" cy="307777"/>
          </a:xfrm>
        </p:spPr>
        <p:txBody>
          <a:bodyPr wrap="square">
            <a:spAutoFit/>
          </a:bodyPr>
          <a:lstStyle>
            <a:lvl1pPr>
              <a:lnSpc>
                <a:spcPct val="100000"/>
              </a:lnSpc>
              <a:defRPr sz="2000" b="1">
                <a:solidFill>
                  <a:schemeClr val="tx2"/>
                </a:solidFill>
                <a:latin typeface="+mj-lt"/>
              </a:defRPr>
            </a:lvl1pPr>
          </a:lstStyle>
          <a:p>
            <a:pPr lvl="0"/>
            <a:r>
              <a:rPr lang="en-GB" noProof="0"/>
              <a:t>Topic five</a:t>
            </a:r>
          </a:p>
        </p:txBody>
      </p:sp>
      <p:sp>
        <p:nvSpPr>
          <p:cNvPr id="37" name="Textplatzhalter 28">
            <a:extLst>
              <a:ext uri="{FF2B5EF4-FFF2-40B4-BE49-F238E27FC236}">
                <a16:creationId xmlns:a16="http://schemas.microsoft.com/office/drawing/2014/main" id="{E16B3595-C19E-9114-C2E5-DC14FF85788A}"/>
              </a:ext>
            </a:extLst>
          </p:cNvPr>
          <p:cNvSpPr>
            <a:spLocks noGrp="1"/>
          </p:cNvSpPr>
          <p:nvPr>
            <p:ph type="body" sz="quarter" idx="19" hasCustomPrompt="1"/>
          </p:nvPr>
        </p:nvSpPr>
        <p:spPr>
          <a:xfrm>
            <a:off x="1254308" y="4288672"/>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3</a:t>
            </a:r>
          </a:p>
        </p:txBody>
      </p:sp>
      <p:sp>
        <p:nvSpPr>
          <p:cNvPr id="38" name="Textplatzhalter 18">
            <a:extLst>
              <a:ext uri="{FF2B5EF4-FFF2-40B4-BE49-F238E27FC236}">
                <a16:creationId xmlns:a16="http://schemas.microsoft.com/office/drawing/2014/main" id="{C46784B2-A8F2-F9D6-A18C-4B4C0BF147EF}"/>
              </a:ext>
            </a:extLst>
          </p:cNvPr>
          <p:cNvSpPr>
            <a:spLocks noGrp="1"/>
          </p:cNvSpPr>
          <p:nvPr>
            <p:ph type="body" sz="quarter" idx="20" hasCustomPrompt="1"/>
          </p:nvPr>
        </p:nvSpPr>
        <p:spPr>
          <a:xfrm>
            <a:off x="1859964" y="4333441"/>
            <a:ext cx="3665806" cy="307777"/>
          </a:xfrm>
        </p:spPr>
        <p:txBody>
          <a:bodyPr wrap="square">
            <a:spAutoFit/>
          </a:bodyPr>
          <a:lstStyle>
            <a:lvl1pPr>
              <a:lnSpc>
                <a:spcPct val="100000"/>
              </a:lnSpc>
              <a:defRPr sz="2000" b="1">
                <a:solidFill>
                  <a:schemeClr val="tx2"/>
                </a:solidFill>
                <a:latin typeface="+mj-lt"/>
              </a:defRPr>
            </a:lvl1pPr>
          </a:lstStyle>
          <a:p>
            <a:pPr lvl="0"/>
            <a:r>
              <a:rPr lang="en-GB" noProof="0"/>
              <a:t>Topic three</a:t>
            </a:r>
          </a:p>
        </p:txBody>
      </p:sp>
      <p:sp>
        <p:nvSpPr>
          <p:cNvPr id="39" name="Textplatzhalter 30">
            <a:extLst>
              <a:ext uri="{FF2B5EF4-FFF2-40B4-BE49-F238E27FC236}">
                <a16:creationId xmlns:a16="http://schemas.microsoft.com/office/drawing/2014/main" id="{7F6BDA23-B7D9-6BAC-D7C9-BA0E315B5547}"/>
              </a:ext>
            </a:extLst>
          </p:cNvPr>
          <p:cNvSpPr>
            <a:spLocks noGrp="1"/>
          </p:cNvSpPr>
          <p:nvPr>
            <p:ph type="body" sz="quarter" idx="21" hasCustomPrompt="1"/>
          </p:nvPr>
        </p:nvSpPr>
        <p:spPr>
          <a:xfrm>
            <a:off x="7231362" y="4288672"/>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6</a:t>
            </a:r>
          </a:p>
        </p:txBody>
      </p:sp>
      <p:sp>
        <p:nvSpPr>
          <p:cNvPr id="40" name="Textplatzhalter 18">
            <a:extLst>
              <a:ext uri="{FF2B5EF4-FFF2-40B4-BE49-F238E27FC236}">
                <a16:creationId xmlns:a16="http://schemas.microsoft.com/office/drawing/2014/main" id="{7531A75E-A13E-8F1C-2142-654A1EA7F52B}"/>
              </a:ext>
            </a:extLst>
          </p:cNvPr>
          <p:cNvSpPr>
            <a:spLocks noGrp="1"/>
          </p:cNvSpPr>
          <p:nvPr>
            <p:ph type="body" sz="quarter" idx="22" hasCustomPrompt="1"/>
          </p:nvPr>
        </p:nvSpPr>
        <p:spPr>
          <a:xfrm>
            <a:off x="7837018" y="4333441"/>
            <a:ext cx="3665806" cy="307777"/>
          </a:xfrm>
        </p:spPr>
        <p:txBody>
          <a:bodyPr wrap="square">
            <a:spAutoFit/>
          </a:bodyPr>
          <a:lstStyle>
            <a:lvl1pPr>
              <a:lnSpc>
                <a:spcPct val="100000"/>
              </a:lnSpc>
              <a:defRPr sz="2000" b="1">
                <a:solidFill>
                  <a:schemeClr val="tx2"/>
                </a:solidFill>
                <a:latin typeface="+mj-lt"/>
              </a:defRPr>
            </a:lvl1pPr>
          </a:lstStyle>
          <a:p>
            <a:pPr lvl="0"/>
            <a:r>
              <a:rPr lang="en-GB" noProof="0"/>
              <a:t>Topic six</a:t>
            </a:r>
          </a:p>
        </p:txBody>
      </p:sp>
    </p:spTree>
    <p:extLst>
      <p:ext uri="{BB962C8B-B14F-4D97-AF65-F5344CB8AC3E}">
        <p14:creationId xmlns:p14="http://schemas.microsoft.com/office/powerpoint/2010/main" val="422892055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Topic Slide">
    <p:bg>
      <p:bgPr>
        <a:solidFill>
          <a:schemeClr val="bg1"/>
        </a:solidFill>
        <a:effectLst/>
      </p:bgPr>
    </p:bg>
    <p:spTree>
      <p:nvGrpSpPr>
        <p:cNvPr id="1" name=""/>
        <p:cNvGrpSpPr/>
        <p:nvPr/>
      </p:nvGrpSpPr>
      <p:grpSpPr>
        <a:xfrm>
          <a:off x="0" y="0"/>
          <a:ext cx="0" cy="0"/>
          <a:chOff x="0" y="0"/>
          <a:chExt cx="0" cy="0"/>
        </a:xfrm>
      </p:grpSpPr>
      <p:sp>
        <p:nvSpPr>
          <p:cNvPr id="3" name="Bildplatzhalter 11">
            <a:extLst>
              <a:ext uri="{FF2B5EF4-FFF2-40B4-BE49-F238E27FC236}">
                <a16:creationId xmlns:a16="http://schemas.microsoft.com/office/drawing/2014/main" id="{C1EB870D-9A86-F66D-FF86-58E551AE8871}"/>
              </a:ext>
            </a:extLst>
          </p:cNvPr>
          <p:cNvSpPr>
            <a:spLocks noGrp="1"/>
          </p:cNvSpPr>
          <p:nvPr>
            <p:ph type="pic" sz="quarter" idx="19"/>
          </p:nvPr>
        </p:nvSpPr>
        <p:spPr>
          <a:xfrm>
            <a:off x="-1" y="0"/>
            <a:ext cx="6096000" cy="6858000"/>
          </a:xfrm>
          <a:blipFill dpi="0" rotWithShape="1">
            <a:blip r:embed="rId2"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13" name="Textplatzhalter 12">
            <a:extLst>
              <a:ext uri="{FF2B5EF4-FFF2-40B4-BE49-F238E27FC236}">
                <a16:creationId xmlns:a16="http://schemas.microsoft.com/office/drawing/2014/main" id="{6CE611DE-97E7-3E9E-B1D8-13869BBC1B4A}"/>
              </a:ext>
            </a:extLst>
          </p:cNvPr>
          <p:cNvSpPr>
            <a:spLocks noGrp="1"/>
          </p:cNvSpPr>
          <p:nvPr>
            <p:ph type="body" sz="quarter" idx="11" hasCustomPrompt="1"/>
          </p:nvPr>
        </p:nvSpPr>
        <p:spPr>
          <a:xfrm>
            <a:off x="7418048" y="3615752"/>
            <a:ext cx="375538" cy="375538"/>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a:t>
            </a:r>
          </a:p>
        </p:txBody>
      </p:sp>
      <p:sp>
        <p:nvSpPr>
          <p:cNvPr id="14" name="Textplatzhalter 18">
            <a:extLst>
              <a:ext uri="{FF2B5EF4-FFF2-40B4-BE49-F238E27FC236}">
                <a16:creationId xmlns:a16="http://schemas.microsoft.com/office/drawing/2014/main" id="{F3F72945-940F-D917-D421-F53905DDBCCB}"/>
              </a:ext>
            </a:extLst>
          </p:cNvPr>
          <p:cNvSpPr>
            <a:spLocks noGrp="1"/>
          </p:cNvSpPr>
          <p:nvPr>
            <p:ph type="body" sz="quarter" idx="12" hasCustomPrompt="1"/>
          </p:nvPr>
        </p:nvSpPr>
        <p:spPr>
          <a:xfrm>
            <a:off x="7938819" y="3649633"/>
            <a:ext cx="3665806" cy="307777"/>
          </a:xfrm>
        </p:spPr>
        <p:txBody>
          <a:bodyPr wrap="square">
            <a:spAutoFit/>
          </a:bodyPr>
          <a:lstStyle>
            <a:lvl1pPr>
              <a:lnSpc>
                <a:spcPct val="100000"/>
              </a:lnSpc>
              <a:defRPr sz="2000" b="1">
                <a:latin typeface="+mj-lt"/>
              </a:defRPr>
            </a:lvl1pPr>
          </a:lstStyle>
          <a:p>
            <a:pPr lvl="0"/>
            <a:r>
              <a:rPr lang="en-GB" noProof="0"/>
              <a:t>Topic one</a:t>
            </a:r>
          </a:p>
        </p:txBody>
      </p:sp>
      <p:sp>
        <p:nvSpPr>
          <p:cNvPr id="20" name="Textplatzhalter 19">
            <a:extLst>
              <a:ext uri="{FF2B5EF4-FFF2-40B4-BE49-F238E27FC236}">
                <a16:creationId xmlns:a16="http://schemas.microsoft.com/office/drawing/2014/main" id="{DFD99056-C0C7-DFF0-55A6-EBE2E8847821}"/>
              </a:ext>
            </a:extLst>
          </p:cNvPr>
          <p:cNvSpPr>
            <a:spLocks noGrp="1"/>
          </p:cNvSpPr>
          <p:nvPr>
            <p:ph type="body" sz="quarter" idx="13" hasCustomPrompt="1"/>
          </p:nvPr>
        </p:nvSpPr>
        <p:spPr>
          <a:xfrm>
            <a:off x="7418048" y="4404028"/>
            <a:ext cx="375538" cy="375538"/>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a:t>
            </a:r>
          </a:p>
        </p:txBody>
      </p:sp>
      <p:sp>
        <p:nvSpPr>
          <p:cNvPr id="21" name="Textplatzhalter 18">
            <a:extLst>
              <a:ext uri="{FF2B5EF4-FFF2-40B4-BE49-F238E27FC236}">
                <a16:creationId xmlns:a16="http://schemas.microsoft.com/office/drawing/2014/main" id="{E61AABCA-62D5-EE7D-0BE7-C05773D2C882}"/>
              </a:ext>
            </a:extLst>
          </p:cNvPr>
          <p:cNvSpPr>
            <a:spLocks noGrp="1"/>
          </p:cNvSpPr>
          <p:nvPr>
            <p:ph type="body" sz="quarter" idx="14" hasCustomPrompt="1"/>
          </p:nvPr>
        </p:nvSpPr>
        <p:spPr>
          <a:xfrm>
            <a:off x="7938819" y="4437909"/>
            <a:ext cx="3665806" cy="307777"/>
          </a:xfrm>
        </p:spPr>
        <p:txBody>
          <a:bodyPr wrap="square">
            <a:spAutoFit/>
          </a:bodyPr>
          <a:lstStyle>
            <a:lvl1pPr>
              <a:lnSpc>
                <a:spcPct val="100000"/>
              </a:lnSpc>
              <a:defRPr sz="2000" b="1">
                <a:latin typeface="+mj-lt"/>
              </a:defRPr>
            </a:lvl1pPr>
          </a:lstStyle>
          <a:p>
            <a:pPr lvl="0"/>
            <a:r>
              <a:rPr lang="en-GB" noProof="0"/>
              <a:t>Topic one</a:t>
            </a:r>
          </a:p>
        </p:txBody>
      </p:sp>
      <p:sp>
        <p:nvSpPr>
          <p:cNvPr id="22" name="Textplatzhalter 21">
            <a:extLst>
              <a:ext uri="{FF2B5EF4-FFF2-40B4-BE49-F238E27FC236}">
                <a16:creationId xmlns:a16="http://schemas.microsoft.com/office/drawing/2014/main" id="{F79EA54A-AD1B-08E9-90D2-16B9AEBCCF4E}"/>
              </a:ext>
            </a:extLst>
          </p:cNvPr>
          <p:cNvSpPr>
            <a:spLocks noGrp="1"/>
          </p:cNvSpPr>
          <p:nvPr>
            <p:ph type="body" sz="quarter" idx="15" hasCustomPrompt="1"/>
          </p:nvPr>
        </p:nvSpPr>
        <p:spPr>
          <a:xfrm>
            <a:off x="7418048" y="5208069"/>
            <a:ext cx="375538" cy="375538"/>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a:t>
            </a:r>
          </a:p>
        </p:txBody>
      </p:sp>
      <p:sp>
        <p:nvSpPr>
          <p:cNvPr id="23" name="Textplatzhalter 18">
            <a:extLst>
              <a:ext uri="{FF2B5EF4-FFF2-40B4-BE49-F238E27FC236}">
                <a16:creationId xmlns:a16="http://schemas.microsoft.com/office/drawing/2014/main" id="{3F05B3AE-0E67-62DD-E9DF-C97A6C21561E}"/>
              </a:ext>
            </a:extLst>
          </p:cNvPr>
          <p:cNvSpPr>
            <a:spLocks noGrp="1"/>
          </p:cNvSpPr>
          <p:nvPr>
            <p:ph type="body" sz="quarter" idx="16" hasCustomPrompt="1"/>
          </p:nvPr>
        </p:nvSpPr>
        <p:spPr>
          <a:xfrm>
            <a:off x="7938819" y="5241950"/>
            <a:ext cx="3665806" cy="307777"/>
          </a:xfrm>
        </p:spPr>
        <p:txBody>
          <a:bodyPr wrap="square">
            <a:spAutoFit/>
          </a:bodyPr>
          <a:lstStyle>
            <a:lvl1pPr>
              <a:lnSpc>
                <a:spcPct val="100000"/>
              </a:lnSpc>
              <a:defRPr sz="2000" b="1">
                <a:latin typeface="+mj-lt"/>
              </a:defRPr>
            </a:lvl1pPr>
          </a:lstStyle>
          <a:p>
            <a:pPr lvl="0"/>
            <a:r>
              <a:rPr lang="en-GB" noProof="0"/>
              <a:t>Topic one</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6550570" y="2430396"/>
            <a:ext cx="5054055" cy="443519"/>
          </a:xfrm>
        </p:spPr>
        <p:txBody>
          <a:bodyPr anchor="t"/>
          <a:lstStyle>
            <a:lvl1pPr>
              <a:lnSpc>
                <a:spcPct val="80000"/>
              </a:lnSpc>
              <a:spcBef>
                <a:spcPct val="0"/>
              </a:spcBef>
              <a:spcAft>
                <a:spcPts val="0"/>
              </a:spcAft>
              <a:defRPr>
                <a:solidFill>
                  <a:schemeClr val="tx2"/>
                </a:solidFill>
              </a:defRPr>
            </a:lvl1pPr>
          </a:lstStyle>
          <a:p>
            <a:r>
              <a:rPr lang="en-GB" noProof="0"/>
              <a:t>HEADLINE TOPIC SLIDE </a:t>
            </a:r>
          </a:p>
        </p:txBody>
      </p:sp>
      <p:sp>
        <p:nvSpPr>
          <p:cNvPr id="5" name="Textplatzhalter 7">
            <a:extLst>
              <a:ext uri="{FF2B5EF4-FFF2-40B4-BE49-F238E27FC236}">
                <a16:creationId xmlns:a16="http://schemas.microsoft.com/office/drawing/2014/main" id="{9DCA7AEF-C81B-C6CF-E744-A12E8B4E6D31}"/>
              </a:ext>
            </a:extLst>
          </p:cNvPr>
          <p:cNvSpPr>
            <a:spLocks noGrp="1"/>
          </p:cNvSpPr>
          <p:nvPr>
            <p:ph type="body" sz="quarter" idx="20"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3"/>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
        <p:nvSpPr>
          <p:cNvPr id="27" name="Textplatzhalter 18">
            <a:extLst>
              <a:ext uri="{FF2B5EF4-FFF2-40B4-BE49-F238E27FC236}">
                <a16:creationId xmlns:a16="http://schemas.microsoft.com/office/drawing/2014/main" id="{8A226F8B-DED3-F7D0-0609-0BD56342BA59}"/>
              </a:ext>
            </a:extLst>
          </p:cNvPr>
          <p:cNvSpPr>
            <a:spLocks noGrp="1"/>
          </p:cNvSpPr>
          <p:nvPr>
            <p:ph type="body" sz="quarter" idx="17" hasCustomPrompt="1"/>
          </p:nvPr>
        </p:nvSpPr>
        <p:spPr>
          <a:xfrm>
            <a:off x="441435" y="6103938"/>
            <a:ext cx="1828800" cy="261610"/>
          </a:xfrm>
        </p:spPr>
        <p:txBody>
          <a:bodyPr wrap="square">
            <a:spAutoFit/>
          </a:bodyPr>
          <a:lstStyle>
            <a:lvl1pPr>
              <a:lnSpc>
                <a:spcPct val="100000"/>
              </a:lnSpc>
              <a:defRPr lang="en-GB" sz="1700" b="1" kern="1200" cap="all" baseline="0" noProof="0">
                <a:solidFill>
                  <a:schemeClr val="accent2"/>
                </a:solidFill>
                <a:latin typeface="+mj-lt"/>
                <a:ea typeface="+mn-ea"/>
                <a:cs typeface="+mn-cs"/>
              </a:defRPr>
            </a:lvl1pPr>
          </a:lstStyle>
          <a:p>
            <a:pPr lvl="0"/>
            <a:r>
              <a:rPr lang="en-GB" noProof="0"/>
              <a:t>Name</a:t>
            </a:r>
          </a:p>
        </p:txBody>
      </p:sp>
      <p:sp>
        <p:nvSpPr>
          <p:cNvPr id="28" name="Textplatzhalter 18">
            <a:extLst>
              <a:ext uri="{FF2B5EF4-FFF2-40B4-BE49-F238E27FC236}">
                <a16:creationId xmlns:a16="http://schemas.microsoft.com/office/drawing/2014/main" id="{70B8EF29-8249-BC4D-4AB5-387ACD2C832A}"/>
              </a:ext>
            </a:extLst>
          </p:cNvPr>
          <p:cNvSpPr>
            <a:spLocks noGrp="1"/>
          </p:cNvSpPr>
          <p:nvPr>
            <p:ph type="body" sz="quarter" idx="18" hasCustomPrompt="1"/>
          </p:nvPr>
        </p:nvSpPr>
        <p:spPr>
          <a:xfrm>
            <a:off x="441434" y="6353200"/>
            <a:ext cx="1828800" cy="184666"/>
          </a:xfrm>
        </p:spPr>
        <p:txBody>
          <a:bodyPr wrap="square">
            <a:spAutoFit/>
          </a:bodyPr>
          <a:lstStyle>
            <a:lvl1pPr>
              <a:lnSpc>
                <a:spcPct val="100000"/>
              </a:lnSpc>
              <a:defRPr lang="en-GB" sz="1200" b="1" kern="1200" noProof="0">
                <a:solidFill>
                  <a:schemeClr val="bg1"/>
                </a:solidFill>
                <a:latin typeface="+mj-lt"/>
                <a:ea typeface="+mn-ea"/>
                <a:cs typeface="+mn-cs"/>
              </a:defRPr>
            </a:lvl1pPr>
          </a:lstStyle>
          <a:p>
            <a:pPr lvl="0"/>
            <a:r>
              <a:rPr lang="en-GB" noProof="0"/>
              <a:t>Subtitle</a:t>
            </a:r>
          </a:p>
        </p:txBody>
      </p:sp>
      <p:pic>
        <p:nvPicPr>
          <p:cNvPr id="4" name="Grafik 3" descr="Ein Bild, das Grafiken, Grafikdesign, Cartoon enthält.&#10;&#10;KI-generierte Inhalte können fehlerhaft sein.">
            <a:extLst>
              <a:ext uri="{FF2B5EF4-FFF2-40B4-BE49-F238E27FC236}">
                <a16:creationId xmlns:a16="http://schemas.microsoft.com/office/drawing/2014/main" id="{EB15BEDC-FC0F-845A-EBCE-450032FE6E58}"/>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5910148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Content_v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20DB82B4-7BB1-0BD1-3BFE-ECAF5D5578CE}"/>
              </a:ext>
            </a:extLst>
          </p:cNvPr>
          <p:cNvSpPr>
            <a:spLocks noGrp="1"/>
          </p:cNvSpPr>
          <p:nvPr>
            <p:ph type="body" sz="quarter" idx="11" hasCustomPrompt="1"/>
          </p:nvPr>
        </p:nvSpPr>
        <p:spPr>
          <a:xfrm>
            <a:off x="596899" y="1857027"/>
            <a:ext cx="11007725" cy="3335686"/>
          </a:xfrm>
        </p:spPr>
        <p:txBody>
          <a:bodyPr/>
          <a:lstStyle>
            <a:lvl2pPr>
              <a:spcAft>
                <a:spcPts val="500"/>
              </a:spcAft>
              <a:defRPr/>
            </a:lvl2pPr>
            <a:lvl3pPr>
              <a:spcBef>
                <a:spcPts val="900"/>
              </a:spcBef>
              <a:defRPr/>
            </a:lvl3pPr>
          </a:lstStyle>
          <a:p>
            <a:pPr lvl="0"/>
            <a:r>
              <a:rPr lang="en-GB" noProof="0"/>
              <a:t>Here is the place for your text</a:t>
            </a:r>
          </a:p>
          <a:p>
            <a:pPr lvl="1"/>
            <a:r>
              <a:rPr lang="en-GB" noProof="0"/>
              <a:t>Here is place for a title</a:t>
            </a:r>
          </a:p>
          <a:p>
            <a:pPr lvl="2"/>
            <a:r>
              <a:rPr lang="en-GB" noProof="0"/>
              <a:t>First level</a:t>
            </a:r>
          </a:p>
          <a:p>
            <a:pPr lvl="4"/>
            <a:r>
              <a:rPr lang="en-GB" noProof="0"/>
              <a:t>Second level</a:t>
            </a:r>
          </a:p>
        </p:txBody>
      </p:sp>
      <p:sp>
        <p:nvSpPr>
          <p:cNvPr id="9" name="Textplatzhalter 8">
            <a:extLst>
              <a:ext uri="{FF2B5EF4-FFF2-40B4-BE49-F238E27FC236}">
                <a16:creationId xmlns:a16="http://schemas.microsoft.com/office/drawing/2014/main" id="{7BE6A7A4-581C-C995-654E-9B1EE3E7A0BC}"/>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HEADLINE BASIC CONTENT SLIDE</a:t>
            </a:r>
          </a:p>
        </p:txBody>
      </p:sp>
      <p:pic>
        <p:nvPicPr>
          <p:cNvPr id="3" name="Grafik 2" descr="Ein Bild, das Grafiken, Grafikdesign, Cartoon enthält.&#10;&#10;KI-generierte Inhalte können fehlerhaft sein.">
            <a:extLst>
              <a:ext uri="{FF2B5EF4-FFF2-40B4-BE49-F238E27FC236}">
                <a16:creationId xmlns:a16="http://schemas.microsoft.com/office/drawing/2014/main" id="{BDA2E6D1-822B-05DD-4350-86731BA0B7C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81313901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Content v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20DB82B4-7BB1-0BD1-3BFE-ECAF5D5578CE}"/>
              </a:ext>
            </a:extLst>
          </p:cNvPr>
          <p:cNvSpPr>
            <a:spLocks noGrp="1"/>
          </p:cNvSpPr>
          <p:nvPr>
            <p:ph type="body" sz="quarter" idx="11" hasCustomPrompt="1"/>
          </p:nvPr>
        </p:nvSpPr>
        <p:spPr>
          <a:xfrm>
            <a:off x="1355725" y="2719388"/>
            <a:ext cx="10248900" cy="2895095"/>
          </a:xfrm>
        </p:spPr>
        <p:txBody>
          <a:bodyPr/>
          <a:lstStyle/>
          <a:p>
            <a:pPr lvl="0"/>
            <a:r>
              <a:rPr lang="en-GB" noProof="0"/>
              <a:t>Here is the place for your text</a:t>
            </a:r>
          </a:p>
          <a:p>
            <a:pPr lvl="1"/>
            <a:r>
              <a:rPr lang="en-GB" noProof="0"/>
              <a:t>Here is place for a title</a:t>
            </a:r>
          </a:p>
          <a:p>
            <a:pPr lvl="2"/>
            <a:r>
              <a:rPr lang="en-GB" noProof="0"/>
              <a:t>First level</a:t>
            </a:r>
          </a:p>
          <a:p>
            <a:pPr lvl="4"/>
            <a:r>
              <a:rPr lang="en-GB" noProof="0"/>
              <a:t>Second level</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HEADLINE BASIC CONTENT SLIDE</a:t>
            </a:r>
          </a:p>
        </p:txBody>
      </p:sp>
      <p:sp>
        <p:nvSpPr>
          <p:cNvPr id="40" name="Textplatzhalter 8">
            <a:extLst>
              <a:ext uri="{FF2B5EF4-FFF2-40B4-BE49-F238E27FC236}">
                <a16:creationId xmlns:a16="http://schemas.microsoft.com/office/drawing/2014/main" id="{E7B8AA5C-7C63-A452-ABAF-B05BD3CDC388}"/>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pic>
        <p:nvPicPr>
          <p:cNvPr id="3" name="Grafik 2" descr="Ein Bild, das Grafiken, Grafikdesign, Cartoon enthält.&#10;&#10;KI-generierte Inhalte können fehlerhaft sein.">
            <a:extLst>
              <a:ext uri="{FF2B5EF4-FFF2-40B4-BE49-F238E27FC236}">
                <a16:creationId xmlns:a16="http://schemas.microsoft.com/office/drawing/2014/main" id="{7A2B909E-9E70-192C-550A-A4DC366E152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25421230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Content v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HEADLINE BASIC CONTENT SLIDE</a:t>
            </a:r>
          </a:p>
        </p:txBody>
      </p:sp>
      <p:sp>
        <p:nvSpPr>
          <p:cNvPr id="3" name="Textplatzhalter 4">
            <a:extLst>
              <a:ext uri="{FF2B5EF4-FFF2-40B4-BE49-F238E27FC236}">
                <a16:creationId xmlns:a16="http://schemas.microsoft.com/office/drawing/2014/main" id="{8D30F162-ACA8-51C1-2A8D-2696E6352F39}"/>
              </a:ext>
            </a:extLst>
          </p:cNvPr>
          <p:cNvSpPr>
            <a:spLocks noGrp="1"/>
          </p:cNvSpPr>
          <p:nvPr>
            <p:ph type="body" sz="quarter" idx="11" hasCustomPrompt="1"/>
          </p:nvPr>
        </p:nvSpPr>
        <p:spPr>
          <a:xfrm>
            <a:off x="596899" y="1857027"/>
            <a:ext cx="11007725" cy="4671592"/>
          </a:xfrm>
        </p:spPr>
        <p:txBody>
          <a:bodyPr/>
          <a:lstStyle>
            <a:lvl2pPr>
              <a:spcAft>
                <a:spcPts val="500"/>
              </a:spcAft>
              <a:defRPr/>
            </a:lvl2pPr>
            <a:lvl3pPr>
              <a:spcBef>
                <a:spcPts val="900"/>
              </a:spcBef>
              <a:defRPr/>
            </a:lvl3pPr>
          </a:lstStyle>
          <a:p>
            <a:pPr lvl="0"/>
            <a:r>
              <a:rPr lang="en-GB" noProof="0"/>
              <a:t>Here is the place for your text</a:t>
            </a:r>
          </a:p>
          <a:p>
            <a:pPr lvl="1"/>
            <a:r>
              <a:rPr lang="en-GB" noProof="0"/>
              <a:t>Here is place for a title</a:t>
            </a:r>
          </a:p>
          <a:p>
            <a:pPr lvl="2"/>
            <a:r>
              <a:rPr lang="en-GB" noProof="0"/>
              <a:t>First level</a:t>
            </a:r>
          </a:p>
          <a:p>
            <a:pPr lvl="4"/>
            <a:r>
              <a:rPr lang="en-GB" noProof="0"/>
              <a:t>Second level</a:t>
            </a:r>
          </a:p>
        </p:txBody>
      </p:sp>
      <p:sp>
        <p:nvSpPr>
          <p:cNvPr id="6" name="Textplatzhalter 8">
            <a:extLst>
              <a:ext uri="{FF2B5EF4-FFF2-40B4-BE49-F238E27FC236}">
                <a16:creationId xmlns:a16="http://schemas.microsoft.com/office/drawing/2014/main" id="{F2CD915A-0998-FC49-A140-52CFA84FF251}"/>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pic>
        <p:nvPicPr>
          <p:cNvPr id="5" name="Grafik 4" descr="Ein Bild, das Grafiken, Grafikdesign, Cartoon enthält.&#10;&#10;KI-generierte Inhalte können fehlerhaft sein.">
            <a:extLst>
              <a:ext uri="{FF2B5EF4-FFF2-40B4-BE49-F238E27FC236}">
                <a16:creationId xmlns:a16="http://schemas.microsoft.com/office/drawing/2014/main" id="{79BC1026-1C3F-A7D3-375B-E36BC6B8C23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242839573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Content / Bubbl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p:txBody>
          <a:bodyPr/>
          <a:lstStyle/>
          <a:p>
            <a:r>
              <a:rPr lang="en-GB" noProof="0"/>
              <a:t>Add title</a:t>
            </a:r>
          </a:p>
        </p:txBody>
      </p:sp>
      <p:sp>
        <p:nvSpPr>
          <p:cNvPr id="15" name="Textplatzhalter 14">
            <a:extLst>
              <a:ext uri="{FF2B5EF4-FFF2-40B4-BE49-F238E27FC236}">
                <a16:creationId xmlns:a16="http://schemas.microsoft.com/office/drawing/2014/main" id="{BD9EFEDF-A1D6-49A5-DBB5-188477BA5464}"/>
              </a:ext>
            </a:extLst>
          </p:cNvPr>
          <p:cNvSpPr>
            <a:spLocks noGrp="1"/>
          </p:cNvSpPr>
          <p:nvPr>
            <p:ph type="body" sz="quarter" idx="11" hasCustomPrompt="1"/>
          </p:nvPr>
        </p:nvSpPr>
        <p:spPr>
          <a:xfrm>
            <a:off x="1428888" y="2455894"/>
            <a:ext cx="375538" cy="375538"/>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a:t>
            </a:r>
          </a:p>
        </p:txBody>
      </p:sp>
      <p:sp>
        <p:nvSpPr>
          <p:cNvPr id="19" name="Textplatzhalter 18">
            <a:extLst>
              <a:ext uri="{FF2B5EF4-FFF2-40B4-BE49-F238E27FC236}">
                <a16:creationId xmlns:a16="http://schemas.microsoft.com/office/drawing/2014/main" id="{AD46BF0F-122F-5864-D386-F477EA61711B}"/>
              </a:ext>
            </a:extLst>
          </p:cNvPr>
          <p:cNvSpPr>
            <a:spLocks noGrp="1"/>
          </p:cNvSpPr>
          <p:nvPr>
            <p:ph type="body" sz="quarter" idx="12" hasCustomPrompt="1"/>
          </p:nvPr>
        </p:nvSpPr>
        <p:spPr>
          <a:xfrm>
            <a:off x="2057400" y="2503192"/>
            <a:ext cx="7872304" cy="614363"/>
          </a:xfrm>
        </p:spPr>
        <p:txBody>
          <a:bodyPr/>
          <a:lstStyle>
            <a:lvl1pPr>
              <a:lnSpc>
                <a:spcPct val="100000"/>
              </a:lnSpc>
              <a:defRPr sz="1400"/>
            </a:lvl1pPr>
          </a:lstStyle>
          <a:p>
            <a:pPr lvl="0"/>
            <a:r>
              <a:rPr lang="en-GB" noProof="0"/>
              <a:t>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 </a:t>
            </a:r>
            <a:r>
              <a:rPr lang="en-GB" noProof="0" err="1"/>
              <a:t>elit</a:t>
            </a:r>
            <a:r>
              <a:rPr lang="en-GB" noProof="0"/>
              <a:t>. Maecenas </a:t>
            </a:r>
            <a:r>
              <a:rPr lang="en-GB" noProof="0" err="1"/>
              <a:t>porttitor</a:t>
            </a:r>
            <a:r>
              <a:rPr lang="en-GB" noProof="0"/>
              <a:t> </a:t>
            </a:r>
            <a:r>
              <a:rPr lang="en-GB" noProof="0" err="1"/>
              <a:t>congue</a:t>
            </a:r>
            <a:r>
              <a:rPr lang="en-GB" noProof="0"/>
              <a:t> </a:t>
            </a:r>
            <a:r>
              <a:rPr lang="en-GB" noProof="0" err="1"/>
              <a:t>massa</a:t>
            </a:r>
            <a:r>
              <a:rPr lang="en-GB" noProof="0"/>
              <a:t>. </a:t>
            </a:r>
            <a:r>
              <a:rPr lang="en-GB" noProof="0" err="1"/>
              <a:t>Fusce</a:t>
            </a:r>
            <a:r>
              <a:rPr lang="en-GB" noProof="0"/>
              <a:t> </a:t>
            </a:r>
            <a:r>
              <a:rPr lang="en-GB" noProof="0" err="1"/>
              <a:t>posuere</a:t>
            </a:r>
            <a:r>
              <a:rPr lang="en-GB" noProof="0"/>
              <a:t>, magna </a:t>
            </a:r>
            <a:r>
              <a:rPr lang="en-GB" noProof="0" err="1"/>
              <a:t>sed</a:t>
            </a:r>
            <a:r>
              <a:rPr lang="en-GB" noProof="0"/>
              <a:t> pulvinar </a:t>
            </a:r>
            <a:r>
              <a:rPr lang="en-GB" noProof="0" err="1"/>
              <a:t>ultricies</a:t>
            </a:r>
            <a:r>
              <a:rPr lang="en-GB" noProof="0"/>
              <a:t>.</a:t>
            </a:r>
          </a:p>
        </p:txBody>
      </p:sp>
      <p:sp>
        <p:nvSpPr>
          <p:cNvPr id="27" name="Textplatzhalter 26">
            <a:extLst>
              <a:ext uri="{FF2B5EF4-FFF2-40B4-BE49-F238E27FC236}">
                <a16:creationId xmlns:a16="http://schemas.microsoft.com/office/drawing/2014/main" id="{837AADD1-A288-2EB7-2AAE-E72243C12C3E}"/>
              </a:ext>
            </a:extLst>
          </p:cNvPr>
          <p:cNvSpPr>
            <a:spLocks noGrp="1"/>
          </p:cNvSpPr>
          <p:nvPr>
            <p:ph type="body" sz="quarter" idx="13" hasCustomPrompt="1"/>
          </p:nvPr>
        </p:nvSpPr>
        <p:spPr>
          <a:xfrm>
            <a:off x="1428888" y="3407152"/>
            <a:ext cx="375538" cy="375538"/>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a:t>
            </a:r>
          </a:p>
        </p:txBody>
      </p:sp>
      <p:sp>
        <p:nvSpPr>
          <p:cNvPr id="28" name="Textplatzhalter 18">
            <a:extLst>
              <a:ext uri="{FF2B5EF4-FFF2-40B4-BE49-F238E27FC236}">
                <a16:creationId xmlns:a16="http://schemas.microsoft.com/office/drawing/2014/main" id="{5580B138-E124-0ADA-6333-47CC4453C373}"/>
              </a:ext>
            </a:extLst>
          </p:cNvPr>
          <p:cNvSpPr>
            <a:spLocks noGrp="1"/>
          </p:cNvSpPr>
          <p:nvPr>
            <p:ph type="body" sz="quarter" idx="14" hasCustomPrompt="1"/>
          </p:nvPr>
        </p:nvSpPr>
        <p:spPr>
          <a:xfrm>
            <a:off x="2057400" y="3454450"/>
            <a:ext cx="7872304" cy="614363"/>
          </a:xfrm>
        </p:spPr>
        <p:txBody>
          <a:bodyPr/>
          <a:lstStyle>
            <a:lvl1pPr>
              <a:lnSpc>
                <a:spcPct val="100000"/>
              </a:lnSpc>
              <a:defRPr sz="1400"/>
            </a:lvl1pPr>
          </a:lstStyle>
          <a:p>
            <a:pPr lvl="0"/>
            <a:r>
              <a:rPr lang="en-GB" noProof="0"/>
              <a:t>Lorem ipsum dolor sit amet, consectetuer adipiscing elit. Maecenas porttitor congue massa. Fusce posuere, magna sed pulvinar ultricies.</a:t>
            </a:r>
          </a:p>
        </p:txBody>
      </p:sp>
      <p:sp>
        <p:nvSpPr>
          <p:cNvPr id="29" name="Textplatzhalter 28">
            <a:extLst>
              <a:ext uri="{FF2B5EF4-FFF2-40B4-BE49-F238E27FC236}">
                <a16:creationId xmlns:a16="http://schemas.microsoft.com/office/drawing/2014/main" id="{CA0B30F0-837C-627E-EDD6-7552ABE30607}"/>
              </a:ext>
            </a:extLst>
          </p:cNvPr>
          <p:cNvSpPr>
            <a:spLocks noGrp="1"/>
          </p:cNvSpPr>
          <p:nvPr>
            <p:ph type="body" sz="quarter" idx="15" hasCustomPrompt="1"/>
          </p:nvPr>
        </p:nvSpPr>
        <p:spPr>
          <a:xfrm>
            <a:off x="1428888" y="4358410"/>
            <a:ext cx="375538" cy="375538"/>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a:t>
            </a:r>
          </a:p>
        </p:txBody>
      </p:sp>
      <p:sp>
        <p:nvSpPr>
          <p:cNvPr id="30" name="Textplatzhalter 18">
            <a:extLst>
              <a:ext uri="{FF2B5EF4-FFF2-40B4-BE49-F238E27FC236}">
                <a16:creationId xmlns:a16="http://schemas.microsoft.com/office/drawing/2014/main" id="{A8AECE97-A28E-FB72-65A5-F07620970198}"/>
              </a:ext>
            </a:extLst>
          </p:cNvPr>
          <p:cNvSpPr>
            <a:spLocks noGrp="1"/>
          </p:cNvSpPr>
          <p:nvPr>
            <p:ph type="body" sz="quarter" idx="16" hasCustomPrompt="1"/>
          </p:nvPr>
        </p:nvSpPr>
        <p:spPr>
          <a:xfrm>
            <a:off x="2057400" y="4405708"/>
            <a:ext cx="7872304" cy="614363"/>
          </a:xfrm>
        </p:spPr>
        <p:txBody>
          <a:bodyPr/>
          <a:lstStyle>
            <a:lvl1pPr>
              <a:lnSpc>
                <a:spcPct val="100000"/>
              </a:lnSpc>
              <a:defRPr sz="1400"/>
            </a:lvl1pPr>
          </a:lstStyle>
          <a:p>
            <a:pPr lvl="0"/>
            <a:r>
              <a:rPr lang="en-GB" noProof="0"/>
              <a:t>Lorem ipsum dolor sit amet, consectetuer adipiscing elit. Maecenas porttitor congue massa. Fusce posuere, magna sed pulvinar ultricies.</a:t>
            </a:r>
          </a:p>
        </p:txBody>
      </p:sp>
      <p:sp>
        <p:nvSpPr>
          <p:cNvPr id="3" name="Textplatzhalter 8">
            <a:extLst>
              <a:ext uri="{FF2B5EF4-FFF2-40B4-BE49-F238E27FC236}">
                <a16:creationId xmlns:a16="http://schemas.microsoft.com/office/drawing/2014/main" id="{3F721FFE-025A-4E8E-6747-E0E5E8AE27A1}"/>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pic>
        <p:nvPicPr>
          <p:cNvPr id="4" name="Grafik 3" descr="Ein Bild, das Grafiken, Grafikdesign, Cartoon enthält.&#10;&#10;KI-generierte Inhalte können fehlerhaft sein.">
            <a:extLst>
              <a:ext uri="{FF2B5EF4-FFF2-40B4-BE49-F238E27FC236}">
                <a16:creationId xmlns:a16="http://schemas.microsoft.com/office/drawing/2014/main" id="{6D2B1E98-AF57-87CB-706C-C230EC1E8D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29263179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Diagram Chart /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20DB82B4-7BB1-0BD1-3BFE-ECAF5D5578CE}"/>
              </a:ext>
            </a:extLst>
          </p:cNvPr>
          <p:cNvSpPr>
            <a:spLocks noGrp="1"/>
          </p:cNvSpPr>
          <p:nvPr>
            <p:ph type="body" sz="quarter" idx="11" hasCustomPrompt="1"/>
          </p:nvPr>
        </p:nvSpPr>
        <p:spPr>
          <a:xfrm>
            <a:off x="6321424" y="1546225"/>
            <a:ext cx="5283200" cy="3646488"/>
          </a:xfrm>
        </p:spPr>
        <p:txBody>
          <a:bodyPr/>
          <a:lstStyle/>
          <a:p>
            <a:pPr lvl="0"/>
            <a:r>
              <a:rPr lang="en-GB" noProof="0"/>
              <a:t>Here is the place for your text</a:t>
            </a:r>
          </a:p>
          <a:p>
            <a:pPr lvl="1"/>
            <a:r>
              <a:rPr lang="en-GB" noProof="0"/>
              <a:t>Here is place for a title</a:t>
            </a:r>
          </a:p>
          <a:p>
            <a:pPr lvl="2"/>
            <a:r>
              <a:rPr lang="en-GB" noProof="0"/>
              <a:t>First level</a:t>
            </a:r>
          </a:p>
          <a:p>
            <a:pPr lvl="4"/>
            <a:r>
              <a:rPr lang="en-GB" noProof="0"/>
              <a:t>Second level</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HEADLINE DIAGRAM CHART</a:t>
            </a:r>
          </a:p>
        </p:txBody>
      </p:sp>
      <p:sp>
        <p:nvSpPr>
          <p:cNvPr id="4" name="Inhaltsplatzhalter 3">
            <a:extLst>
              <a:ext uri="{FF2B5EF4-FFF2-40B4-BE49-F238E27FC236}">
                <a16:creationId xmlns:a16="http://schemas.microsoft.com/office/drawing/2014/main" id="{5EB62517-5EDE-BE7E-DC42-88046EE1B622}"/>
              </a:ext>
            </a:extLst>
          </p:cNvPr>
          <p:cNvSpPr>
            <a:spLocks noGrp="1"/>
          </p:cNvSpPr>
          <p:nvPr>
            <p:ph sz="quarter" idx="12" hasCustomPrompt="1"/>
          </p:nvPr>
        </p:nvSpPr>
        <p:spPr>
          <a:xfrm>
            <a:off x="596900" y="1546225"/>
            <a:ext cx="5283200" cy="3646488"/>
          </a:xfrm>
        </p:spPr>
        <p:txBody>
          <a:bodyPr/>
          <a:lstStyle/>
          <a:p>
            <a:pPr lvl="0"/>
            <a:r>
              <a:rPr lang="en-GB" noProof="0"/>
              <a:t>Here is the place for your text</a:t>
            </a:r>
          </a:p>
          <a:p>
            <a:pPr lvl="1"/>
            <a:r>
              <a:rPr lang="en-GB" noProof="0"/>
              <a:t>Here is place for a title</a:t>
            </a:r>
          </a:p>
          <a:p>
            <a:pPr lvl="2"/>
            <a:r>
              <a:rPr lang="en-GB" noProof="0"/>
              <a:t>First level</a:t>
            </a:r>
          </a:p>
          <a:p>
            <a:pPr lvl="4"/>
            <a:r>
              <a:rPr lang="en-GB" noProof="0"/>
              <a:t>Second level</a:t>
            </a:r>
          </a:p>
        </p:txBody>
      </p:sp>
      <p:pic>
        <p:nvPicPr>
          <p:cNvPr id="3" name="Grafik 2" descr="Ein Bild, das Grafiken, Grafikdesign, Cartoon enthält.&#10;&#10;KI-generierte Inhalte können fehlerhaft sein.">
            <a:extLst>
              <a:ext uri="{FF2B5EF4-FFF2-40B4-BE49-F238E27FC236}">
                <a16:creationId xmlns:a16="http://schemas.microsoft.com/office/drawing/2014/main" id="{87F82CE3-45EB-7429-8DF8-23D46995A97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19018699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Diagram Char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HEADLINE DIAGRAM CHART</a:t>
            </a:r>
          </a:p>
        </p:txBody>
      </p:sp>
      <p:sp>
        <p:nvSpPr>
          <p:cNvPr id="4" name="Inhaltsplatzhalter 3">
            <a:extLst>
              <a:ext uri="{FF2B5EF4-FFF2-40B4-BE49-F238E27FC236}">
                <a16:creationId xmlns:a16="http://schemas.microsoft.com/office/drawing/2014/main" id="{5EB62517-5EDE-BE7E-DC42-88046EE1B622}"/>
              </a:ext>
            </a:extLst>
          </p:cNvPr>
          <p:cNvSpPr>
            <a:spLocks noGrp="1"/>
          </p:cNvSpPr>
          <p:nvPr>
            <p:ph sz="quarter" idx="12" hasCustomPrompt="1"/>
          </p:nvPr>
        </p:nvSpPr>
        <p:spPr>
          <a:xfrm>
            <a:off x="1997112" y="1605755"/>
            <a:ext cx="8197776" cy="4018757"/>
          </a:xfrm>
        </p:spPr>
        <p:txBody>
          <a:bodyPr/>
          <a:lstStyle/>
          <a:p>
            <a:pPr lvl="1"/>
            <a:r>
              <a:rPr lang="en-GB" noProof="0"/>
              <a:t>Here is place for a title</a:t>
            </a:r>
          </a:p>
          <a:p>
            <a:pPr lvl="2"/>
            <a:r>
              <a:rPr lang="en-GB" noProof="0"/>
              <a:t>First level</a:t>
            </a:r>
          </a:p>
          <a:p>
            <a:pPr lvl="4"/>
            <a:r>
              <a:rPr lang="en-GB" noProof="0"/>
              <a:t>Second level</a:t>
            </a:r>
          </a:p>
        </p:txBody>
      </p:sp>
      <p:pic>
        <p:nvPicPr>
          <p:cNvPr id="3" name="Grafik 2" descr="Ein Bild, das Grafiken, Grafikdesign, Cartoon enthält.&#10;&#10;KI-generierte Inhalte können fehlerhaft sein.">
            <a:extLst>
              <a:ext uri="{FF2B5EF4-FFF2-40B4-BE49-F238E27FC236}">
                <a16:creationId xmlns:a16="http://schemas.microsoft.com/office/drawing/2014/main" id="{35D5AC83-840E-0589-3432-1295DCE6FAE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132269338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3_Blank">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35286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3.1_Blank-with-Logo">
    <p:bg>
      <p:bgPr>
        <a:solidFill>
          <a:schemeClr val="bg1"/>
        </a:solidFill>
        <a:effectLst/>
      </p:bgPr>
    </p:bg>
    <p:spTree>
      <p:nvGrpSpPr>
        <p:cNvPr id="1" name=""/>
        <p:cNvGrpSpPr/>
        <p:nvPr/>
      </p:nvGrpSpPr>
      <p:grpSpPr>
        <a:xfrm>
          <a:off x="0" y="0"/>
          <a:ext cx="0" cy="0"/>
          <a:chOff x="0" y="0"/>
          <a:chExt cx="0" cy="0"/>
        </a:xfrm>
      </p:grpSpPr>
      <p:sp>
        <p:nvSpPr>
          <p:cNvPr id="3" name="Titel 1">
            <a:extLst>
              <a:ext uri="{FF2B5EF4-FFF2-40B4-BE49-F238E27FC236}">
                <a16:creationId xmlns:a16="http://schemas.microsoft.com/office/drawing/2014/main" id="{8FFD9D1C-86E6-0862-A428-2F35FA90F37B}"/>
              </a:ext>
            </a:extLst>
          </p:cNvPr>
          <p:cNvSpPr>
            <a:spLocks noGrp="1"/>
          </p:cNvSpPr>
          <p:nvPr>
            <p:ph type="title" hasCustomPrompt="1"/>
          </p:nvPr>
        </p:nvSpPr>
        <p:spPr>
          <a:xfrm>
            <a:off x="596900" y="689519"/>
            <a:ext cx="9317809" cy="553998"/>
          </a:xfrm>
        </p:spPr>
        <p:txBody>
          <a:bodyPr/>
          <a:lstStyle/>
          <a:p>
            <a:r>
              <a:rPr lang="en-GB" noProof="0"/>
              <a:t>Add title</a:t>
            </a:r>
          </a:p>
        </p:txBody>
      </p:sp>
      <p:sp>
        <p:nvSpPr>
          <p:cNvPr id="4" name="Textplatzhalter 8">
            <a:extLst>
              <a:ext uri="{FF2B5EF4-FFF2-40B4-BE49-F238E27FC236}">
                <a16:creationId xmlns:a16="http://schemas.microsoft.com/office/drawing/2014/main" id="{5F4A6D65-EC6C-CDB6-DA52-5FCCED81FC00}"/>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pic>
        <p:nvPicPr>
          <p:cNvPr id="5" name="Grafik 4" descr="Ein Bild, das Grafiken, Grafikdesign, Cartoon enthält.&#10;&#10;KI-generierte Inhalte können fehlerhaft sein.">
            <a:extLst>
              <a:ext uri="{FF2B5EF4-FFF2-40B4-BE49-F238E27FC236}">
                <a16:creationId xmlns:a16="http://schemas.microsoft.com/office/drawing/2014/main" id="{A5531E41-7914-4831-0268-936C610A9C9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320541625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3.2_Blank-with-Logo-and-Sw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el 1">
            <a:extLst>
              <a:ext uri="{FF2B5EF4-FFF2-40B4-BE49-F238E27FC236}">
                <a16:creationId xmlns:a16="http://schemas.microsoft.com/office/drawing/2014/main" id="{5CF6F260-A82A-8292-2660-925BA2A0E2A5}"/>
              </a:ext>
            </a:extLst>
          </p:cNvPr>
          <p:cNvSpPr>
            <a:spLocks noGrp="1"/>
          </p:cNvSpPr>
          <p:nvPr>
            <p:ph type="title" hasCustomPrompt="1"/>
          </p:nvPr>
        </p:nvSpPr>
        <p:spPr>
          <a:xfrm>
            <a:off x="596900" y="689519"/>
            <a:ext cx="9317809" cy="553998"/>
          </a:xfrm>
        </p:spPr>
        <p:txBody>
          <a:bodyPr/>
          <a:lstStyle/>
          <a:p>
            <a:r>
              <a:rPr lang="en-GB" noProof="0"/>
              <a:t>Add title</a:t>
            </a:r>
          </a:p>
        </p:txBody>
      </p:sp>
      <p:sp>
        <p:nvSpPr>
          <p:cNvPr id="4" name="Textplatzhalter 8">
            <a:extLst>
              <a:ext uri="{FF2B5EF4-FFF2-40B4-BE49-F238E27FC236}">
                <a16:creationId xmlns:a16="http://schemas.microsoft.com/office/drawing/2014/main" id="{CBD4A26C-5613-3C4D-4C99-1A3EF6CAEE50}"/>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pic>
        <p:nvPicPr>
          <p:cNvPr id="5" name="Grafik 4" descr="Ein Bild, das Grafiken, Grafikdesign, Cartoon enthält.&#10;&#10;KI-generierte Inhalte können fehlerhaft sein.">
            <a:extLst>
              <a:ext uri="{FF2B5EF4-FFF2-40B4-BE49-F238E27FC236}">
                <a16:creationId xmlns:a16="http://schemas.microsoft.com/office/drawing/2014/main" id="{888A8F15-A00D-CCB7-5E2B-121042F8994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187705624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1_Image-without-text">
    <p:spTree>
      <p:nvGrpSpPr>
        <p:cNvPr id="1" name=""/>
        <p:cNvGrpSpPr/>
        <p:nvPr/>
      </p:nvGrpSpPr>
      <p:grpSpPr>
        <a:xfrm>
          <a:off x="0" y="0"/>
          <a:ext cx="0" cy="0"/>
          <a:chOff x="0" y="0"/>
          <a:chExt cx="0" cy="0"/>
        </a:xfrm>
      </p:grpSpPr>
      <p:sp>
        <p:nvSpPr>
          <p:cNvPr id="3" name="Bildplatzhalter 2">
            <a:extLst>
              <a:ext uri="{FF2B5EF4-FFF2-40B4-BE49-F238E27FC236}">
                <a16:creationId xmlns:a16="http://schemas.microsoft.com/office/drawing/2014/main" id="{72E74240-6084-AE44-5D3B-EB84FDC58F42}"/>
              </a:ext>
            </a:extLst>
          </p:cNvPr>
          <p:cNvSpPr>
            <a:spLocks noGrp="1"/>
          </p:cNvSpPr>
          <p:nvPr>
            <p:ph type="pic" sz="quarter" idx="10"/>
          </p:nvPr>
        </p:nvSpPr>
        <p:spPr>
          <a:xfrm>
            <a:off x="0" y="0"/>
            <a:ext cx="12192000" cy="6858000"/>
          </a:xfrm>
          <a:blipFill>
            <a:blip r:embed="rId2" cstate="screen">
              <a:extLst>
                <a:ext uri="{28A0092B-C50C-407E-A947-70E740481C1C}">
                  <a14:useLocalDpi xmlns:a14="http://schemas.microsoft.com/office/drawing/2010/main"/>
                </a:ext>
              </a:extLst>
            </a:blip>
            <a:stretch>
              <a:fillRect/>
            </a:stretch>
          </a:blipFill>
        </p:spPr>
        <p:txBody>
          <a:bodyPr/>
          <a:lstStyle/>
          <a:p>
            <a:r>
              <a:rPr lang="de-DE"/>
              <a:t>Bild durch Klicken auf Symbol hinzufügen</a:t>
            </a:r>
          </a:p>
        </p:txBody>
      </p:sp>
    </p:spTree>
    <p:extLst>
      <p:ext uri="{BB962C8B-B14F-4D97-AF65-F5344CB8AC3E}">
        <p14:creationId xmlns:p14="http://schemas.microsoft.com/office/powerpoint/2010/main" val="276164572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Story Slide v1">
    <p:bg>
      <p:bgPr>
        <a:solidFill>
          <a:schemeClr val="bg1"/>
        </a:solidFill>
        <a:effectLst/>
      </p:bgPr>
    </p:bg>
    <p:spTree>
      <p:nvGrpSpPr>
        <p:cNvPr id="1" name=""/>
        <p:cNvGrpSpPr/>
        <p:nvPr/>
      </p:nvGrpSpPr>
      <p:grpSpPr>
        <a:xfrm>
          <a:off x="0" y="0"/>
          <a:ext cx="0" cy="0"/>
          <a:chOff x="0" y="0"/>
          <a:chExt cx="0" cy="0"/>
        </a:xfrm>
      </p:grpSpPr>
      <p:sp>
        <p:nvSpPr>
          <p:cNvPr id="10" name="Textplatzhalter 9">
            <a:extLst>
              <a:ext uri="{FF2B5EF4-FFF2-40B4-BE49-F238E27FC236}">
                <a16:creationId xmlns:a16="http://schemas.microsoft.com/office/drawing/2014/main" id="{BC957889-DA03-4818-2AB3-13A7F5E952EE}"/>
              </a:ext>
            </a:extLst>
          </p:cNvPr>
          <p:cNvSpPr>
            <a:spLocks noGrp="1"/>
          </p:cNvSpPr>
          <p:nvPr>
            <p:ph type="body" sz="quarter" idx="10" hasCustomPrompt="1"/>
          </p:nvPr>
        </p:nvSpPr>
        <p:spPr>
          <a:xfrm>
            <a:off x="7032103" y="3532133"/>
            <a:ext cx="4572522" cy="2640067"/>
          </a:xfrm>
        </p:spPr>
        <p:txBody>
          <a:bodyPr/>
          <a:lstStyle/>
          <a:p>
            <a:pPr lvl="1"/>
            <a:r>
              <a:rPr lang="en-GB" noProof="0"/>
              <a:t>Here is place for a title</a:t>
            </a:r>
          </a:p>
          <a:p>
            <a:pPr lvl="2"/>
            <a:r>
              <a:rPr lang="en-GB" noProof="0"/>
              <a:t>First level</a:t>
            </a:r>
          </a:p>
          <a:p>
            <a:pPr lvl="4"/>
            <a:r>
              <a:rPr lang="en-GB" noProof="0"/>
              <a:t>Second level</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6550570" y="2422083"/>
            <a:ext cx="5054055" cy="886718"/>
          </a:xfrm>
        </p:spPr>
        <p:txBody>
          <a:bodyPr anchor="b"/>
          <a:lstStyle>
            <a:lvl1pPr>
              <a:lnSpc>
                <a:spcPct val="80000"/>
              </a:lnSpc>
              <a:spcBef>
                <a:spcPct val="0"/>
              </a:spcBef>
              <a:spcAft>
                <a:spcPts val="0"/>
              </a:spcAft>
              <a:defRPr>
                <a:solidFill>
                  <a:schemeClr val="tx2"/>
                </a:solidFill>
              </a:defRPr>
            </a:lvl1pPr>
          </a:lstStyle>
          <a:p>
            <a:r>
              <a:rPr lang="en-GB" noProof="0"/>
              <a:t>HEADLINE STORY SLIDE</a:t>
            </a:r>
            <a:br>
              <a:rPr lang="en-GB" noProof="0"/>
            </a:br>
            <a:r>
              <a:rPr lang="en-GB" noProof="0"/>
              <a:t>2-lines</a:t>
            </a:r>
          </a:p>
        </p:txBody>
      </p:sp>
      <p:pic>
        <p:nvPicPr>
          <p:cNvPr id="8" name="Grafik 7" descr="Ein Bild, das Grafiken, Grafikdesign, Cartoon enthält.&#10;&#10;KI-generierte Inhalte können fehlerhaft sein.">
            <a:extLst>
              <a:ext uri="{FF2B5EF4-FFF2-40B4-BE49-F238E27FC236}">
                <a16:creationId xmlns:a16="http://schemas.microsoft.com/office/drawing/2014/main" id="{B2760C0D-7BAA-A029-F44C-BBB5AF9975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
        <p:nvSpPr>
          <p:cNvPr id="7" name="Bildplatzhalter 11">
            <a:extLst>
              <a:ext uri="{FF2B5EF4-FFF2-40B4-BE49-F238E27FC236}">
                <a16:creationId xmlns:a16="http://schemas.microsoft.com/office/drawing/2014/main" id="{B957DE54-7359-357A-133C-A2F7548F873D}"/>
              </a:ext>
            </a:extLst>
          </p:cNvPr>
          <p:cNvSpPr>
            <a:spLocks noGrp="1"/>
          </p:cNvSpPr>
          <p:nvPr>
            <p:ph type="pic" sz="quarter" idx="11"/>
          </p:nvPr>
        </p:nvSpPr>
        <p:spPr>
          <a:xfrm>
            <a:off x="-2" y="0"/>
            <a:ext cx="6092765" cy="6858000"/>
          </a:xfrm>
          <a:blipFill dpi="0" rotWithShape="1">
            <a:blip r:embed="rId3"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3" name="Textplatzhalter 7">
            <a:extLst>
              <a:ext uri="{FF2B5EF4-FFF2-40B4-BE49-F238E27FC236}">
                <a16:creationId xmlns:a16="http://schemas.microsoft.com/office/drawing/2014/main" id="{98F75125-AEB2-D87E-6CD2-2ACC8F1A969E}"/>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4"/>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Tree>
    <p:extLst>
      <p:ext uri="{BB962C8B-B14F-4D97-AF65-F5344CB8AC3E}">
        <p14:creationId xmlns:p14="http://schemas.microsoft.com/office/powerpoint/2010/main" val="44473441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Story Slide v2">
    <p:bg>
      <p:bgPr>
        <a:solidFill>
          <a:schemeClr val="bg1"/>
        </a:solidFill>
        <a:effectLst/>
      </p:bgPr>
    </p:bg>
    <p:spTree>
      <p:nvGrpSpPr>
        <p:cNvPr id="1" name=""/>
        <p:cNvGrpSpPr/>
        <p:nvPr/>
      </p:nvGrpSpPr>
      <p:grpSpPr>
        <a:xfrm>
          <a:off x="0" y="0"/>
          <a:ext cx="0" cy="0"/>
          <a:chOff x="0" y="0"/>
          <a:chExt cx="0" cy="0"/>
        </a:xfrm>
      </p:grpSpPr>
      <p:sp>
        <p:nvSpPr>
          <p:cNvPr id="10" name="Textplatzhalter 9">
            <a:extLst>
              <a:ext uri="{FF2B5EF4-FFF2-40B4-BE49-F238E27FC236}">
                <a16:creationId xmlns:a16="http://schemas.microsoft.com/office/drawing/2014/main" id="{BC957889-DA03-4818-2AB3-13A7F5E952EE}"/>
              </a:ext>
            </a:extLst>
          </p:cNvPr>
          <p:cNvSpPr>
            <a:spLocks noGrp="1"/>
          </p:cNvSpPr>
          <p:nvPr>
            <p:ph type="body" sz="quarter" idx="10" hasCustomPrompt="1"/>
          </p:nvPr>
        </p:nvSpPr>
        <p:spPr>
          <a:xfrm>
            <a:off x="7032103" y="3532133"/>
            <a:ext cx="4572522" cy="2640067"/>
          </a:xfrm>
        </p:spPr>
        <p:txBody>
          <a:bodyPr/>
          <a:lstStyle/>
          <a:p>
            <a:pPr lvl="1"/>
            <a:r>
              <a:rPr lang="en-GB" noProof="0"/>
              <a:t>Here is place for a title</a:t>
            </a:r>
          </a:p>
          <a:p>
            <a:pPr lvl="2"/>
            <a:r>
              <a:rPr lang="en-GB" noProof="0"/>
              <a:t>First level</a:t>
            </a:r>
          </a:p>
          <a:p>
            <a:pPr lvl="4"/>
            <a:r>
              <a:rPr lang="en-GB" noProof="0"/>
              <a:t>Second level</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6550570" y="2422083"/>
            <a:ext cx="5054055" cy="886718"/>
          </a:xfrm>
        </p:spPr>
        <p:txBody>
          <a:bodyPr anchor="b"/>
          <a:lstStyle>
            <a:lvl1pPr>
              <a:lnSpc>
                <a:spcPct val="80000"/>
              </a:lnSpc>
              <a:spcBef>
                <a:spcPct val="0"/>
              </a:spcBef>
              <a:spcAft>
                <a:spcPts val="0"/>
              </a:spcAft>
              <a:defRPr>
                <a:solidFill>
                  <a:schemeClr val="tx2"/>
                </a:solidFill>
              </a:defRPr>
            </a:lvl1pPr>
          </a:lstStyle>
          <a:p>
            <a:r>
              <a:rPr lang="en-GB" noProof="0"/>
              <a:t>HEADLINE STORY SLIDE</a:t>
            </a:r>
            <a:br>
              <a:rPr lang="en-GB" noProof="0"/>
            </a:br>
            <a:r>
              <a:rPr lang="en-GB" noProof="0"/>
              <a:t>2-lines</a:t>
            </a:r>
          </a:p>
        </p:txBody>
      </p:sp>
      <p:pic>
        <p:nvPicPr>
          <p:cNvPr id="5" name="Grafik 4" descr="Ein Bild, das Grafiken, Grafikdesign, Cartoon enthält.&#10;&#10;KI-generierte Inhalte können fehlerhaft sein.">
            <a:extLst>
              <a:ext uri="{FF2B5EF4-FFF2-40B4-BE49-F238E27FC236}">
                <a16:creationId xmlns:a16="http://schemas.microsoft.com/office/drawing/2014/main" id="{EA7FCB63-7C2F-B345-3FC2-7E330C44BB4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
        <p:nvSpPr>
          <p:cNvPr id="3" name="Bildplatzhalter 11">
            <a:extLst>
              <a:ext uri="{FF2B5EF4-FFF2-40B4-BE49-F238E27FC236}">
                <a16:creationId xmlns:a16="http://schemas.microsoft.com/office/drawing/2014/main" id="{9734183F-0805-7EB5-6935-6163AFCD4BBE}"/>
              </a:ext>
            </a:extLst>
          </p:cNvPr>
          <p:cNvSpPr>
            <a:spLocks noGrp="1"/>
          </p:cNvSpPr>
          <p:nvPr>
            <p:ph type="pic" sz="quarter" idx="11"/>
          </p:nvPr>
        </p:nvSpPr>
        <p:spPr>
          <a:xfrm>
            <a:off x="-1" y="0"/>
            <a:ext cx="6099240" cy="6858000"/>
          </a:xfrm>
          <a:blipFill dpi="0" rotWithShape="1">
            <a:blip r:embed="rId3"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4" name="Textplatzhalter 7">
            <a:extLst>
              <a:ext uri="{FF2B5EF4-FFF2-40B4-BE49-F238E27FC236}">
                <a16:creationId xmlns:a16="http://schemas.microsoft.com/office/drawing/2014/main" id="{BA63EC48-DEE2-23D5-E2F2-35B47D2397A0}"/>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4"/>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Tree>
    <p:extLst>
      <p:ext uri="{BB962C8B-B14F-4D97-AF65-F5344CB8AC3E}">
        <p14:creationId xmlns:p14="http://schemas.microsoft.com/office/powerpoint/2010/main" val="296875739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preserve="1" userDrawn="1">
  <p:cSld name="Story Slide v3">
    <p:bg>
      <p:bgPr>
        <a:solidFill>
          <a:schemeClr val="bg1"/>
        </a:solidFill>
        <a:effectLst/>
      </p:bgPr>
    </p:bg>
    <p:spTree>
      <p:nvGrpSpPr>
        <p:cNvPr id="1" name=""/>
        <p:cNvGrpSpPr/>
        <p:nvPr/>
      </p:nvGrpSpPr>
      <p:grpSpPr>
        <a:xfrm>
          <a:off x="0" y="0"/>
          <a:ext cx="0" cy="0"/>
          <a:chOff x="0" y="0"/>
          <a:chExt cx="0" cy="0"/>
        </a:xfrm>
      </p:grpSpPr>
      <p:sp>
        <p:nvSpPr>
          <p:cNvPr id="10" name="Textplatzhalter 9">
            <a:extLst>
              <a:ext uri="{FF2B5EF4-FFF2-40B4-BE49-F238E27FC236}">
                <a16:creationId xmlns:a16="http://schemas.microsoft.com/office/drawing/2014/main" id="{BC957889-DA03-4818-2AB3-13A7F5E952EE}"/>
              </a:ext>
            </a:extLst>
          </p:cNvPr>
          <p:cNvSpPr>
            <a:spLocks noGrp="1"/>
          </p:cNvSpPr>
          <p:nvPr>
            <p:ph type="body" sz="quarter" idx="10" hasCustomPrompt="1"/>
          </p:nvPr>
        </p:nvSpPr>
        <p:spPr>
          <a:xfrm>
            <a:off x="7032103" y="3532133"/>
            <a:ext cx="4572522" cy="2640067"/>
          </a:xfrm>
        </p:spPr>
        <p:txBody>
          <a:bodyPr/>
          <a:lstStyle/>
          <a:p>
            <a:pPr lvl="1"/>
            <a:r>
              <a:rPr lang="en-GB" noProof="0"/>
              <a:t>Here is place for a title</a:t>
            </a:r>
          </a:p>
          <a:p>
            <a:pPr lvl="2"/>
            <a:r>
              <a:rPr lang="en-GB" noProof="0"/>
              <a:t>First level</a:t>
            </a:r>
          </a:p>
          <a:p>
            <a:pPr lvl="4"/>
            <a:r>
              <a:rPr lang="en-GB" noProof="0"/>
              <a:t>Second level</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6550570" y="2422083"/>
            <a:ext cx="5054055" cy="886718"/>
          </a:xfrm>
        </p:spPr>
        <p:txBody>
          <a:bodyPr anchor="b"/>
          <a:lstStyle>
            <a:lvl1pPr>
              <a:lnSpc>
                <a:spcPct val="80000"/>
              </a:lnSpc>
              <a:spcBef>
                <a:spcPct val="0"/>
              </a:spcBef>
              <a:spcAft>
                <a:spcPts val="0"/>
              </a:spcAft>
              <a:defRPr>
                <a:solidFill>
                  <a:schemeClr val="tx2"/>
                </a:solidFill>
              </a:defRPr>
            </a:lvl1pPr>
          </a:lstStyle>
          <a:p>
            <a:r>
              <a:rPr lang="en-GB" noProof="0"/>
              <a:t>HEADLINE STORY SLIDE</a:t>
            </a:r>
            <a:br>
              <a:rPr lang="en-GB" noProof="0"/>
            </a:br>
            <a:r>
              <a:rPr lang="en-GB" noProof="0"/>
              <a:t>2-lines</a:t>
            </a:r>
          </a:p>
        </p:txBody>
      </p:sp>
      <p:pic>
        <p:nvPicPr>
          <p:cNvPr id="5" name="Grafik 4" descr="Ein Bild, das Grafiken, Grafikdesign, Cartoon enthält.&#10;&#10;KI-generierte Inhalte können fehlerhaft sein.">
            <a:extLst>
              <a:ext uri="{FF2B5EF4-FFF2-40B4-BE49-F238E27FC236}">
                <a16:creationId xmlns:a16="http://schemas.microsoft.com/office/drawing/2014/main" id="{B8F5EA01-B883-B62D-7168-3CDC52D6366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
        <p:nvSpPr>
          <p:cNvPr id="3" name="Bildplatzhalter 11">
            <a:extLst>
              <a:ext uri="{FF2B5EF4-FFF2-40B4-BE49-F238E27FC236}">
                <a16:creationId xmlns:a16="http://schemas.microsoft.com/office/drawing/2014/main" id="{E475579D-4CFC-0C96-FF14-04DE35FE44D7}"/>
              </a:ext>
            </a:extLst>
          </p:cNvPr>
          <p:cNvSpPr>
            <a:spLocks noGrp="1"/>
          </p:cNvSpPr>
          <p:nvPr>
            <p:ph type="pic" sz="quarter" idx="11"/>
          </p:nvPr>
        </p:nvSpPr>
        <p:spPr>
          <a:xfrm>
            <a:off x="-1" y="0"/>
            <a:ext cx="6099240" cy="6858000"/>
          </a:xfrm>
          <a:blipFill dpi="0" rotWithShape="1">
            <a:blip r:embed="rId3"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4" name="Textplatzhalter 7">
            <a:extLst>
              <a:ext uri="{FF2B5EF4-FFF2-40B4-BE49-F238E27FC236}">
                <a16:creationId xmlns:a16="http://schemas.microsoft.com/office/drawing/2014/main" id="{3790A4E3-6C44-C1D4-E997-D7806CA850E2}"/>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4"/>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Tree>
    <p:extLst>
      <p:ext uri="{BB962C8B-B14F-4D97-AF65-F5344CB8AC3E}">
        <p14:creationId xmlns:p14="http://schemas.microsoft.com/office/powerpoint/2010/main" val="159477490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preserve="1" userDrawn="1">
  <p:cSld name="Story Slide v4">
    <p:bg>
      <p:bgPr>
        <a:solidFill>
          <a:schemeClr val="bg1"/>
        </a:solidFill>
        <a:effectLst/>
      </p:bgPr>
    </p:bg>
    <p:spTree>
      <p:nvGrpSpPr>
        <p:cNvPr id="1" name=""/>
        <p:cNvGrpSpPr/>
        <p:nvPr/>
      </p:nvGrpSpPr>
      <p:grpSpPr>
        <a:xfrm>
          <a:off x="0" y="0"/>
          <a:ext cx="0" cy="0"/>
          <a:chOff x="0" y="0"/>
          <a:chExt cx="0" cy="0"/>
        </a:xfrm>
      </p:grpSpPr>
      <p:sp>
        <p:nvSpPr>
          <p:cNvPr id="3" name="Bildplatzhalter 11">
            <a:extLst>
              <a:ext uri="{FF2B5EF4-FFF2-40B4-BE49-F238E27FC236}">
                <a16:creationId xmlns:a16="http://schemas.microsoft.com/office/drawing/2014/main" id="{376814E3-076C-3D29-55B0-64696E391BC8}"/>
              </a:ext>
            </a:extLst>
          </p:cNvPr>
          <p:cNvSpPr>
            <a:spLocks noGrp="1"/>
          </p:cNvSpPr>
          <p:nvPr>
            <p:ph type="pic" sz="quarter" idx="11"/>
          </p:nvPr>
        </p:nvSpPr>
        <p:spPr>
          <a:xfrm>
            <a:off x="-1" y="0"/>
            <a:ext cx="6099240" cy="6858000"/>
          </a:xfrm>
          <a:blipFill dpi="0" rotWithShape="1">
            <a:blip r:embed="rId2"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10" name="Textplatzhalter 9">
            <a:extLst>
              <a:ext uri="{FF2B5EF4-FFF2-40B4-BE49-F238E27FC236}">
                <a16:creationId xmlns:a16="http://schemas.microsoft.com/office/drawing/2014/main" id="{BC957889-DA03-4818-2AB3-13A7F5E952EE}"/>
              </a:ext>
            </a:extLst>
          </p:cNvPr>
          <p:cNvSpPr>
            <a:spLocks noGrp="1"/>
          </p:cNvSpPr>
          <p:nvPr>
            <p:ph type="body" sz="quarter" idx="10" hasCustomPrompt="1"/>
          </p:nvPr>
        </p:nvSpPr>
        <p:spPr>
          <a:xfrm>
            <a:off x="7032103" y="3532133"/>
            <a:ext cx="4572522" cy="2640067"/>
          </a:xfrm>
        </p:spPr>
        <p:txBody>
          <a:bodyPr/>
          <a:lstStyle/>
          <a:p>
            <a:pPr lvl="1"/>
            <a:r>
              <a:rPr lang="en-GB" noProof="0"/>
              <a:t>Here is place for a title</a:t>
            </a:r>
          </a:p>
          <a:p>
            <a:pPr lvl="2"/>
            <a:r>
              <a:rPr lang="en-GB" noProof="0"/>
              <a:t>First level</a:t>
            </a:r>
          </a:p>
          <a:p>
            <a:pPr lvl="4"/>
            <a:r>
              <a:rPr lang="en-GB" noProof="0"/>
              <a:t>Second level</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6550570" y="2422083"/>
            <a:ext cx="5054055" cy="886718"/>
          </a:xfrm>
        </p:spPr>
        <p:txBody>
          <a:bodyPr anchor="b"/>
          <a:lstStyle>
            <a:lvl1pPr>
              <a:lnSpc>
                <a:spcPct val="80000"/>
              </a:lnSpc>
              <a:spcBef>
                <a:spcPct val="0"/>
              </a:spcBef>
              <a:spcAft>
                <a:spcPts val="0"/>
              </a:spcAft>
              <a:defRPr>
                <a:solidFill>
                  <a:schemeClr val="tx2"/>
                </a:solidFill>
              </a:defRPr>
            </a:lvl1pPr>
          </a:lstStyle>
          <a:p>
            <a:r>
              <a:rPr lang="en-GB" noProof="0"/>
              <a:t>HEADLINE STORY SLIDE</a:t>
            </a:r>
            <a:br>
              <a:rPr lang="en-GB" noProof="0"/>
            </a:br>
            <a:r>
              <a:rPr lang="en-GB" noProof="0"/>
              <a:t>2-lines</a:t>
            </a:r>
          </a:p>
        </p:txBody>
      </p:sp>
      <p:pic>
        <p:nvPicPr>
          <p:cNvPr id="4" name="Grafik 3" descr="Ein Bild, das Grafiken, Grafikdesign, Cartoon enthält.&#10;&#10;KI-generierte Inhalte können fehlerhaft sein.">
            <a:extLst>
              <a:ext uri="{FF2B5EF4-FFF2-40B4-BE49-F238E27FC236}">
                <a16:creationId xmlns:a16="http://schemas.microsoft.com/office/drawing/2014/main" id="{3F9E096D-CC00-3C9B-0C23-13ED55432BB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
        <p:nvSpPr>
          <p:cNvPr id="11" name="Textplatzhalter 7">
            <a:extLst>
              <a:ext uri="{FF2B5EF4-FFF2-40B4-BE49-F238E27FC236}">
                <a16:creationId xmlns:a16="http://schemas.microsoft.com/office/drawing/2014/main" id="{70FB213D-6279-E88B-EC2F-A8BE99C56FB8}"/>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4"/>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
        <p:nvSpPr>
          <p:cNvPr id="7" name="Textplatzhalter 18">
            <a:extLst>
              <a:ext uri="{FF2B5EF4-FFF2-40B4-BE49-F238E27FC236}">
                <a16:creationId xmlns:a16="http://schemas.microsoft.com/office/drawing/2014/main" id="{1CD3C9BE-B44C-EEC0-DD2B-53FE1BFE19C9}"/>
              </a:ext>
            </a:extLst>
          </p:cNvPr>
          <p:cNvSpPr>
            <a:spLocks noGrp="1"/>
          </p:cNvSpPr>
          <p:nvPr>
            <p:ph type="body" sz="quarter" idx="17" hasCustomPrompt="1"/>
          </p:nvPr>
        </p:nvSpPr>
        <p:spPr>
          <a:xfrm>
            <a:off x="441435" y="6103938"/>
            <a:ext cx="1828800" cy="261610"/>
          </a:xfrm>
        </p:spPr>
        <p:txBody>
          <a:bodyPr wrap="square">
            <a:spAutoFit/>
          </a:bodyPr>
          <a:lstStyle>
            <a:lvl1pPr>
              <a:lnSpc>
                <a:spcPct val="100000"/>
              </a:lnSpc>
              <a:defRPr lang="en-GB" sz="1700" b="1" kern="1200" cap="all" baseline="0" noProof="0">
                <a:solidFill>
                  <a:schemeClr val="accent2"/>
                </a:solidFill>
                <a:latin typeface="+mj-lt"/>
                <a:ea typeface="+mn-ea"/>
                <a:cs typeface="+mn-cs"/>
              </a:defRPr>
            </a:lvl1pPr>
          </a:lstStyle>
          <a:p>
            <a:pPr lvl="0"/>
            <a:r>
              <a:rPr lang="en-GB" noProof="0"/>
              <a:t>NAME</a:t>
            </a:r>
          </a:p>
        </p:txBody>
      </p:sp>
      <p:sp>
        <p:nvSpPr>
          <p:cNvPr id="8" name="Textplatzhalter 18">
            <a:extLst>
              <a:ext uri="{FF2B5EF4-FFF2-40B4-BE49-F238E27FC236}">
                <a16:creationId xmlns:a16="http://schemas.microsoft.com/office/drawing/2014/main" id="{A197F64A-D0B2-75E2-6E70-0AA19A880BD3}"/>
              </a:ext>
            </a:extLst>
          </p:cNvPr>
          <p:cNvSpPr>
            <a:spLocks noGrp="1"/>
          </p:cNvSpPr>
          <p:nvPr>
            <p:ph type="body" sz="quarter" idx="18" hasCustomPrompt="1"/>
          </p:nvPr>
        </p:nvSpPr>
        <p:spPr>
          <a:xfrm>
            <a:off x="441434" y="6353200"/>
            <a:ext cx="1828800" cy="184666"/>
          </a:xfrm>
        </p:spPr>
        <p:txBody>
          <a:bodyPr wrap="square">
            <a:spAutoFit/>
          </a:bodyPr>
          <a:lstStyle>
            <a:lvl1pPr>
              <a:lnSpc>
                <a:spcPct val="100000"/>
              </a:lnSpc>
              <a:defRPr lang="en-GB" sz="1200" b="1" kern="1200" noProof="0">
                <a:solidFill>
                  <a:schemeClr val="bg1"/>
                </a:solidFill>
                <a:latin typeface="+mj-lt"/>
                <a:ea typeface="+mn-ea"/>
                <a:cs typeface="+mn-cs"/>
              </a:defRPr>
            </a:lvl1pPr>
          </a:lstStyle>
          <a:p>
            <a:pPr lvl="0"/>
            <a:r>
              <a:rPr lang="en-GB" noProof="0"/>
              <a:t>Subtitle</a:t>
            </a:r>
          </a:p>
        </p:txBody>
      </p:sp>
    </p:spTree>
    <p:extLst>
      <p:ext uri="{BB962C8B-B14F-4D97-AF65-F5344CB8AC3E}">
        <p14:creationId xmlns:p14="http://schemas.microsoft.com/office/powerpoint/2010/main" val="215807355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preserve="1" userDrawn="1">
  <p:cSld name="WfLWR-Slide">
    <p:bg>
      <p:bgPr>
        <a:solidFill>
          <a:schemeClr val="bg1"/>
        </a:solidFill>
        <a:effectLst/>
      </p:bgPr>
    </p:bg>
    <p:spTree>
      <p:nvGrpSpPr>
        <p:cNvPr id="1" name=""/>
        <p:cNvGrpSpPr/>
        <p:nvPr/>
      </p:nvGrpSpPr>
      <p:grpSpPr>
        <a:xfrm>
          <a:off x="0" y="0"/>
          <a:ext cx="0" cy="0"/>
          <a:chOff x="0" y="0"/>
          <a:chExt cx="0" cy="0"/>
        </a:xfrm>
      </p:grpSpPr>
      <p:sp>
        <p:nvSpPr>
          <p:cNvPr id="10" name="Textplatzhalter 9">
            <a:extLst>
              <a:ext uri="{FF2B5EF4-FFF2-40B4-BE49-F238E27FC236}">
                <a16:creationId xmlns:a16="http://schemas.microsoft.com/office/drawing/2014/main" id="{BC957889-DA03-4818-2AB3-13A7F5E952EE}"/>
              </a:ext>
            </a:extLst>
          </p:cNvPr>
          <p:cNvSpPr>
            <a:spLocks noGrp="1"/>
          </p:cNvSpPr>
          <p:nvPr>
            <p:ph type="body" sz="quarter" idx="10" hasCustomPrompt="1"/>
          </p:nvPr>
        </p:nvSpPr>
        <p:spPr>
          <a:xfrm>
            <a:off x="7032103" y="3532134"/>
            <a:ext cx="4572522" cy="1578364"/>
          </a:xfrm>
        </p:spPr>
        <p:txBody>
          <a:bodyPr/>
          <a:lstStyle>
            <a:lvl2pPr>
              <a:defRPr/>
            </a:lvl2pPr>
            <a:lvl3pPr marL="285750" indent="-285750">
              <a:buFont typeface="Arial" panose="020B0604020202020204" pitchFamily="34" charset="0"/>
              <a:buChar char="•"/>
              <a:defRPr b="0"/>
            </a:lvl3pPr>
            <a:lvl4pPr marL="393750" indent="-285750">
              <a:buFont typeface="Arial" panose="020B0604020202020204" pitchFamily="34" charset="0"/>
              <a:buChar char="•"/>
              <a:defRPr/>
            </a:lvl4pPr>
          </a:lstStyle>
          <a:p>
            <a:pPr lvl="1"/>
            <a:r>
              <a:rPr lang="en-GB" noProof="0"/>
              <a:t>Here is place for a title</a:t>
            </a:r>
          </a:p>
          <a:p>
            <a:pPr lvl="2"/>
            <a:r>
              <a:rPr lang="en-GB" noProof="0"/>
              <a:t>Bullet points first level</a:t>
            </a:r>
          </a:p>
          <a:p>
            <a:pPr lvl="4"/>
            <a:r>
              <a:rPr lang="en-GB" noProof="0"/>
              <a:t>Bullet points second level</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6550570" y="2422083"/>
            <a:ext cx="5054055" cy="886718"/>
          </a:xfrm>
        </p:spPr>
        <p:txBody>
          <a:bodyPr anchor="b"/>
          <a:lstStyle>
            <a:lvl1pPr>
              <a:lnSpc>
                <a:spcPct val="80000"/>
              </a:lnSpc>
              <a:spcBef>
                <a:spcPct val="0"/>
              </a:spcBef>
              <a:spcAft>
                <a:spcPts val="0"/>
              </a:spcAft>
              <a:defRPr>
                <a:solidFill>
                  <a:schemeClr val="tx2"/>
                </a:solidFill>
              </a:defRPr>
            </a:lvl1pPr>
          </a:lstStyle>
          <a:p>
            <a:r>
              <a:rPr lang="en-GB" noProof="0"/>
              <a:t>HEADLINE STORY SLIDE</a:t>
            </a:r>
            <a:br>
              <a:rPr lang="en-GB" noProof="0"/>
            </a:br>
            <a:r>
              <a:rPr lang="en-GB" noProof="0"/>
              <a:t>2-lines</a:t>
            </a:r>
          </a:p>
        </p:txBody>
      </p:sp>
      <p:sp>
        <p:nvSpPr>
          <p:cNvPr id="3" name="Bildplatzhalter 11">
            <a:extLst>
              <a:ext uri="{FF2B5EF4-FFF2-40B4-BE49-F238E27FC236}">
                <a16:creationId xmlns:a16="http://schemas.microsoft.com/office/drawing/2014/main" id="{63BC634F-9B1C-BD97-D55F-A2B7AF4B24FE}"/>
              </a:ext>
            </a:extLst>
          </p:cNvPr>
          <p:cNvSpPr>
            <a:spLocks noGrp="1"/>
          </p:cNvSpPr>
          <p:nvPr>
            <p:ph type="pic" sz="quarter" idx="11"/>
          </p:nvPr>
        </p:nvSpPr>
        <p:spPr>
          <a:xfrm>
            <a:off x="-1" y="0"/>
            <a:ext cx="6099240" cy="6858000"/>
          </a:xfrm>
          <a:blipFill dpi="0" rotWithShape="1">
            <a:blip r:embed="rId2"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pic>
        <p:nvPicPr>
          <p:cNvPr id="7" name="Grafik 6" descr="Ein Bild, das Grafiken, Grafikdesign, Text, Logo enthält.&#10;&#10;KI-generierte Inhalte können fehlerhaft sein.">
            <a:extLst>
              <a:ext uri="{FF2B5EF4-FFF2-40B4-BE49-F238E27FC236}">
                <a16:creationId xmlns:a16="http://schemas.microsoft.com/office/drawing/2014/main" id="{7C59232A-B9C1-4631-FDAC-D0F3D4FEBD3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770372" y="96222"/>
            <a:ext cx="2000835" cy="1432531"/>
          </a:xfrm>
          <a:prstGeom prst="rect">
            <a:avLst/>
          </a:prstGeom>
        </p:spPr>
      </p:pic>
      <p:sp>
        <p:nvSpPr>
          <p:cNvPr id="4" name="Textplatzhalter 7">
            <a:extLst>
              <a:ext uri="{FF2B5EF4-FFF2-40B4-BE49-F238E27FC236}">
                <a16:creationId xmlns:a16="http://schemas.microsoft.com/office/drawing/2014/main" id="{1F98F8E7-E263-D504-7D63-88124F59000A}"/>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4"/>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Tree>
    <p:extLst>
      <p:ext uri="{BB962C8B-B14F-4D97-AF65-F5344CB8AC3E}">
        <p14:creationId xmlns:p14="http://schemas.microsoft.com/office/powerpoint/2010/main" val="56178417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userDrawn="1">
  <p:cSld name="Milestones Star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3" name="Bildplatzhalter 34">
            <a:extLst>
              <a:ext uri="{FF2B5EF4-FFF2-40B4-BE49-F238E27FC236}">
                <a16:creationId xmlns:a16="http://schemas.microsoft.com/office/drawing/2014/main" id="{B4B6B95B-76CF-E529-A902-BCED0C4D9F4B}"/>
              </a:ext>
            </a:extLst>
          </p:cNvPr>
          <p:cNvSpPr>
            <a:spLocks noGrp="1"/>
          </p:cNvSpPr>
          <p:nvPr>
            <p:ph type="pic" sz="quarter" idx="24"/>
          </p:nvPr>
        </p:nvSpPr>
        <p:spPr>
          <a:xfrm>
            <a:off x="2405789" y="2703603"/>
            <a:ext cx="1510161" cy="800341"/>
          </a:xfrm>
          <a:solidFill>
            <a:schemeClr val="accent4"/>
          </a:solidFill>
        </p:spPr>
        <p:txBody>
          <a:bodyPr/>
          <a:lstStyle/>
          <a:p>
            <a:r>
              <a:rPr lang="de-DE" noProof="0"/>
              <a:t>Bild durch Klicken auf Symbol hinzufügen</a:t>
            </a:r>
            <a:endParaRPr lang="en-GB" noProof="0"/>
          </a:p>
        </p:txBody>
      </p:sp>
      <p:sp>
        <p:nvSpPr>
          <p:cNvPr id="48" name="Bildplatzhalter 34">
            <a:extLst>
              <a:ext uri="{FF2B5EF4-FFF2-40B4-BE49-F238E27FC236}">
                <a16:creationId xmlns:a16="http://schemas.microsoft.com/office/drawing/2014/main" id="{8C37FDB9-3A59-B08B-9505-D623487B4DC7}"/>
              </a:ext>
            </a:extLst>
          </p:cNvPr>
          <p:cNvSpPr>
            <a:spLocks noGrp="1"/>
          </p:cNvSpPr>
          <p:nvPr>
            <p:ph type="pic" sz="quarter" idx="28"/>
          </p:nvPr>
        </p:nvSpPr>
        <p:spPr>
          <a:xfrm>
            <a:off x="4234589" y="2703603"/>
            <a:ext cx="1510161" cy="800341"/>
          </a:xfrm>
          <a:solidFill>
            <a:schemeClr val="accent4"/>
          </a:solidFill>
        </p:spPr>
        <p:txBody>
          <a:bodyPr/>
          <a:lstStyle/>
          <a:p>
            <a:r>
              <a:rPr lang="de-DE" noProof="0"/>
              <a:t>Bild durch Klicken auf Symbol hinzufügen</a:t>
            </a:r>
            <a:endParaRPr lang="en-GB" noProof="0"/>
          </a:p>
        </p:txBody>
      </p:sp>
      <p:sp>
        <p:nvSpPr>
          <p:cNvPr id="53" name="Bildplatzhalter 34">
            <a:extLst>
              <a:ext uri="{FF2B5EF4-FFF2-40B4-BE49-F238E27FC236}">
                <a16:creationId xmlns:a16="http://schemas.microsoft.com/office/drawing/2014/main" id="{80EF00DF-5348-369A-8A59-EB63DAC895C0}"/>
              </a:ext>
            </a:extLst>
          </p:cNvPr>
          <p:cNvSpPr>
            <a:spLocks noGrp="1"/>
          </p:cNvSpPr>
          <p:nvPr>
            <p:ph type="pic" sz="quarter" idx="32"/>
          </p:nvPr>
        </p:nvSpPr>
        <p:spPr>
          <a:xfrm>
            <a:off x="6063389" y="2703603"/>
            <a:ext cx="1510161" cy="800341"/>
          </a:xfrm>
          <a:solidFill>
            <a:schemeClr val="accent4"/>
          </a:solidFill>
        </p:spPr>
        <p:txBody>
          <a:bodyPr/>
          <a:lstStyle/>
          <a:p>
            <a:r>
              <a:rPr lang="de-DE" noProof="0"/>
              <a:t>Bild durch Klicken auf Symbol hinzufügen</a:t>
            </a:r>
            <a:endParaRPr lang="en-GB" noProof="0"/>
          </a:p>
        </p:txBody>
      </p:sp>
      <p:sp>
        <p:nvSpPr>
          <p:cNvPr id="58" name="Bildplatzhalter 34">
            <a:extLst>
              <a:ext uri="{FF2B5EF4-FFF2-40B4-BE49-F238E27FC236}">
                <a16:creationId xmlns:a16="http://schemas.microsoft.com/office/drawing/2014/main" id="{36BE1427-6C34-FD73-C27E-64A239B493D6}"/>
              </a:ext>
            </a:extLst>
          </p:cNvPr>
          <p:cNvSpPr>
            <a:spLocks noGrp="1"/>
          </p:cNvSpPr>
          <p:nvPr>
            <p:ph type="pic" sz="quarter" idx="36"/>
          </p:nvPr>
        </p:nvSpPr>
        <p:spPr>
          <a:xfrm>
            <a:off x="7866063" y="2703603"/>
            <a:ext cx="1510161" cy="800341"/>
          </a:xfrm>
          <a:solidFill>
            <a:schemeClr val="accent4"/>
          </a:solidFill>
        </p:spPr>
        <p:txBody>
          <a:bodyPr/>
          <a:lstStyle/>
          <a:p>
            <a:r>
              <a:rPr lang="de-DE" noProof="0"/>
              <a:t>Bild durch Klicken auf Symbol hinzufügen</a:t>
            </a:r>
            <a:endParaRPr lang="en-GB" noProof="0"/>
          </a:p>
        </p:txBody>
      </p:sp>
      <p:sp>
        <p:nvSpPr>
          <p:cNvPr id="63" name="Bildplatzhalter 34">
            <a:extLst>
              <a:ext uri="{FF2B5EF4-FFF2-40B4-BE49-F238E27FC236}">
                <a16:creationId xmlns:a16="http://schemas.microsoft.com/office/drawing/2014/main" id="{D046B9F5-E049-74F0-9D1C-5CF8E058FAB9}"/>
              </a:ext>
            </a:extLst>
          </p:cNvPr>
          <p:cNvSpPr>
            <a:spLocks noGrp="1"/>
          </p:cNvSpPr>
          <p:nvPr>
            <p:ph type="pic" sz="quarter" idx="40"/>
          </p:nvPr>
        </p:nvSpPr>
        <p:spPr>
          <a:xfrm>
            <a:off x="9712280" y="2703603"/>
            <a:ext cx="1510161" cy="800341"/>
          </a:xfrm>
          <a:solidFill>
            <a:schemeClr val="accent4"/>
          </a:solidFill>
        </p:spPr>
        <p:txBody>
          <a:bodyPr/>
          <a:lstStyle/>
          <a:p>
            <a:r>
              <a:rPr lang="de-DE" noProof="0"/>
              <a:t>Bild durch Klicken auf Symbol hinzufügen</a:t>
            </a:r>
            <a:endParaRPr lang="en-GB" noProof="0"/>
          </a:p>
        </p:txBody>
      </p:sp>
      <p:sp>
        <p:nvSpPr>
          <p:cNvPr id="11" name="Textplatzhalter 18">
            <a:extLst>
              <a:ext uri="{FF2B5EF4-FFF2-40B4-BE49-F238E27FC236}">
                <a16:creationId xmlns:a16="http://schemas.microsoft.com/office/drawing/2014/main" id="{EEC58C46-71A2-9951-91A7-EBBE89EFCE24}"/>
              </a:ext>
            </a:extLst>
          </p:cNvPr>
          <p:cNvSpPr>
            <a:spLocks noGrp="1"/>
          </p:cNvSpPr>
          <p:nvPr>
            <p:ph type="body" sz="quarter" idx="12" hasCustomPrompt="1"/>
          </p:nvPr>
        </p:nvSpPr>
        <p:spPr>
          <a:xfrm>
            <a:off x="1107717"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12" name="Textplatzhalter 18">
            <a:extLst>
              <a:ext uri="{FF2B5EF4-FFF2-40B4-BE49-F238E27FC236}">
                <a16:creationId xmlns:a16="http://schemas.microsoft.com/office/drawing/2014/main" id="{C5DF79DB-9C6D-707B-C6E5-90D27663BAA1}"/>
              </a:ext>
            </a:extLst>
          </p:cNvPr>
          <p:cNvSpPr>
            <a:spLocks noGrp="1"/>
          </p:cNvSpPr>
          <p:nvPr>
            <p:ph type="body" sz="quarter" idx="21" hasCustomPrompt="1"/>
          </p:nvPr>
        </p:nvSpPr>
        <p:spPr>
          <a:xfrm>
            <a:off x="1107717"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MILESTONES SLIDE</a:t>
            </a:r>
          </a:p>
        </p:txBody>
      </p:sp>
      <p:sp>
        <p:nvSpPr>
          <p:cNvPr id="3" name="Rechteck 2">
            <a:extLst>
              <a:ext uri="{FF2B5EF4-FFF2-40B4-BE49-F238E27FC236}">
                <a16:creationId xmlns:a16="http://schemas.microsoft.com/office/drawing/2014/main" id="{59D7B63B-51C6-215C-94E8-412143136C8C}"/>
              </a:ext>
            </a:extLst>
          </p:cNvPr>
          <p:cNvSpPr/>
          <p:nvPr userDrawn="1"/>
        </p:nvSpPr>
        <p:spPr>
          <a:xfrm>
            <a:off x="1383324" y="3743569"/>
            <a:ext cx="10808676" cy="69014"/>
          </a:xfrm>
          <a:prstGeom prst="rect">
            <a:avLst/>
          </a:prstGeom>
          <a:solidFill>
            <a:srgbClr val="D200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6" name="Bildplatzhalter 34">
            <a:extLst>
              <a:ext uri="{FF2B5EF4-FFF2-40B4-BE49-F238E27FC236}">
                <a16:creationId xmlns:a16="http://schemas.microsoft.com/office/drawing/2014/main" id="{20C40CD9-735C-9B56-EC2C-6C1254A0A8B5}"/>
              </a:ext>
            </a:extLst>
          </p:cNvPr>
          <p:cNvSpPr>
            <a:spLocks noGrp="1"/>
          </p:cNvSpPr>
          <p:nvPr>
            <p:ph type="pic" sz="quarter" idx="20"/>
          </p:nvPr>
        </p:nvSpPr>
        <p:spPr>
          <a:xfrm>
            <a:off x="611823" y="2703603"/>
            <a:ext cx="1510161" cy="800341"/>
          </a:xfrm>
          <a:solidFill>
            <a:schemeClr val="accent4"/>
          </a:solidFill>
        </p:spPr>
        <p:txBody>
          <a:bodyPr/>
          <a:lstStyle/>
          <a:p>
            <a:r>
              <a:rPr lang="de-DE" noProof="0"/>
              <a:t>Bild durch Klicken auf Symbol hinzufügen</a:t>
            </a:r>
            <a:endParaRPr lang="en-GB" noProof="0"/>
          </a:p>
        </p:txBody>
      </p:sp>
      <p:sp>
        <p:nvSpPr>
          <p:cNvPr id="40" name="Textplatzhalter 18">
            <a:extLst>
              <a:ext uri="{FF2B5EF4-FFF2-40B4-BE49-F238E27FC236}">
                <a16:creationId xmlns:a16="http://schemas.microsoft.com/office/drawing/2014/main" id="{AF9C9E2B-8310-52A8-5805-2EAB97DC22A9}"/>
              </a:ext>
            </a:extLst>
          </p:cNvPr>
          <p:cNvSpPr>
            <a:spLocks noGrp="1"/>
          </p:cNvSpPr>
          <p:nvPr>
            <p:ph type="body" sz="quarter" idx="22" hasCustomPrompt="1"/>
          </p:nvPr>
        </p:nvSpPr>
        <p:spPr>
          <a:xfrm>
            <a:off x="29016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41" name="Textplatzhalter 18">
            <a:extLst>
              <a:ext uri="{FF2B5EF4-FFF2-40B4-BE49-F238E27FC236}">
                <a16:creationId xmlns:a16="http://schemas.microsoft.com/office/drawing/2014/main" id="{4B560F64-DE12-ED87-BE3A-218F81F75275}"/>
              </a:ext>
            </a:extLst>
          </p:cNvPr>
          <p:cNvSpPr>
            <a:spLocks noGrp="1"/>
          </p:cNvSpPr>
          <p:nvPr>
            <p:ph type="body" sz="quarter" idx="23" hasCustomPrompt="1"/>
          </p:nvPr>
        </p:nvSpPr>
        <p:spPr>
          <a:xfrm>
            <a:off x="29016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45" name="Textplatzhalter 18">
            <a:extLst>
              <a:ext uri="{FF2B5EF4-FFF2-40B4-BE49-F238E27FC236}">
                <a16:creationId xmlns:a16="http://schemas.microsoft.com/office/drawing/2014/main" id="{BD687E40-1CEB-AD72-1FCF-4576D78A2B52}"/>
              </a:ext>
            </a:extLst>
          </p:cNvPr>
          <p:cNvSpPr>
            <a:spLocks noGrp="1"/>
          </p:cNvSpPr>
          <p:nvPr>
            <p:ph type="body" sz="quarter" idx="26" hasCustomPrompt="1"/>
          </p:nvPr>
        </p:nvSpPr>
        <p:spPr>
          <a:xfrm>
            <a:off x="47304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46" name="Textplatzhalter 18">
            <a:extLst>
              <a:ext uri="{FF2B5EF4-FFF2-40B4-BE49-F238E27FC236}">
                <a16:creationId xmlns:a16="http://schemas.microsoft.com/office/drawing/2014/main" id="{569B1F51-3521-A3C6-B3BC-3160FF3EB062}"/>
              </a:ext>
            </a:extLst>
          </p:cNvPr>
          <p:cNvSpPr>
            <a:spLocks noGrp="1"/>
          </p:cNvSpPr>
          <p:nvPr>
            <p:ph type="body" sz="quarter" idx="27" hasCustomPrompt="1"/>
          </p:nvPr>
        </p:nvSpPr>
        <p:spPr>
          <a:xfrm>
            <a:off x="47304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50" name="Textplatzhalter 18">
            <a:extLst>
              <a:ext uri="{FF2B5EF4-FFF2-40B4-BE49-F238E27FC236}">
                <a16:creationId xmlns:a16="http://schemas.microsoft.com/office/drawing/2014/main" id="{72C258D1-FEBB-ADBF-6484-C5993AF97810}"/>
              </a:ext>
            </a:extLst>
          </p:cNvPr>
          <p:cNvSpPr>
            <a:spLocks noGrp="1"/>
          </p:cNvSpPr>
          <p:nvPr>
            <p:ph type="body" sz="quarter" idx="30" hasCustomPrompt="1"/>
          </p:nvPr>
        </p:nvSpPr>
        <p:spPr>
          <a:xfrm>
            <a:off x="65592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51" name="Textplatzhalter 18">
            <a:extLst>
              <a:ext uri="{FF2B5EF4-FFF2-40B4-BE49-F238E27FC236}">
                <a16:creationId xmlns:a16="http://schemas.microsoft.com/office/drawing/2014/main" id="{15F4D131-3DC0-50B4-4EBA-D17BFC19B361}"/>
              </a:ext>
            </a:extLst>
          </p:cNvPr>
          <p:cNvSpPr>
            <a:spLocks noGrp="1"/>
          </p:cNvSpPr>
          <p:nvPr>
            <p:ph type="body" sz="quarter" idx="31" hasCustomPrompt="1"/>
          </p:nvPr>
        </p:nvSpPr>
        <p:spPr>
          <a:xfrm>
            <a:off x="65592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55" name="Textplatzhalter 18">
            <a:extLst>
              <a:ext uri="{FF2B5EF4-FFF2-40B4-BE49-F238E27FC236}">
                <a16:creationId xmlns:a16="http://schemas.microsoft.com/office/drawing/2014/main" id="{8F9472E0-B797-0A0F-7E71-29797FD3ADAA}"/>
              </a:ext>
            </a:extLst>
          </p:cNvPr>
          <p:cNvSpPr>
            <a:spLocks noGrp="1"/>
          </p:cNvSpPr>
          <p:nvPr>
            <p:ph type="body" sz="quarter" idx="34" hasCustomPrompt="1"/>
          </p:nvPr>
        </p:nvSpPr>
        <p:spPr>
          <a:xfrm>
            <a:off x="8361957"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56" name="Textplatzhalter 18">
            <a:extLst>
              <a:ext uri="{FF2B5EF4-FFF2-40B4-BE49-F238E27FC236}">
                <a16:creationId xmlns:a16="http://schemas.microsoft.com/office/drawing/2014/main" id="{75694957-0428-607C-8D6E-3D6097A0B6B3}"/>
              </a:ext>
            </a:extLst>
          </p:cNvPr>
          <p:cNvSpPr>
            <a:spLocks noGrp="1"/>
          </p:cNvSpPr>
          <p:nvPr>
            <p:ph type="body" sz="quarter" idx="35" hasCustomPrompt="1"/>
          </p:nvPr>
        </p:nvSpPr>
        <p:spPr>
          <a:xfrm>
            <a:off x="8361957"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60" name="Textplatzhalter 18">
            <a:extLst>
              <a:ext uri="{FF2B5EF4-FFF2-40B4-BE49-F238E27FC236}">
                <a16:creationId xmlns:a16="http://schemas.microsoft.com/office/drawing/2014/main" id="{1D9661F0-6B7C-EAFA-62F2-E5F6C4E8BB29}"/>
              </a:ext>
            </a:extLst>
          </p:cNvPr>
          <p:cNvSpPr>
            <a:spLocks noGrp="1"/>
          </p:cNvSpPr>
          <p:nvPr>
            <p:ph type="body" sz="quarter" idx="38" hasCustomPrompt="1"/>
          </p:nvPr>
        </p:nvSpPr>
        <p:spPr>
          <a:xfrm>
            <a:off x="10208174"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61" name="Textplatzhalter 18">
            <a:extLst>
              <a:ext uri="{FF2B5EF4-FFF2-40B4-BE49-F238E27FC236}">
                <a16:creationId xmlns:a16="http://schemas.microsoft.com/office/drawing/2014/main" id="{FD13F885-9CD4-210D-113C-08B2FDCA6ACE}"/>
              </a:ext>
            </a:extLst>
          </p:cNvPr>
          <p:cNvSpPr>
            <a:spLocks noGrp="1"/>
          </p:cNvSpPr>
          <p:nvPr>
            <p:ph type="body" sz="quarter" idx="39" hasCustomPrompt="1"/>
          </p:nvPr>
        </p:nvSpPr>
        <p:spPr>
          <a:xfrm>
            <a:off x="10208174"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4" name="Textplatzhalter 8">
            <a:extLst>
              <a:ext uri="{FF2B5EF4-FFF2-40B4-BE49-F238E27FC236}">
                <a16:creationId xmlns:a16="http://schemas.microsoft.com/office/drawing/2014/main" id="{9FAF0588-CD46-1D81-7CB1-769BEE9352DC}"/>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sp>
        <p:nvSpPr>
          <p:cNvPr id="5" name="Textplatzhalter 3">
            <a:extLst>
              <a:ext uri="{FF2B5EF4-FFF2-40B4-BE49-F238E27FC236}">
                <a16:creationId xmlns:a16="http://schemas.microsoft.com/office/drawing/2014/main" id="{8960C22E-07A3-58D8-9CA7-D58DE202111E}"/>
              </a:ext>
            </a:extLst>
          </p:cNvPr>
          <p:cNvSpPr>
            <a:spLocks noGrp="1"/>
          </p:cNvSpPr>
          <p:nvPr>
            <p:ph type="body" sz="quarter" idx="11" hasCustomPrompt="1"/>
          </p:nvPr>
        </p:nvSpPr>
        <p:spPr>
          <a:xfrm>
            <a:off x="1221831"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8" name="Textplatzhalter 3">
            <a:extLst>
              <a:ext uri="{FF2B5EF4-FFF2-40B4-BE49-F238E27FC236}">
                <a16:creationId xmlns:a16="http://schemas.microsoft.com/office/drawing/2014/main" id="{63D5301E-BDED-1A75-7C5D-CF02082FB415}"/>
              </a:ext>
            </a:extLst>
          </p:cNvPr>
          <p:cNvSpPr>
            <a:spLocks noGrp="1"/>
          </p:cNvSpPr>
          <p:nvPr>
            <p:ph type="body" sz="quarter" idx="25" hasCustomPrompt="1"/>
          </p:nvPr>
        </p:nvSpPr>
        <p:spPr>
          <a:xfrm>
            <a:off x="30157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0" name="Textplatzhalter 3">
            <a:extLst>
              <a:ext uri="{FF2B5EF4-FFF2-40B4-BE49-F238E27FC236}">
                <a16:creationId xmlns:a16="http://schemas.microsoft.com/office/drawing/2014/main" id="{F689B9F1-6F1D-0B1E-6659-CD52FEE811B9}"/>
              </a:ext>
            </a:extLst>
          </p:cNvPr>
          <p:cNvSpPr>
            <a:spLocks noGrp="1"/>
          </p:cNvSpPr>
          <p:nvPr>
            <p:ph type="body" sz="quarter" idx="29" hasCustomPrompt="1"/>
          </p:nvPr>
        </p:nvSpPr>
        <p:spPr>
          <a:xfrm>
            <a:off x="48445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3" name="Textplatzhalter 3">
            <a:extLst>
              <a:ext uri="{FF2B5EF4-FFF2-40B4-BE49-F238E27FC236}">
                <a16:creationId xmlns:a16="http://schemas.microsoft.com/office/drawing/2014/main" id="{C869DA20-5577-C324-AB14-B6E184EB11AC}"/>
              </a:ext>
            </a:extLst>
          </p:cNvPr>
          <p:cNvSpPr>
            <a:spLocks noGrp="1"/>
          </p:cNvSpPr>
          <p:nvPr>
            <p:ph type="body" sz="quarter" idx="33" hasCustomPrompt="1"/>
          </p:nvPr>
        </p:nvSpPr>
        <p:spPr>
          <a:xfrm>
            <a:off x="66733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4" name="Textplatzhalter 3">
            <a:extLst>
              <a:ext uri="{FF2B5EF4-FFF2-40B4-BE49-F238E27FC236}">
                <a16:creationId xmlns:a16="http://schemas.microsoft.com/office/drawing/2014/main" id="{E41D1DC7-BA10-D77B-5C37-E29A5A6A4F0D}"/>
              </a:ext>
            </a:extLst>
          </p:cNvPr>
          <p:cNvSpPr>
            <a:spLocks noGrp="1"/>
          </p:cNvSpPr>
          <p:nvPr>
            <p:ph type="body" sz="quarter" idx="37" hasCustomPrompt="1"/>
          </p:nvPr>
        </p:nvSpPr>
        <p:spPr>
          <a:xfrm>
            <a:off x="8476071"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5" name="Textplatzhalter 3">
            <a:extLst>
              <a:ext uri="{FF2B5EF4-FFF2-40B4-BE49-F238E27FC236}">
                <a16:creationId xmlns:a16="http://schemas.microsoft.com/office/drawing/2014/main" id="{51E309E5-A3B5-7B09-3F7C-A6E0D81FD26B}"/>
              </a:ext>
            </a:extLst>
          </p:cNvPr>
          <p:cNvSpPr>
            <a:spLocks noGrp="1"/>
          </p:cNvSpPr>
          <p:nvPr>
            <p:ph type="body" sz="quarter" idx="41" hasCustomPrompt="1"/>
          </p:nvPr>
        </p:nvSpPr>
        <p:spPr>
          <a:xfrm>
            <a:off x="10322288"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pic>
        <p:nvPicPr>
          <p:cNvPr id="7" name="Grafik 6" descr="Ein Bild, das Grafiken, Grafikdesign, Cartoon enthält.&#10;&#10;KI-generierte Inhalte können fehlerhaft sein.">
            <a:extLst>
              <a:ext uri="{FF2B5EF4-FFF2-40B4-BE49-F238E27FC236}">
                <a16:creationId xmlns:a16="http://schemas.microsoft.com/office/drawing/2014/main" id="{388A5C94-239D-E167-BE4C-B39A4B1B7CA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217502930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preserve="1" userDrawn="1">
  <p:cSld name="Milestones Midd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3" name="Bildplatzhalter 34">
            <a:extLst>
              <a:ext uri="{FF2B5EF4-FFF2-40B4-BE49-F238E27FC236}">
                <a16:creationId xmlns:a16="http://schemas.microsoft.com/office/drawing/2014/main" id="{B4B6B95B-76CF-E529-A902-BCED0C4D9F4B}"/>
              </a:ext>
            </a:extLst>
          </p:cNvPr>
          <p:cNvSpPr>
            <a:spLocks noGrp="1"/>
          </p:cNvSpPr>
          <p:nvPr>
            <p:ph type="pic" sz="quarter" idx="24"/>
          </p:nvPr>
        </p:nvSpPr>
        <p:spPr>
          <a:xfrm>
            <a:off x="2405789" y="2703603"/>
            <a:ext cx="1510161" cy="800341"/>
          </a:xfrm>
          <a:solidFill>
            <a:schemeClr val="accent4"/>
          </a:solidFill>
        </p:spPr>
        <p:txBody>
          <a:bodyPr/>
          <a:lstStyle/>
          <a:p>
            <a:r>
              <a:rPr lang="de-DE" noProof="0"/>
              <a:t>Bild durch Klicken auf Symbol hinzufügen</a:t>
            </a:r>
            <a:endParaRPr lang="en-GB" noProof="0"/>
          </a:p>
        </p:txBody>
      </p:sp>
      <p:sp>
        <p:nvSpPr>
          <p:cNvPr id="48" name="Bildplatzhalter 34">
            <a:extLst>
              <a:ext uri="{FF2B5EF4-FFF2-40B4-BE49-F238E27FC236}">
                <a16:creationId xmlns:a16="http://schemas.microsoft.com/office/drawing/2014/main" id="{8C37FDB9-3A59-B08B-9505-D623487B4DC7}"/>
              </a:ext>
            </a:extLst>
          </p:cNvPr>
          <p:cNvSpPr>
            <a:spLocks noGrp="1"/>
          </p:cNvSpPr>
          <p:nvPr>
            <p:ph type="pic" sz="quarter" idx="28"/>
          </p:nvPr>
        </p:nvSpPr>
        <p:spPr>
          <a:xfrm>
            <a:off x="4234589" y="2703603"/>
            <a:ext cx="1510161" cy="800341"/>
          </a:xfrm>
          <a:solidFill>
            <a:schemeClr val="accent4"/>
          </a:solidFill>
        </p:spPr>
        <p:txBody>
          <a:bodyPr/>
          <a:lstStyle/>
          <a:p>
            <a:r>
              <a:rPr lang="de-DE" noProof="0"/>
              <a:t>Bild durch Klicken auf Symbol hinzufügen</a:t>
            </a:r>
            <a:endParaRPr lang="en-GB" noProof="0"/>
          </a:p>
        </p:txBody>
      </p:sp>
      <p:sp>
        <p:nvSpPr>
          <p:cNvPr id="53" name="Bildplatzhalter 34">
            <a:extLst>
              <a:ext uri="{FF2B5EF4-FFF2-40B4-BE49-F238E27FC236}">
                <a16:creationId xmlns:a16="http://schemas.microsoft.com/office/drawing/2014/main" id="{80EF00DF-5348-369A-8A59-EB63DAC895C0}"/>
              </a:ext>
            </a:extLst>
          </p:cNvPr>
          <p:cNvSpPr>
            <a:spLocks noGrp="1"/>
          </p:cNvSpPr>
          <p:nvPr>
            <p:ph type="pic" sz="quarter" idx="32"/>
          </p:nvPr>
        </p:nvSpPr>
        <p:spPr>
          <a:xfrm>
            <a:off x="6063389" y="2703603"/>
            <a:ext cx="1510161" cy="800341"/>
          </a:xfrm>
          <a:solidFill>
            <a:schemeClr val="accent4"/>
          </a:solidFill>
        </p:spPr>
        <p:txBody>
          <a:bodyPr/>
          <a:lstStyle/>
          <a:p>
            <a:r>
              <a:rPr lang="de-DE" noProof="0"/>
              <a:t>Bild durch Klicken auf Symbol hinzufügen</a:t>
            </a:r>
            <a:endParaRPr lang="en-GB" noProof="0"/>
          </a:p>
        </p:txBody>
      </p:sp>
      <p:sp>
        <p:nvSpPr>
          <p:cNvPr id="58" name="Bildplatzhalter 34">
            <a:extLst>
              <a:ext uri="{FF2B5EF4-FFF2-40B4-BE49-F238E27FC236}">
                <a16:creationId xmlns:a16="http://schemas.microsoft.com/office/drawing/2014/main" id="{36BE1427-6C34-FD73-C27E-64A239B493D6}"/>
              </a:ext>
            </a:extLst>
          </p:cNvPr>
          <p:cNvSpPr>
            <a:spLocks noGrp="1"/>
          </p:cNvSpPr>
          <p:nvPr>
            <p:ph type="pic" sz="quarter" idx="36"/>
          </p:nvPr>
        </p:nvSpPr>
        <p:spPr>
          <a:xfrm>
            <a:off x="7866063" y="2703603"/>
            <a:ext cx="1510161" cy="800341"/>
          </a:xfrm>
          <a:solidFill>
            <a:schemeClr val="accent4"/>
          </a:solidFill>
        </p:spPr>
        <p:txBody>
          <a:bodyPr/>
          <a:lstStyle/>
          <a:p>
            <a:r>
              <a:rPr lang="de-DE" noProof="0"/>
              <a:t>Bild durch Klicken auf Symbol hinzufügen</a:t>
            </a:r>
            <a:endParaRPr lang="en-GB" noProof="0"/>
          </a:p>
        </p:txBody>
      </p:sp>
      <p:sp>
        <p:nvSpPr>
          <p:cNvPr id="63" name="Bildplatzhalter 34">
            <a:extLst>
              <a:ext uri="{FF2B5EF4-FFF2-40B4-BE49-F238E27FC236}">
                <a16:creationId xmlns:a16="http://schemas.microsoft.com/office/drawing/2014/main" id="{D046B9F5-E049-74F0-9D1C-5CF8E058FAB9}"/>
              </a:ext>
            </a:extLst>
          </p:cNvPr>
          <p:cNvSpPr>
            <a:spLocks noGrp="1"/>
          </p:cNvSpPr>
          <p:nvPr>
            <p:ph type="pic" sz="quarter" idx="40"/>
          </p:nvPr>
        </p:nvSpPr>
        <p:spPr>
          <a:xfrm>
            <a:off x="9712280" y="2703603"/>
            <a:ext cx="1510161" cy="800341"/>
          </a:xfrm>
          <a:solidFill>
            <a:schemeClr val="accent4"/>
          </a:solidFill>
        </p:spPr>
        <p:txBody>
          <a:bodyPr/>
          <a:lstStyle/>
          <a:p>
            <a:r>
              <a:rPr lang="de-DE" noProof="0"/>
              <a:t>Bild durch Klicken auf Symbol hinzufügen</a:t>
            </a:r>
            <a:endParaRPr lang="en-GB" noProof="0"/>
          </a:p>
        </p:txBody>
      </p:sp>
      <p:sp>
        <p:nvSpPr>
          <p:cNvPr id="11" name="Textplatzhalter 18">
            <a:extLst>
              <a:ext uri="{FF2B5EF4-FFF2-40B4-BE49-F238E27FC236}">
                <a16:creationId xmlns:a16="http://schemas.microsoft.com/office/drawing/2014/main" id="{EEC58C46-71A2-9951-91A7-EBBE89EFCE24}"/>
              </a:ext>
            </a:extLst>
          </p:cNvPr>
          <p:cNvSpPr>
            <a:spLocks noGrp="1"/>
          </p:cNvSpPr>
          <p:nvPr>
            <p:ph type="body" sz="quarter" idx="12" hasCustomPrompt="1"/>
          </p:nvPr>
        </p:nvSpPr>
        <p:spPr>
          <a:xfrm>
            <a:off x="1107717"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12" name="Textplatzhalter 18">
            <a:extLst>
              <a:ext uri="{FF2B5EF4-FFF2-40B4-BE49-F238E27FC236}">
                <a16:creationId xmlns:a16="http://schemas.microsoft.com/office/drawing/2014/main" id="{C5DF79DB-9C6D-707B-C6E5-90D27663BAA1}"/>
              </a:ext>
            </a:extLst>
          </p:cNvPr>
          <p:cNvSpPr>
            <a:spLocks noGrp="1"/>
          </p:cNvSpPr>
          <p:nvPr>
            <p:ph type="body" sz="quarter" idx="21" hasCustomPrompt="1"/>
          </p:nvPr>
        </p:nvSpPr>
        <p:spPr>
          <a:xfrm>
            <a:off x="1107717"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MILESTONES SLIDE</a:t>
            </a:r>
          </a:p>
        </p:txBody>
      </p:sp>
      <p:sp>
        <p:nvSpPr>
          <p:cNvPr id="3" name="Rechteck 2">
            <a:extLst>
              <a:ext uri="{FF2B5EF4-FFF2-40B4-BE49-F238E27FC236}">
                <a16:creationId xmlns:a16="http://schemas.microsoft.com/office/drawing/2014/main" id="{59D7B63B-51C6-215C-94E8-412143136C8C}"/>
              </a:ext>
            </a:extLst>
          </p:cNvPr>
          <p:cNvSpPr/>
          <p:nvPr userDrawn="1"/>
        </p:nvSpPr>
        <p:spPr>
          <a:xfrm>
            <a:off x="0" y="3743569"/>
            <a:ext cx="12192000" cy="72000"/>
          </a:xfrm>
          <a:prstGeom prst="rect">
            <a:avLst/>
          </a:prstGeom>
          <a:solidFill>
            <a:srgbClr val="D200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6" name="Bildplatzhalter 34">
            <a:extLst>
              <a:ext uri="{FF2B5EF4-FFF2-40B4-BE49-F238E27FC236}">
                <a16:creationId xmlns:a16="http://schemas.microsoft.com/office/drawing/2014/main" id="{20C40CD9-735C-9B56-EC2C-6C1254A0A8B5}"/>
              </a:ext>
            </a:extLst>
          </p:cNvPr>
          <p:cNvSpPr>
            <a:spLocks noGrp="1"/>
          </p:cNvSpPr>
          <p:nvPr>
            <p:ph type="pic" sz="quarter" idx="20"/>
          </p:nvPr>
        </p:nvSpPr>
        <p:spPr>
          <a:xfrm>
            <a:off x="611823" y="2703603"/>
            <a:ext cx="1510161" cy="800341"/>
          </a:xfrm>
          <a:solidFill>
            <a:schemeClr val="accent4"/>
          </a:solidFill>
        </p:spPr>
        <p:txBody>
          <a:bodyPr/>
          <a:lstStyle/>
          <a:p>
            <a:r>
              <a:rPr lang="de-DE" noProof="0"/>
              <a:t>Bild durch Klicken auf Symbol hinzufügen</a:t>
            </a:r>
            <a:endParaRPr lang="en-GB" noProof="0"/>
          </a:p>
        </p:txBody>
      </p:sp>
      <p:sp>
        <p:nvSpPr>
          <p:cNvPr id="40" name="Textplatzhalter 18">
            <a:extLst>
              <a:ext uri="{FF2B5EF4-FFF2-40B4-BE49-F238E27FC236}">
                <a16:creationId xmlns:a16="http://schemas.microsoft.com/office/drawing/2014/main" id="{AF9C9E2B-8310-52A8-5805-2EAB97DC22A9}"/>
              </a:ext>
            </a:extLst>
          </p:cNvPr>
          <p:cNvSpPr>
            <a:spLocks noGrp="1"/>
          </p:cNvSpPr>
          <p:nvPr>
            <p:ph type="body" sz="quarter" idx="22" hasCustomPrompt="1"/>
          </p:nvPr>
        </p:nvSpPr>
        <p:spPr>
          <a:xfrm>
            <a:off x="29016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41" name="Textplatzhalter 18">
            <a:extLst>
              <a:ext uri="{FF2B5EF4-FFF2-40B4-BE49-F238E27FC236}">
                <a16:creationId xmlns:a16="http://schemas.microsoft.com/office/drawing/2014/main" id="{4B560F64-DE12-ED87-BE3A-218F81F75275}"/>
              </a:ext>
            </a:extLst>
          </p:cNvPr>
          <p:cNvSpPr>
            <a:spLocks noGrp="1"/>
          </p:cNvSpPr>
          <p:nvPr>
            <p:ph type="body" sz="quarter" idx="23" hasCustomPrompt="1"/>
          </p:nvPr>
        </p:nvSpPr>
        <p:spPr>
          <a:xfrm>
            <a:off x="29016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45" name="Textplatzhalter 18">
            <a:extLst>
              <a:ext uri="{FF2B5EF4-FFF2-40B4-BE49-F238E27FC236}">
                <a16:creationId xmlns:a16="http://schemas.microsoft.com/office/drawing/2014/main" id="{BD687E40-1CEB-AD72-1FCF-4576D78A2B52}"/>
              </a:ext>
            </a:extLst>
          </p:cNvPr>
          <p:cNvSpPr>
            <a:spLocks noGrp="1"/>
          </p:cNvSpPr>
          <p:nvPr>
            <p:ph type="body" sz="quarter" idx="26" hasCustomPrompt="1"/>
          </p:nvPr>
        </p:nvSpPr>
        <p:spPr>
          <a:xfrm>
            <a:off x="47304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46" name="Textplatzhalter 18">
            <a:extLst>
              <a:ext uri="{FF2B5EF4-FFF2-40B4-BE49-F238E27FC236}">
                <a16:creationId xmlns:a16="http://schemas.microsoft.com/office/drawing/2014/main" id="{569B1F51-3521-A3C6-B3BC-3160FF3EB062}"/>
              </a:ext>
            </a:extLst>
          </p:cNvPr>
          <p:cNvSpPr>
            <a:spLocks noGrp="1"/>
          </p:cNvSpPr>
          <p:nvPr>
            <p:ph type="body" sz="quarter" idx="27" hasCustomPrompt="1"/>
          </p:nvPr>
        </p:nvSpPr>
        <p:spPr>
          <a:xfrm>
            <a:off x="47304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50" name="Textplatzhalter 18">
            <a:extLst>
              <a:ext uri="{FF2B5EF4-FFF2-40B4-BE49-F238E27FC236}">
                <a16:creationId xmlns:a16="http://schemas.microsoft.com/office/drawing/2014/main" id="{72C258D1-FEBB-ADBF-6484-C5993AF97810}"/>
              </a:ext>
            </a:extLst>
          </p:cNvPr>
          <p:cNvSpPr>
            <a:spLocks noGrp="1"/>
          </p:cNvSpPr>
          <p:nvPr>
            <p:ph type="body" sz="quarter" idx="30" hasCustomPrompt="1"/>
          </p:nvPr>
        </p:nvSpPr>
        <p:spPr>
          <a:xfrm>
            <a:off x="65592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51" name="Textplatzhalter 18">
            <a:extLst>
              <a:ext uri="{FF2B5EF4-FFF2-40B4-BE49-F238E27FC236}">
                <a16:creationId xmlns:a16="http://schemas.microsoft.com/office/drawing/2014/main" id="{15F4D131-3DC0-50B4-4EBA-D17BFC19B361}"/>
              </a:ext>
            </a:extLst>
          </p:cNvPr>
          <p:cNvSpPr>
            <a:spLocks noGrp="1"/>
          </p:cNvSpPr>
          <p:nvPr>
            <p:ph type="body" sz="quarter" idx="31" hasCustomPrompt="1"/>
          </p:nvPr>
        </p:nvSpPr>
        <p:spPr>
          <a:xfrm>
            <a:off x="65592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55" name="Textplatzhalter 18">
            <a:extLst>
              <a:ext uri="{FF2B5EF4-FFF2-40B4-BE49-F238E27FC236}">
                <a16:creationId xmlns:a16="http://schemas.microsoft.com/office/drawing/2014/main" id="{8F9472E0-B797-0A0F-7E71-29797FD3ADAA}"/>
              </a:ext>
            </a:extLst>
          </p:cNvPr>
          <p:cNvSpPr>
            <a:spLocks noGrp="1"/>
          </p:cNvSpPr>
          <p:nvPr>
            <p:ph type="body" sz="quarter" idx="34" hasCustomPrompt="1"/>
          </p:nvPr>
        </p:nvSpPr>
        <p:spPr>
          <a:xfrm>
            <a:off x="8361957"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56" name="Textplatzhalter 18">
            <a:extLst>
              <a:ext uri="{FF2B5EF4-FFF2-40B4-BE49-F238E27FC236}">
                <a16:creationId xmlns:a16="http://schemas.microsoft.com/office/drawing/2014/main" id="{75694957-0428-607C-8D6E-3D6097A0B6B3}"/>
              </a:ext>
            </a:extLst>
          </p:cNvPr>
          <p:cNvSpPr>
            <a:spLocks noGrp="1"/>
          </p:cNvSpPr>
          <p:nvPr>
            <p:ph type="body" sz="quarter" idx="35" hasCustomPrompt="1"/>
          </p:nvPr>
        </p:nvSpPr>
        <p:spPr>
          <a:xfrm>
            <a:off x="8361957"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60" name="Textplatzhalter 18">
            <a:extLst>
              <a:ext uri="{FF2B5EF4-FFF2-40B4-BE49-F238E27FC236}">
                <a16:creationId xmlns:a16="http://schemas.microsoft.com/office/drawing/2014/main" id="{1D9661F0-6B7C-EAFA-62F2-E5F6C4E8BB29}"/>
              </a:ext>
            </a:extLst>
          </p:cNvPr>
          <p:cNvSpPr>
            <a:spLocks noGrp="1"/>
          </p:cNvSpPr>
          <p:nvPr>
            <p:ph type="body" sz="quarter" idx="38" hasCustomPrompt="1"/>
          </p:nvPr>
        </p:nvSpPr>
        <p:spPr>
          <a:xfrm>
            <a:off x="10208174"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61" name="Textplatzhalter 18">
            <a:extLst>
              <a:ext uri="{FF2B5EF4-FFF2-40B4-BE49-F238E27FC236}">
                <a16:creationId xmlns:a16="http://schemas.microsoft.com/office/drawing/2014/main" id="{FD13F885-9CD4-210D-113C-08B2FDCA6ACE}"/>
              </a:ext>
            </a:extLst>
          </p:cNvPr>
          <p:cNvSpPr>
            <a:spLocks noGrp="1"/>
          </p:cNvSpPr>
          <p:nvPr>
            <p:ph type="body" sz="quarter" idx="39" hasCustomPrompt="1"/>
          </p:nvPr>
        </p:nvSpPr>
        <p:spPr>
          <a:xfrm>
            <a:off x="10208174"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4" name="Textplatzhalter 8">
            <a:extLst>
              <a:ext uri="{FF2B5EF4-FFF2-40B4-BE49-F238E27FC236}">
                <a16:creationId xmlns:a16="http://schemas.microsoft.com/office/drawing/2014/main" id="{3A87EE00-E29E-1BC2-0AE6-91D3919B9448}"/>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sp>
        <p:nvSpPr>
          <p:cNvPr id="5" name="Textplatzhalter 3">
            <a:extLst>
              <a:ext uri="{FF2B5EF4-FFF2-40B4-BE49-F238E27FC236}">
                <a16:creationId xmlns:a16="http://schemas.microsoft.com/office/drawing/2014/main" id="{D88A18A6-1392-DB9E-2D44-11C07D472BA3}"/>
              </a:ext>
            </a:extLst>
          </p:cNvPr>
          <p:cNvSpPr>
            <a:spLocks noGrp="1"/>
          </p:cNvSpPr>
          <p:nvPr>
            <p:ph type="body" sz="quarter" idx="11" hasCustomPrompt="1"/>
          </p:nvPr>
        </p:nvSpPr>
        <p:spPr>
          <a:xfrm>
            <a:off x="1221831"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8" name="Textplatzhalter 3">
            <a:extLst>
              <a:ext uri="{FF2B5EF4-FFF2-40B4-BE49-F238E27FC236}">
                <a16:creationId xmlns:a16="http://schemas.microsoft.com/office/drawing/2014/main" id="{67ED3705-3E96-D30F-B580-E483D11E05AF}"/>
              </a:ext>
            </a:extLst>
          </p:cNvPr>
          <p:cNvSpPr>
            <a:spLocks noGrp="1"/>
          </p:cNvSpPr>
          <p:nvPr>
            <p:ph type="body" sz="quarter" idx="25" hasCustomPrompt="1"/>
          </p:nvPr>
        </p:nvSpPr>
        <p:spPr>
          <a:xfrm>
            <a:off x="30157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0" name="Textplatzhalter 3">
            <a:extLst>
              <a:ext uri="{FF2B5EF4-FFF2-40B4-BE49-F238E27FC236}">
                <a16:creationId xmlns:a16="http://schemas.microsoft.com/office/drawing/2014/main" id="{5DFB08EB-FC2D-516F-383D-44BE0FFCE458}"/>
              </a:ext>
            </a:extLst>
          </p:cNvPr>
          <p:cNvSpPr>
            <a:spLocks noGrp="1"/>
          </p:cNvSpPr>
          <p:nvPr>
            <p:ph type="body" sz="quarter" idx="29" hasCustomPrompt="1"/>
          </p:nvPr>
        </p:nvSpPr>
        <p:spPr>
          <a:xfrm>
            <a:off x="48445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3" name="Textplatzhalter 3">
            <a:extLst>
              <a:ext uri="{FF2B5EF4-FFF2-40B4-BE49-F238E27FC236}">
                <a16:creationId xmlns:a16="http://schemas.microsoft.com/office/drawing/2014/main" id="{4FB9E04B-C21B-D5F0-6AD9-81E5EFF686B2}"/>
              </a:ext>
            </a:extLst>
          </p:cNvPr>
          <p:cNvSpPr>
            <a:spLocks noGrp="1"/>
          </p:cNvSpPr>
          <p:nvPr>
            <p:ph type="body" sz="quarter" idx="33" hasCustomPrompt="1"/>
          </p:nvPr>
        </p:nvSpPr>
        <p:spPr>
          <a:xfrm>
            <a:off x="66733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4" name="Textplatzhalter 3">
            <a:extLst>
              <a:ext uri="{FF2B5EF4-FFF2-40B4-BE49-F238E27FC236}">
                <a16:creationId xmlns:a16="http://schemas.microsoft.com/office/drawing/2014/main" id="{C4E457C9-4786-4E2E-339A-56B4B1AE6CA0}"/>
              </a:ext>
            </a:extLst>
          </p:cNvPr>
          <p:cNvSpPr>
            <a:spLocks noGrp="1"/>
          </p:cNvSpPr>
          <p:nvPr>
            <p:ph type="body" sz="quarter" idx="37" hasCustomPrompt="1"/>
          </p:nvPr>
        </p:nvSpPr>
        <p:spPr>
          <a:xfrm>
            <a:off x="8476071"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5" name="Textplatzhalter 3">
            <a:extLst>
              <a:ext uri="{FF2B5EF4-FFF2-40B4-BE49-F238E27FC236}">
                <a16:creationId xmlns:a16="http://schemas.microsoft.com/office/drawing/2014/main" id="{C62D9EAE-6D6F-3A11-F261-288E3BBB3E2E}"/>
              </a:ext>
            </a:extLst>
          </p:cNvPr>
          <p:cNvSpPr>
            <a:spLocks noGrp="1"/>
          </p:cNvSpPr>
          <p:nvPr>
            <p:ph type="body" sz="quarter" idx="41" hasCustomPrompt="1"/>
          </p:nvPr>
        </p:nvSpPr>
        <p:spPr>
          <a:xfrm>
            <a:off x="10322288"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pic>
        <p:nvPicPr>
          <p:cNvPr id="7" name="Grafik 6" descr="Ein Bild, das Grafiken, Grafikdesign, Cartoon enthält.&#10;&#10;KI-generierte Inhalte können fehlerhaft sein.">
            <a:extLst>
              <a:ext uri="{FF2B5EF4-FFF2-40B4-BE49-F238E27FC236}">
                <a16:creationId xmlns:a16="http://schemas.microsoft.com/office/drawing/2014/main" id="{EB22C8F0-1415-DEB9-B797-C9F0D15DD07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147128326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userDrawn="1">
  <p:cSld name="Milestones E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3" name="Bildplatzhalter 34">
            <a:extLst>
              <a:ext uri="{FF2B5EF4-FFF2-40B4-BE49-F238E27FC236}">
                <a16:creationId xmlns:a16="http://schemas.microsoft.com/office/drawing/2014/main" id="{B4B6B95B-76CF-E529-A902-BCED0C4D9F4B}"/>
              </a:ext>
            </a:extLst>
          </p:cNvPr>
          <p:cNvSpPr>
            <a:spLocks noGrp="1"/>
          </p:cNvSpPr>
          <p:nvPr>
            <p:ph type="pic" sz="quarter" idx="24"/>
          </p:nvPr>
        </p:nvSpPr>
        <p:spPr>
          <a:xfrm>
            <a:off x="2405789" y="2703603"/>
            <a:ext cx="1510161" cy="800341"/>
          </a:xfrm>
          <a:solidFill>
            <a:schemeClr val="accent4"/>
          </a:solidFill>
        </p:spPr>
        <p:txBody>
          <a:bodyPr/>
          <a:lstStyle/>
          <a:p>
            <a:r>
              <a:rPr lang="de-DE" noProof="0"/>
              <a:t>Bild durch Klicken auf Symbol hinzufügen</a:t>
            </a:r>
            <a:endParaRPr lang="en-GB" noProof="0"/>
          </a:p>
        </p:txBody>
      </p:sp>
      <p:sp>
        <p:nvSpPr>
          <p:cNvPr id="48" name="Bildplatzhalter 34">
            <a:extLst>
              <a:ext uri="{FF2B5EF4-FFF2-40B4-BE49-F238E27FC236}">
                <a16:creationId xmlns:a16="http://schemas.microsoft.com/office/drawing/2014/main" id="{8C37FDB9-3A59-B08B-9505-D623487B4DC7}"/>
              </a:ext>
            </a:extLst>
          </p:cNvPr>
          <p:cNvSpPr>
            <a:spLocks noGrp="1"/>
          </p:cNvSpPr>
          <p:nvPr>
            <p:ph type="pic" sz="quarter" idx="28"/>
          </p:nvPr>
        </p:nvSpPr>
        <p:spPr>
          <a:xfrm>
            <a:off x="4234589" y="2703603"/>
            <a:ext cx="1510161" cy="800341"/>
          </a:xfrm>
          <a:solidFill>
            <a:schemeClr val="accent4"/>
          </a:solidFill>
        </p:spPr>
        <p:txBody>
          <a:bodyPr/>
          <a:lstStyle/>
          <a:p>
            <a:r>
              <a:rPr lang="de-DE" noProof="0"/>
              <a:t>Bild durch Klicken auf Symbol hinzufügen</a:t>
            </a:r>
            <a:endParaRPr lang="en-GB" noProof="0"/>
          </a:p>
        </p:txBody>
      </p:sp>
      <p:sp>
        <p:nvSpPr>
          <p:cNvPr id="53" name="Bildplatzhalter 34">
            <a:extLst>
              <a:ext uri="{FF2B5EF4-FFF2-40B4-BE49-F238E27FC236}">
                <a16:creationId xmlns:a16="http://schemas.microsoft.com/office/drawing/2014/main" id="{80EF00DF-5348-369A-8A59-EB63DAC895C0}"/>
              </a:ext>
            </a:extLst>
          </p:cNvPr>
          <p:cNvSpPr>
            <a:spLocks noGrp="1"/>
          </p:cNvSpPr>
          <p:nvPr>
            <p:ph type="pic" sz="quarter" idx="32"/>
          </p:nvPr>
        </p:nvSpPr>
        <p:spPr>
          <a:xfrm>
            <a:off x="6063389" y="2703603"/>
            <a:ext cx="1510161" cy="800341"/>
          </a:xfrm>
          <a:solidFill>
            <a:schemeClr val="accent4"/>
          </a:solidFill>
        </p:spPr>
        <p:txBody>
          <a:bodyPr/>
          <a:lstStyle/>
          <a:p>
            <a:r>
              <a:rPr lang="de-DE" noProof="0"/>
              <a:t>Bild durch Klicken auf Symbol hinzufügen</a:t>
            </a:r>
            <a:endParaRPr lang="en-GB" noProof="0"/>
          </a:p>
        </p:txBody>
      </p:sp>
      <p:sp>
        <p:nvSpPr>
          <p:cNvPr id="58" name="Bildplatzhalter 34">
            <a:extLst>
              <a:ext uri="{FF2B5EF4-FFF2-40B4-BE49-F238E27FC236}">
                <a16:creationId xmlns:a16="http://schemas.microsoft.com/office/drawing/2014/main" id="{36BE1427-6C34-FD73-C27E-64A239B493D6}"/>
              </a:ext>
            </a:extLst>
          </p:cNvPr>
          <p:cNvSpPr>
            <a:spLocks noGrp="1"/>
          </p:cNvSpPr>
          <p:nvPr>
            <p:ph type="pic" sz="quarter" idx="36"/>
          </p:nvPr>
        </p:nvSpPr>
        <p:spPr>
          <a:xfrm>
            <a:off x="7866063" y="2703603"/>
            <a:ext cx="1510161" cy="800341"/>
          </a:xfrm>
          <a:solidFill>
            <a:schemeClr val="accent4"/>
          </a:solidFill>
        </p:spPr>
        <p:txBody>
          <a:bodyPr/>
          <a:lstStyle/>
          <a:p>
            <a:r>
              <a:rPr lang="de-DE" noProof="0"/>
              <a:t>Bild durch Klicken auf Symbol hinzufügen</a:t>
            </a:r>
            <a:endParaRPr lang="en-GB" noProof="0"/>
          </a:p>
        </p:txBody>
      </p:sp>
      <p:sp>
        <p:nvSpPr>
          <p:cNvPr id="63" name="Bildplatzhalter 34">
            <a:extLst>
              <a:ext uri="{FF2B5EF4-FFF2-40B4-BE49-F238E27FC236}">
                <a16:creationId xmlns:a16="http://schemas.microsoft.com/office/drawing/2014/main" id="{D046B9F5-E049-74F0-9D1C-5CF8E058FAB9}"/>
              </a:ext>
            </a:extLst>
          </p:cNvPr>
          <p:cNvSpPr>
            <a:spLocks noGrp="1"/>
          </p:cNvSpPr>
          <p:nvPr>
            <p:ph type="pic" sz="quarter" idx="40"/>
          </p:nvPr>
        </p:nvSpPr>
        <p:spPr>
          <a:xfrm>
            <a:off x="9712280" y="2703603"/>
            <a:ext cx="1510161" cy="800341"/>
          </a:xfrm>
          <a:solidFill>
            <a:schemeClr val="accent4"/>
          </a:solidFill>
        </p:spPr>
        <p:txBody>
          <a:bodyPr/>
          <a:lstStyle/>
          <a:p>
            <a:r>
              <a:rPr lang="de-DE" noProof="0"/>
              <a:t>Bild durch Klicken auf Symbol hinzufügen</a:t>
            </a:r>
            <a:endParaRPr lang="en-GB" noProof="0"/>
          </a:p>
        </p:txBody>
      </p:sp>
      <p:sp>
        <p:nvSpPr>
          <p:cNvPr id="11" name="Textplatzhalter 18">
            <a:extLst>
              <a:ext uri="{FF2B5EF4-FFF2-40B4-BE49-F238E27FC236}">
                <a16:creationId xmlns:a16="http://schemas.microsoft.com/office/drawing/2014/main" id="{EEC58C46-71A2-9951-91A7-EBBE89EFCE24}"/>
              </a:ext>
            </a:extLst>
          </p:cNvPr>
          <p:cNvSpPr>
            <a:spLocks noGrp="1"/>
          </p:cNvSpPr>
          <p:nvPr>
            <p:ph type="body" sz="quarter" idx="12" hasCustomPrompt="1"/>
          </p:nvPr>
        </p:nvSpPr>
        <p:spPr>
          <a:xfrm>
            <a:off x="1107717"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12" name="Textplatzhalter 18">
            <a:extLst>
              <a:ext uri="{FF2B5EF4-FFF2-40B4-BE49-F238E27FC236}">
                <a16:creationId xmlns:a16="http://schemas.microsoft.com/office/drawing/2014/main" id="{C5DF79DB-9C6D-707B-C6E5-90D27663BAA1}"/>
              </a:ext>
            </a:extLst>
          </p:cNvPr>
          <p:cNvSpPr>
            <a:spLocks noGrp="1"/>
          </p:cNvSpPr>
          <p:nvPr>
            <p:ph type="body" sz="quarter" idx="21" hasCustomPrompt="1"/>
          </p:nvPr>
        </p:nvSpPr>
        <p:spPr>
          <a:xfrm>
            <a:off x="1107717"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MILESTONES SLIDE</a:t>
            </a:r>
          </a:p>
        </p:txBody>
      </p:sp>
      <p:sp>
        <p:nvSpPr>
          <p:cNvPr id="3" name="Rechteck 2">
            <a:extLst>
              <a:ext uri="{FF2B5EF4-FFF2-40B4-BE49-F238E27FC236}">
                <a16:creationId xmlns:a16="http://schemas.microsoft.com/office/drawing/2014/main" id="{59D7B63B-51C6-215C-94E8-412143136C8C}"/>
              </a:ext>
            </a:extLst>
          </p:cNvPr>
          <p:cNvSpPr/>
          <p:nvPr userDrawn="1"/>
        </p:nvSpPr>
        <p:spPr>
          <a:xfrm>
            <a:off x="0" y="3743568"/>
            <a:ext cx="10510982" cy="72000"/>
          </a:xfrm>
          <a:prstGeom prst="rect">
            <a:avLst/>
          </a:prstGeom>
          <a:solidFill>
            <a:srgbClr val="D200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6" name="Bildplatzhalter 34">
            <a:extLst>
              <a:ext uri="{FF2B5EF4-FFF2-40B4-BE49-F238E27FC236}">
                <a16:creationId xmlns:a16="http://schemas.microsoft.com/office/drawing/2014/main" id="{20C40CD9-735C-9B56-EC2C-6C1254A0A8B5}"/>
              </a:ext>
            </a:extLst>
          </p:cNvPr>
          <p:cNvSpPr>
            <a:spLocks noGrp="1"/>
          </p:cNvSpPr>
          <p:nvPr>
            <p:ph type="pic" sz="quarter" idx="20"/>
          </p:nvPr>
        </p:nvSpPr>
        <p:spPr>
          <a:xfrm>
            <a:off x="611823" y="2703603"/>
            <a:ext cx="1510161" cy="800341"/>
          </a:xfrm>
          <a:solidFill>
            <a:schemeClr val="accent4"/>
          </a:solidFill>
        </p:spPr>
        <p:txBody>
          <a:bodyPr/>
          <a:lstStyle/>
          <a:p>
            <a:r>
              <a:rPr lang="de-DE" noProof="0"/>
              <a:t>Bild durch Klicken auf Symbol hinzufügen</a:t>
            </a:r>
            <a:endParaRPr lang="en-GB" noProof="0"/>
          </a:p>
        </p:txBody>
      </p:sp>
      <p:sp>
        <p:nvSpPr>
          <p:cNvPr id="40" name="Textplatzhalter 18">
            <a:extLst>
              <a:ext uri="{FF2B5EF4-FFF2-40B4-BE49-F238E27FC236}">
                <a16:creationId xmlns:a16="http://schemas.microsoft.com/office/drawing/2014/main" id="{AF9C9E2B-8310-52A8-5805-2EAB97DC22A9}"/>
              </a:ext>
            </a:extLst>
          </p:cNvPr>
          <p:cNvSpPr>
            <a:spLocks noGrp="1"/>
          </p:cNvSpPr>
          <p:nvPr>
            <p:ph type="body" sz="quarter" idx="22" hasCustomPrompt="1"/>
          </p:nvPr>
        </p:nvSpPr>
        <p:spPr>
          <a:xfrm>
            <a:off x="29016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41" name="Textplatzhalter 18">
            <a:extLst>
              <a:ext uri="{FF2B5EF4-FFF2-40B4-BE49-F238E27FC236}">
                <a16:creationId xmlns:a16="http://schemas.microsoft.com/office/drawing/2014/main" id="{4B560F64-DE12-ED87-BE3A-218F81F75275}"/>
              </a:ext>
            </a:extLst>
          </p:cNvPr>
          <p:cNvSpPr>
            <a:spLocks noGrp="1"/>
          </p:cNvSpPr>
          <p:nvPr>
            <p:ph type="body" sz="quarter" idx="23" hasCustomPrompt="1"/>
          </p:nvPr>
        </p:nvSpPr>
        <p:spPr>
          <a:xfrm>
            <a:off x="29016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45" name="Textplatzhalter 18">
            <a:extLst>
              <a:ext uri="{FF2B5EF4-FFF2-40B4-BE49-F238E27FC236}">
                <a16:creationId xmlns:a16="http://schemas.microsoft.com/office/drawing/2014/main" id="{BD687E40-1CEB-AD72-1FCF-4576D78A2B52}"/>
              </a:ext>
            </a:extLst>
          </p:cNvPr>
          <p:cNvSpPr>
            <a:spLocks noGrp="1"/>
          </p:cNvSpPr>
          <p:nvPr>
            <p:ph type="body" sz="quarter" idx="26" hasCustomPrompt="1"/>
          </p:nvPr>
        </p:nvSpPr>
        <p:spPr>
          <a:xfrm>
            <a:off x="47304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46" name="Textplatzhalter 18">
            <a:extLst>
              <a:ext uri="{FF2B5EF4-FFF2-40B4-BE49-F238E27FC236}">
                <a16:creationId xmlns:a16="http://schemas.microsoft.com/office/drawing/2014/main" id="{569B1F51-3521-A3C6-B3BC-3160FF3EB062}"/>
              </a:ext>
            </a:extLst>
          </p:cNvPr>
          <p:cNvSpPr>
            <a:spLocks noGrp="1"/>
          </p:cNvSpPr>
          <p:nvPr>
            <p:ph type="body" sz="quarter" idx="27" hasCustomPrompt="1"/>
          </p:nvPr>
        </p:nvSpPr>
        <p:spPr>
          <a:xfrm>
            <a:off x="47304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50" name="Textplatzhalter 18">
            <a:extLst>
              <a:ext uri="{FF2B5EF4-FFF2-40B4-BE49-F238E27FC236}">
                <a16:creationId xmlns:a16="http://schemas.microsoft.com/office/drawing/2014/main" id="{72C258D1-FEBB-ADBF-6484-C5993AF97810}"/>
              </a:ext>
            </a:extLst>
          </p:cNvPr>
          <p:cNvSpPr>
            <a:spLocks noGrp="1"/>
          </p:cNvSpPr>
          <p:nvPr>
            <p:ph type="body" sz="quarter" idx="30" hasCustomPrompt="1"/>
          </p:nvPr>
        </p:nvSpPr>
        <p:spPr>
          <a:xfrm>
            <a:off x="6559283"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51" name="Textplatzhalter 18">
            <a:extLst>
              <a:ext uri="{FF2B5EF4-FFF2-40B4-BE49-F238E27FC236}">
                <a16:creationId xmlns:a16="http://schemas.microsoft.com/office/drawing/2014/main" id="{15F4D131-3DC0-50B4-4EBA-D17BFC19B361}"/>
              </a:ext>
            </a:extLst>
          </p:cNvPr>
          <p:cNvSpPr>
            <a:spLocks noGrp="1"/>
          </p:cNvSpPr>
          <p:nvPr>
            <p:ph type="body" sz="quarter" idx="31" hasCustomPrompt="1"/>
          </p:nvPr>
        </p:nvSpPr>
        <p:spPr>
          <a:xfrm>
            <a:off x="6559283"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55" name="Textplatzhalter 18">
            <a:extLst>
              <a:ext uri="{FF2B5EF4-FFF2-40B4-BE49-F238E27FC236}">
                <a16:creationId xmlns:a16="http://schemas.microsoft.com/office/drawing/2014/main" id="{8F9472E0-B797-0A0F-7E71-29797FD3ADAA}"/>
              </a:ext>
            </a:extLst>
          </p:cNvPr>
          <p:cNvSpPr>
            <a:spLocks noGrp="1"/>
          </p:cNvSpPr>
          <p:nvPr>
            <p:ph type="body" sz="quarter" idx="34" hasCustomPrompt="1"/>
          </p:nvPr>
        </p:nvSpPr>
        <p:spPr>
          <a:xfrm>
            <a:off x="8361957"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56" name="Textplatzhalter 18">
            <a:extLst>
              <a:ext uri="{FF2B5EF4-FFF2-40B4-BE49-F238E27FC236}">
                <a16:creationId xmlns:a16="http://schemas.microsoft.com/office/drawing/2014/main" id="{75694957-0428-607C-8D6E-3D6097A0B6B3}"/>
              </a:ext>
            </a:extLst>
          </p:cNvPr>
          <p:cNvSpPr>
            <a:spLocks noGrp="1"/>
          </p:cNvSpPr>
          <p:nvPr>
            <p:ph type="body" sz="quarter" idx="35" hasCustomPrompt="1"/>
          </p:nvPr>
        </p:nvSpPr>
        <p:spPr>
          <a:xfrm>
            <a:off x="8361957"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60" name="Textplatzhalter 18">
            <a:extLst>
              <a:ext uri="{FF2B5EF4-FFF2-40B4-BE49-F238E27FC236}">
                <a16:creationId xmlns:a16="http://schemas.microsoft.com/office/drawing/2014/main" id="{1D9661F0-6B7C-EAFA-62F2-E5F6C4E8BB29}"/>
              </a:ext>
            </a:extLst>
          </p:cNvPr>
          <p:cNvSpPr>
            <a:spLocks noGrp="1"/>
          </p:cNvSpPr>
          <p:nvPr>
            <p:ph type="body" sz="quarter" idx="38" hasCustomPrompt="1"/>
          </p:nvPr>
        </p:nvSpPr>
        <p:spPr>
          <a:xfrm>
            <a:off x="10208174" y="3969119"/>
            <a:ext cx="1343383" cy="276999"/>
          </a:xfrm>
        </p:spPr>
        <p:txBody>
          <a:bodyPr wrap="square">
            <a:spAutoFit/>
          </a:bodyPr>
          <a:lstStyle>
            <a:lvl1pPr>
              <a:lnSpc>
                <a:spcPct val="100000"/>
              </a:lnSpc>
              <a:defRPr sz="1800" b="1">
                <a:solidFill>
                  <a:schemeClr val="tx2"/>
                </a:solidFill>
                <a:latin typeface="+mj-lt"/>
              </a:defRPr>
            </a:lvl1pPr>
          </a:lstStyle>
          <a:p>
            <a:pPr lvl="0"/>
            <a:r>
              <a:rPr lang="en-GB" noProof="0"/>
              <a:t>YYYY</a:t>
            </a:r>
          </a:p>
        </p:txBody>
      </p:sp>
      <p:sp>
        <p:nvSpPr>
          <p:cNvPr id="61" name="Textplatzhalter 18">
            <a:extLst>
              <a:ext uri="{FF2B5EF4-FFF2-40B4-BE49-F238E27FC236}">
                <a16:creationId xmlns:a16="http://schemas.microsoft.com/office/drawing/2014/main" id="{FD13F885-9CD4-210D-113C-08B2FDCA6ACE}"/>
              </a:ext>
            </a:extLst>
          </p:cNvPr>
          <p:cNvSpPr>
            <a:spLocks noGrp="1"/>
          </p:cNvSpPr>
          <p:nvPr>
            <p:ph type="body" sz="quarter" idx="39" hasCustomPrompt="1"/>
          </p:nvPr>
        </p:nvSpPr>
        <p:spPr>
          <a:xfrm>
            <a:off x="10208174" y="4311470"/>
            <a:ext cx="1343383" cy="370422"/>
          </a:xfrm>
        </p:spPr>
        <p:txBody>
          <a:bodyPr wrap="square">
            <a:spAutoFit/>
          </a:bodyPr>
          <a:lstStyle>
            <a:lvl1pPr>
              <a:lnSpc>
                <a:spcPct val="113750"/>
              </a:lnSpc>
              <a:defRPr sz="1100" b="0">
                <a:solidFill>
                  <a:schemeClr val="tx2"/>
                </a:solidFill>
                <a:latin typeface="+mn-lt"/>
              </a:defRPr>
            </a:lvl1pPr>
          </a:lstStyle>
          <a:p>
            <a:pPr lvl="0"/>
            <a:r>
              <a:rPr lang="en-GB" noProof="0"/>
              <a:t>Short milestone fact. Write here.</a:t>
            </a:r>
          </a:p>
        </p:txBody>
      </p:sp>
      <p:sp>
        <p:nvSpPr>
          <p:cNvPr id="4" name="Textplatzhalter 8">
            <a:extLst>
              <a:ext uri="{FF2B5EF4-FFF2-40B4-BE49-F238E27FC236}">
                <a16:creationId xmlns:a16="http://schemas.microsoft.com/office/drawing/2014/main" id="{71E2FE47-AE7E-CF60-5E6D-A89D27E66237}"/>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sp>
        <p:nvSpPr>
          <p:cNvPr id="5" name="Textplatzhalter 3">
            <a:extLst>
              <a:ext uri="{FF2B5EF4-FFF2-40B4-BE49-F238E27FC236}">
                <a16:creationId xmlns:a16="http://schemas.microsoft.com/office/drawing/2014/main" id="{6CEBB9B9-D38E-5A1E-8D38-5CA05320E65C}"/>
              </a:ext>
            </a:extLst>
          </p:cNvPr>
          <p:cNvSpPr>
            <a:spLocks noGrp="1"/>
          </p:cNvSpPr>
          <p:nvPr>
            <p:ph type="body" sz="quarter" idx="11" hasCustomPrompt="1"/>
          </p:nvPr>
        </p:nvSpPr>
        <p:spPr>
          <a:xfrm>
            <a:off x="1221831"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8" name="Textplatzhalter 3">
            <a:extLst>
              <a:ext uri="{FF2B5EF4-FFF2-40B4-BE49-F238E27FC236}">
                <a16:creationId xmlns:a16="http://schemas.microsoft.com/office/drawing/2014/main" id="{8ABCD49D-526B-CDFE-75B0-DB8318E4CBAC}"/>
              </a:ext>
            </a:extLst>
          </p:cNvPr>
          <p:cNvSpPr>
            <a:spLocks noGrp="1"/>
          </p:cNvSpPr>
          <p:nvPr>
            <p:ph type="body" sz="quarter" idx="25" hasCustomPrompt="1"/>
          </p:nvPr>
        </p:nvSpPr>
        <p:spPr>
          <a:xfrm>
            <a:off x="30157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0" name="Textplatzhalter 3">
            <a:extLst>
              <a:ext uri="{FF2B5EF4-FFF2-40B4-BE49-F238E27FC236}">
                <a16:creationId xmlns:a16="http://schemas.microsoft.com/office/drawing/2014/main" id="{3D11CD81-EF33-DC15-D4CD-3A7150101A61}"/>
              </a:ext>
            </a:extLst>
          </p:cNvPr>
          <p:cNvSpPr>
            <a:spLocks noGrp="1"/>
          </p:cNvSpPr>
          <p:nvPr>
            <p:ph type="body" sz="quarter" idx="29" hasCustomPrompt="1"/>
          </p:nvPr>
        </p:nvSpPr>
        <p:spPr>
          <a:xfrm>
            <a:off x="48445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3" name="Textplatzhalter 3">
            <a:extLst>
              <a:ext uri="{FF2B5EF4-FFF2-40B4-BE49-F238E27FC236}">
                <a16:creationId xmlns:a16="http://schemas.microsoft.com/office/drawing/2014/main" id="{CCCD33A1-2D09-7D82-5084-8024E5A2BEEC}"/>
              </a:ext>
            </a:extLst>
          </p:cNvPr>
          <p:cNvSpPr>
            <a:spLocks noGrp="1"/>
          </p:cNvSpPr>
          <p:nvPr>
            <p:ph type="body" sz="quarter" idx="33" hasCustomPrompt="1"/>
          </p:nvPr>
        </p:nvSpPr>
        <p:spPr>
          <a:xfrm>
            <a:off x="6673397"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4" name="Textplatzhalter 3">
            <a:extLst>
              <a:ext uri="{FF2B5EF4-FFF2-40B4-BE49-F238E27FC236}">
                <a16:creationId xmlns:a16="http://schemas.microsoft.com/office/drawing/2014/main" id="{BEBA213F-FFCA-F1FA-FD2B-5FA200308C9F}"/>
              </a:ext>
            </a:extLst>
          </p:cNvPr>
          <p:cNvSpPr>
            <a:spLocks noGrp="1"/>
          </p:cNvSpPr>
          <p:nvPr>
            <p:ph type="body" sz="quarter" idx="37" hasCustomPrompt="1"/>
          </p:nvPr>
        </p:nvSpPr>
        <p:spPr>
          <a:xfrm>
            <a:off x="8476071"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sp>
        <p:nvSpPr>
          <p:cNvPr id="15" name="Textplatzhalter 3">
            <a:extLst>
              <a:ext uri="{FF2B5EF4-FFF2-40B4-BE49-F238E27FC236}">
                <a16:creationId xmlns:a16="http://schemas.microsoft.com/office/drawing/2014/main" id="{42D897CC-F461-F03E-6606-86D1A98992D5}"/>
              </a:ext>
            </a:extLst>
          </p:cNvPr>
          <p:cNvSpPr>
            <a:spLocks noGrp="1"/>
          </p:cNvSpPr>
          <p:nvPr>
            <p:ph type="body" sz="quarter" idx="41" hasCustomPrompt="1"/>
          </p:nvPr>
        </p:nvSpPr>
        <p:spPr>
          <a:xfrm>
            <a:off x="10322288" y="3628785"/>
            <a:ext cx="290144" cy="29014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800" b="1">
                <a:solidFill>
                  <a:schemeClr val="bg1"/>
                </a:solidFill>
                <a:latin typeface="+mj-lt"/>
              </a:defRPr>
            </a:lvl1pPr>
          </a:lstStyle>
          <a:p>
            <a:pPr lvl="0"/>
            <a:r>
              <a:rPr lang="en-GB" noProof="0"/>
              <a:t>#</a:t>
            </a:r>
          </a:p>
        </p:txBody>
      </p:sp>
      <p:pic>
        <p:nvPicPr>
          <p:cNvPr id="7" name="Grafik 6" descr="Ein Bild, das Grafiken, Grafikdesign, Cartoon enthält.&#10;&#10;KI-generierte Inhalte können fehlerhaft sein.">
            <a:extLst>
              <a:ext uri="{FF2B5EF4-FFF2-40B4-BE49-F238E27FC236}">
                <a16:creationId xmlns:a16="http://schemas.microsoft.com/office/drawing/2014/main" id="{6B5E12F8-7A1D-6BFB-C757-B465709CD28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23556444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userDrawn="1">
  <p:cSld name="Topics / Pictur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HEADLINE FOR TOPICS WITH PICTURES</a:t>
            </a:r>
          </a:p>
        </p:txBody>
      </p:sp>
      <p:sp>
        <p:nvSpPr>
          <p:cNvPr id="46" name="Textplatzhalter 3">
            <a:extLst>
              <a:ext uri="{FF2B5EF4-FFF2-40B4-BE49-F238E27FC236}">
                <a16:creationId xmlns:a16="http://schemas.microsoft.com/office/drawing/2014/main" id="{8DFCA22E-4FFF-805B-16BE-7B268E00D4C6}"/>
              </a:ext>
            </a:extLst>
          </p:cNvPr>
          <p:cNvSpPr>
            <a:spLocks noGrp="1"/>
          </p:cNvSpPr>
          <p:nvPr>
            <p:ph type="body" sz="quarter" idx="11" hasCustomPrompt="1"/>
          </p:nvPr>
        </p:nvSpPr>
        <p:spPr>
          <a:xfrm>
            <a:off x="1080000" y="4075153"/>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1</a:t>
            </a:r>
          </a:p>
        </p:txBody>
      </p:sp>
      <p:sp>
        <p:nvSpPr>
          <p:cNvPr id="47" name="Textplatzhalter 18">
            <a:extLst>
              <a:ext uri="{FF2B5EF4-FFF2-40B4-BE49-F238E27FC236}">
                <a16:creationId xmlns:a16="http://schemas.microsoft.com/office/drawing/2014/main" id="{90CD86A0-7D92-A0BE-E912-B7F0A9433C0F}"/>
              </a:ext>
            </a:extLst>
          </p:cNvPr>
          <p:cNvSpPr>
            <a:spLocks noGrp="1"/>
          </p:cNvSpPr>
          <p:nvPr>
            <p:ph type="body" sz="quarter" idx="12" hasCustomPrompt="1"/>
          </p:nvPr>
        </p:nvSpPr>
        <p:spPr>
          <a:xfrm>
            <a:off x="1646812" y="4130397"/>
            <a:ext cx="2375169" cy="276999"/>
          </a:xfrm>
        </p:spPr>
        <p:txBody>
          <a:bodyPr wrap="square">
            <a:spAutoFit/>
          </a:bodyPr>
          <a:lstStyle>
            <a:lvl1pPr>
              <a:lnSpc>
                <a:spcPct val="100000"/>
              </a:lnSpc>
              <a:defRPr sz="1800" b="1">
                <a:solidFill>
                  <a:schemeClr val="tx2"/>
                </a:solidFill>
                <a:latin typeface="+mj-lt"/>
              </a:defRPr>
            </a:lvl1pPr>
          </a:lstStyle>
          <a:p>
            <a:pPr lvl="0"/>
            <a:r>
              <a:rPr lang="en-GB" noProof="0"/>
              <a:t>Topic one</a:t>
            </a:r>
          </a:p>
        </p:txBody>
      </p:sp>
      <p:sp>
        <p:nvSpPr>
          <p:cNvPr id="48" name="Textplatzhalter 20">
            <a:extLst>
              <a:ext uri="{FF2B5EF4-FFF2-40B4-BE49-F238E27FC236}">
                <a16:creationId xmlns:a16="http://schemas.microsoft.com/office/drawing/2014/main" id="{D285E049-58A7-58C2-C965-E1624CE92250}"/>
              </a:ext>
            </a:extLst>
          </p:cNvPr>
          <p:cNvSpPr>
            <a:spLocks noGrp="1"/>
          </p:cNvSpPr>
          <p:nvPr>
            <p:ph type="body" sz="quarter" idx="13" hasCustomPrompt="1"/>
          </p:nvPr>
        </p:nvSpPr>
        <p:spPr>
          <a:xfrm>
            <a:off x="1646784" y="4566041"/>
            <a:ext cx="2375198" cy="14192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noProof="0"/>
              <a:t>Here is the place for your text</a:t>
            </a:r>
          </a:p>
          <a:p>
            <a:pPr lvl="2"/>
            <a:r>
              <a:rPr lang="en-GB" noProof="0"/>
              <a:t>First level</a:t>
            </a:r>
          </a:p>
          <a:p>
            <a:pPr lvl="4"/>
            <a:r>
              <a:rPr lang="en-GB" noProof="0"/>
              <a:t>Second level</a:t>
            </a:r>
          </a:p>
        </p:txBody>
      </p:sp>
      <p:sp>
        <p:nvSpPr>
          <p:cNvPr id="49" name="Bildplatzhalter 34">
            <a:extLst>
              <a:ext uri="{FF2B5EF4-FFF2-40B4-BE49-F238E27FC236}">
                <a16:creationId xmlns:a16="http://schemas.microsoft.com/office/drawing/2014/main" id="{6952CFF3-745C-A5AE-BE4B-6C7B7DED23BD}"/>
              </a:ext>
            </a:extLst>
          </p:cNvPr>
          <p:cNvSpPr>
            <a:spLocks noGrp="1"/>
          </p:cNvSpPr>
          <p:nvPr>
            <p:ph type="pic" sz="quarter" idx="20"/>
          </p:nvPr>
        </p:nvSpPr>
        <p:spPr>
          <a:xfrm>
            <a:off x="1080000" y="2322513"/>
            <a:ext cx="2930974" cy="1547812"/>
          </a:xfrm>
          <a:solidFill>
            <a:schemeClr val="accent4"/>
          </a:solidFill>
        </p:spPr>
        <p:txBody>
          <a:bodyPr/>
          <a:lstStyle/>
          <a:p>
            <a:r>
              <a:rPr lang="de-DE" noProof="0"/>
              <a:t>Bild durch Klicken auf Symbol hinzufügen</a:t>
            </a:r>
            <a:endParaRPr lang="en-GB" noProof="0"/>
          </a:p>
        </p:txBody>
      </p:sp>
      <p:sp>
        <p:nvSpPr>
          <p:cNvPr id="50" name="Textplatzhalter 3">
            <a:extLst>
              <a:ext uri="{FF2B5EF4-FFF2-40B4-BE49-F238E27FC236}">
                <a16:creationId xmlns:a16="http://schemas.microsoft.com/office/drawing/2014/main" id="{4A267899-28D5-8E86-B4EA-AEB1ECBCF4E4}"/>
              </a:ext>
            </a:extLst>
          </p:cNvPr>
          <p:cNvSpPr>
            <a:spLocks noGrp="1"/>
          </p:cNvSpPr>
          <p:nvPr>
            <p:ph type="body" sz="quarter" idx="21" hasCustomPrompt="1"/>
          </p:nvPr>
        </p:nvSpPr>
        <p:spPr>
          <a:xfrm>
            <a:off x="4522010" y="4075153"/>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2</a:t>
            </a:r>
          </a:p>
        </p:txBody>
      </p:sp>
      <p:sp>
        <p:nvSpPr>
          <p:cNvPr id="51" name="Textplatzhalter 18">
            <a:extLst>
              <a:ext uri="{FF2B5EF4-FFF2-40B4-BE49-F238E27FC236}">
                <a16:creationId xmlns:a16="http://schemas.microsoft.com/office/drawing/2014/main" id="{F214E4B4-192C-E2D8-DD61-E0174F3FE96C}"/>
              </a:ext>
            </a:extLst>
          </p:cNvPr>
          <p:cNvSpPr>
            <a:spLocks noGrp="1"/>
          </p:cNvSpPr>
          <p:nvPr>
            <p:ph type="body" sz="quarter" idx="22" hasCustomPrompt="1"/>
          </p:nvPr>
        </p:nvSpPr>
        <p:spPr>
          <a:xfrm>
            <a:off x="5088822" y="4130397"/>
            <a:ext cx="2375169" cy="276999"/>
          </a:xfrm>
        </p:spPr>
        <p:txBody>
          <a:bodyPr wrap="square">
            <a:spAutoFit/>
          </a:bodyPr>
          <a:lstStyle>
            <a:lvl1pPr>
              <a:lnSpc>
                <a:spcPct val="100000"/>
              </a:lnSpc>
              <a:defRPr sz="1800" b="1">
                <a:solidFill>
                  <a:schemeClr val="tx2"/>
                </a:solidFill>
                <a:latin typeface="+mj-lt"/>
              </a:defRPr>
            </a:lvl1pPr>
          </a:lstStyle>
          <a:p>
            <a:pPr lvl="0"/>
            <a:r>
              <a:rPr lang="en-GB" noProof="0"/>
              <a:t>Topic two</a:t>
            </a:r>
          </a:p>
        </p:txBody>
      </p:sp>
      <p:sp>
        <p:nvSpPr>
          <p:cNvPr id="52" name="Textplatzhalter 20">
            <a:extLst>
              <a:ext uri="{FF2B5EF4-FFF2-40B4-BE49-F238E27FC236}">
                <a16:creationId xmlns:a16="http://schemas.microsoft.com/office/drawing/2014/main" id="{ECAF8DC1-A673-AC94-1F3B-E76305FEF287}"/>
              </a:ext>
            </a:extLst>
          </p:cNvPr>
          <p:cNvSpPr>
            <a:spLocks noGrp="1"/>
          </p:cNvSpPr>
          <p:nvPr>
            <p:ph type="body" sz="quarter" idx="23" hasCustomPrompt="1"/>
          </p:nvPr>
        </p:nvSpPr>
        <p:spPr>
          <a:xfrm>
            <a:off x="5088794" y="4566041"/>
            <a:ext cx="2375198" cy="14192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noProof="0"/>
              <a:t>Here is the place for your text</a:t>
            </a:r>
          </a:p>
          <a:p>
            <a:pPr lvl="2"/>
            <a:r>
              <a:rPr lang="en-GB" noProof="0"/>
              <a:t>First level</a:t>
            </a:r>
          </a:p>
          <a:p>
            <a:pPr lvl="4"/>
            <a:r>
              <a:rPr lang="en-GB" noProof="0"/>
              <a:t>Second level</a:t>
            </a:r>
          </a:p>
        </p:txBody>
      </p:sp>
      <p:sp>
        <p:nvSpPr>
          <p:cNvPr id="53" name="Bildplatzhalter 34">
            <a:extLst>
              <a:ext uri="{FF2B5EF4-FFF2-40B4-BE49-F238E27FC236}">
                <a16:creationId xmlns:a16="http://schemas.microsoft.com/office/drawing/2014/main" id="{17CF67B0-ADCC-435F-98E4-74A3420907AC}"/>
              </a:ext>
            </a:extLst>
          </p:cNvPr>
          <p:cNvSpPr>
            <a:spLocks noGrp="1"/>
          </p:cNvSpPr>
          <p:nvPr>
            <p:ph type="pic" sz="quarter" idx="24"/>
          </p:nvPr>
        </p:nvSpPr>
        <p:spPr>
          <a:xfrm>
            <a:off x="4522010" y="2322513"/>
            <a:ext cx="2930974" cy="1547812"/>
          </a:xfrm>
          <a:solidFill>
            <a:schemeClr val="accent4"/>
          </a:solidFill>
        </p:spPr>
        <p:txBody>
          <a:bodyPr/>
          <a:lstStyle/>
          <a:p>
            <a:r>
              <a:rPr lang="de-DE" noProof="0"/>
              <a:t>Bild durch Klicken auf Symbol hinzufügen</a:t>
            </a:r>
            <a:endParaRPr lang="en-GB" noProof="0"/>
          </a:p>
        </p:txBody>
      </p:sp>
      <p:sp>
        <p:nvSpPr>
          <p:cNvPr id="54" name="Textplatzhalter 3">
            <a:extLst>
              <a:ext uri="{FF2B5EF4-FFF2-40B4-BE49-F238E27FC236}">
                <a16:creationId xmlns:a16="http://schemas.microsoft.com/office/drawing/2014/main" id="{A8BF56C8-E453-4F3C-EA04-59B972B32B86}"/>
              </a:ext>
            </a:extLst>
          </p:cNvPr>
          <p:cNvSpPr>
            <a:spLocks noGrp="1"/>
          </p:cNvSpPr>
          <p:nvPr>
            <p:ph type="body" sz="quarter" idx="25" hasCustomPrompt="1"/>
          </p:nvPr>
        </p:nvSpPr>
        <p:spPr>
          <a:xfrm>
            <a:off x="8023493" y="4075153"/>
            <a:ext cx="397314" cy="397314"/>
          </a:xfrm>
          <a:custGeom>
            <a:avLst/>
            <a:gdLst>
              <a:gd name="connsiteX0" fmla="*/ 187769 w 375538"/>
              <a:gd name="connsiteY0" fmla="*/ 0 h 375538"/>
              <a:gd name="connsiteX1" fmla="*/ 375538 w 375538"/>
              <a:gd name="connsiteY1" fmla="*/ 187769 h 375538"/>
              <a:gd name="connsiteX2" fmla="*/ 187769 w 375538"/>
              <a:gd name="connsiteY2" fmla="*/ 375538 h 375538"/>
              <a:gd name="connsiteX3" fmla="*/ 0 w 375538"/>
              <a:gd name="connsiteY3" fmla="*/ 187769 h 375538"/>
              <a:gd name="connsiteX4" fmla="*/ 187769 w 375538"/>
              <a:gd name="connsiteY4" fmla="*/ 0 h 375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38" h="375538">
                <a:moveTo>
                  <a:pt x="187769" y="0"/>
                </a:moveTo>
                <a:cubicBezTo>
                  <a:pt x="291471" y="0"/>
                  <a:pt x="375538" y="84067"/>
                  <a:pt x="375538" y="187769"/>
                </a:cubicBezTo>
                <a:cubicBezTo>
                  <a:pt x="375538" y="291471"/>
                  <a:pt x="291471" y="375538"/>
                  <a:pt x="187769" y="375538"/>
                </a:cubicBezTo>
                <a:cubicBezTo>
                  <a:pt x="84067" y="375538"/>
                  <a:pt x="0" y="291471"/>
                  <a:pt x="0" y="187769"/>
                </a:cubicBezTo>
                <a:cubicBezTo>
                  <a:pt x="0" y="84067"/>
                  <a:pt x="84067" y="0"/>
                  <a:pt x="187769" y="0"/>
                </a:cubicBezTo>
                <a:close/>
              </a:path>
            </a:pathLst>
          </a:custGeom>
          <a:solidFill>
            <a:schemeClr val="accent2"/>
          </a:solidFill>
        </p:spPr>
        <p:txBody>
          <a:bodyPr wrap="square" bIns="18000" anchor="ctr">
            <a:noAutofit/>
          </a:bodyPr>
          <a:lstStyle>
            <a:lvl1pPr algn="ctr">
              <a:defRPr sz="1700" b="1">
                <a:solidFill>
                  <a:schemeClr val="bg1"/>
                </a:solidFill>
                <a:latin typeface="+mj-lt"/>
              </a:defRPr>
            </a:lvl1pPr>
          </a:lstStyle>
          <a:p>
            <a:pPr lvl="0"/>
            <a:r>
              <a:rPr lang="en-GB" noProof="0"/>
              <a:t>3</a:t>
            </a:r>
          </a:p>
        </p:txBody>
      </p:sp>
      <p:sp>
        <p:nvSpPr>
          <p:cNvPr id="55" name="Textplatzhalter 18">
            <a:extLst>
              <a:ext uri="{FF2B5EF4-FFF2-40B4-BE49-F238E27FC236}">
                <a16:creationId xmlns:a16="http://schemas.microsoft.com/office/drawing/2014/main" id="{2F6E695F-B9A1-9E5B-F329-BAFD4349D6C8}"/>
              </a:ext>
            </a:extLst>
          </p:cNvPr>
          <p:cNvSpPr>
            <a:spLocks noGrp="1"/>
          </p:cNvSpPr>
          <p:nvPr>
            <p:ph type="body" sz="quarter" idx="26" hasCustomPrompt="1"/>
          </p:nvPr>
        </p:nvSpPr>
        <p:spPr>
          <a:xfrm>
            <a:off x="8590305" y="4130397"/>
            <a:ext cx="2375169" cy="276999"/>
          </a:xfrm>
        </p:spPr>
        <p:txBody>
          <a:bodyPr wrap="square">
            <a:spAutoFit/>
          </a:bodyPr>
          <a:lstStyle>
            <a:lvl1pPr>
              <a:lnSpc>
                <a:spcPct val="100000"/>
              </a:lnSpc>
              <a:defRPr sz="1800" b="1">
                <a:solidFill>
                  <a:schemeClr val="tx2"/>
                </a:solidFill>
                <a:latin typeface="+mj-lt"/>
              </a:defRPr>
            </a:lvl1pPr>
          </a:lstStyle>
          <a:p>
            <a:pPr lvl="0"/>
            <a:r>
              <a:rPr lang="en-GB" noProof="0"/>
              <a:t>Topic three</a:t>
            </a:r>
          </a:p>
        </p:txBody>
      </p:sp>
      <p:sp>
        <p:nvSpPr>
          <p:cNvPr id="56" name="Textplatzhalter 20">
            <a:extLst>
              <a:ext uri="{FF2B5EF4-FFF2-40B4-BE49-F238E27FC236}">
                <a16:creationId xmlns:a16="http://schemas.microsoft.com/office/drawing/2014/main" id="{35045911-8302-EF84-13E8-4A093F908381}"/>
              </a:ext>
            </a:extLst>
          </p:cNvPr>
          <p:cNvSpPr>
            <a:spLocks noGrp="1"/>
          </p:cNvSpPr>
          <p:nvPr>
            <p:ph type="body" sz="quarter" idx="27" hasCustomPrompt="1"/>
          </p:nvPr>
        </p:nvSpPr>
        <p:spPr>
          <a:xfrm>
            <a:off x="8590277" y="4566041"/>
            <a:ext cx="2375198" cy="141922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noProof="0"/>
              <a:t>Here is the place for your text</a:t>
            </a:r>
          </a:p>
          <a:p>
            <a:pPr lvl="2"/>
            <a:r>
              <a:rPr lang="en-GB" noProof="0"/>
              <a:t>First level</a:t>
            </a:r>
          </a:p>
          <a:p>
            <a:pPr lvl="4"/>
            <a:r>
              <a:rPr lang="en-GB" noProof="0"/>
              <a:t>Second level</a:t>
            </a:r>
          </a:p>
        </p:txBody>
      </p:sp>
      <p:pic>
        <p:nvPicPr>
          <p:cNvPr id="57" name="Grafik 56" descr="Ein Bild, das Kleidung, Person, medizinische Ausrüstung, Im Haus enthält.&#10;&#10;KI-generierte Inhalte können fehlerhaft sein.">
            <a:extLst>
              <a:ext uri="{FF2B5EF4-FFF2-40B4-BE49-F238E27FC236}">
                <a16:creationId xmlns:a16="http://schemas.microsoft.com/office/drawing/2014/main" id="{BB4D376A-9441-B7B4-1C83-D31D5C6B1AD5}"/>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a:xfrm>
            <a:off x="8023493" y="2322900"/>
            <a:ext cx="2941982" cy="1549593"/>
          </a:xfrm>
          <a:prstGeom prst="rect">
            <a:avLst/>
          </a:prstGeom>
        </p:spPr>
      </p:pic>
      <p:sp>
        <p:nvSpPr>
          <p:cNvPr id="58" name="Bildplatzhalter 34">
            <a:extLst>
              <a:ext uri="{FF2B5EF4-FFF2-40B4-BE49-F238E27FC236}">
                <a16:creationId xmlns:a16="http://schemas.microsoft.com/office/drawing/2014/main" id="{91352B48-A10D-91F4-CEBB-982BE71B3D78}"/>
              </a:ext>
            </a:extLst>
          </p:cNvPr>
          <p:cNvSpPr>
            <a:spLocks noGrp="1"/>
          </p:cNvSpPr>
          <p:nvPr>
            <p:ph type="pic" sz="quarter" idx="28"/>
          </p:nvPr>
        </p:nvSpPr>
        <p:spPr>
          <a:xfrm>
            <a:off x="8023493" y="2322513"/>
            <a:ext cx="2930974" cy="1547812"/>
          </a:xfrm>
          <a:solidFill>
            <a:schemeClr val="accent4"/>
          </a:solidFill>
        </p:spPr>
        <p:txBody>
          <a:bodyPr/>
          <a:lstStyle/>
          <a:p>
            <a:r>
              <a:rPr lang="de-DE" noProof="0"/>
              <a:t>Bild durch Klicken auf Symbol hinzufügen</a:t>
            </a:r>
            <a:endParaRPr lang="en-GB" noProof="0"/>
          </a:p>
        </p:txBody>
      </p:sp>
      <p:sp>
        <p:nvSpPr>
          <p:cNvPr id="20" name="Textplatzhalter 8">
            <a:extLst>
              <a:ext uri="{FF2B5EF4-FFF2-40B4-BE49-F238E27FC236}">
                <a16:creationId xmlns:a16="http://schemas.microsoft.com/office/drawing/2014/main" id="{A10B5C12-B7DC-D86D-D240-E24ED150D791}"/>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pic>
        <p:nvPicPr>
          <p:cNvPr id="4" name="Grafik 3" descr="Ein Bild, das Grafiken, Grafikdesign, Cartoon enthält.&#10;&#10;KI-generierte Inhalte können fehlerhaft sein.">
            <a:extLst>
              <a:ext uri="{FF2B5EF4-FFF2-40B4-BE49-F238E27FC236}">
                <a16:creationId xmlns:a16="http://schemas.microsoft.com/office/drawing/2014/main" id="{B93F39A5-BB4F-007E-0258-3F8EE0C7FF0E}"/>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307249416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preserve="1" userDrawn="1">
  <p:cSld name="Quote v1">
    <p:bg>
      <p:bgPr>
        <a:solidFill>
          <a:schemeClr val="bg1"/>
        </a:solidFill>
        <a:effectLst/>
      </p:bgPr>
    </p:bg>
    <p:spTree>
      <p:nvGrpSpPr>
        <p:cNvPr id="1" name=""/>
        <p:cNvGrpSpPr/>
        <p:nvPr/>
      </p:nvGrpSpPr>
      <p:grpSpPr>
        <a:xfrm>
          <a:off x="0" y="0"/>
          <a:ext cx="0" cy="0"/>
          <a:chOff x="0" y="0"/>
          <a:chExt cx="0" cy="0"/>
        </a:xfrm>
      </p:grpSpPr>
      <p:sp>
        <p:nvSpPr>
          <p:cNvPr id="8" name="Textplatzhalter 6">
            <a:extLst>
              <a:ext uri="{FF2B5EF4-FFF2-40B4-BE49-F238E27FC236}">
                <a16:creationId xmlns:a16="http://schemas.microsoft.com/office/drawing/2014/main" id="{EECC7443-2218-96AE-8DD2-C6DFB8008806}"/>
              </a:ext>
            </a:extLst>
          </p:cNvPr>
          <p:cNvSpPr>
            <a:spLocks noGrp="1"/>
          </p:cNvSpPr>
          <p:nvPr>
            <p:ph type="body" sz="quarter" idx="11" hasCustomPrompt="1"/>
          </p:nvPr>
        </p:nvSpPr>
        <p:spPr>
          <a:xfrm>
            <a:off x="942109" y="2521530"/>
            <a:ext cx="10307782" cy="1447704"/>
          </a:xfrm>
        </p:spPr>
        <p:txBody>
          <a:bodyPr wrap="square">
            <a:spAutoFit/>
          </a:bodyPr>
          <a:lstStyle>
            <a:lvl1pPr algn="ctr">
              <a:lnSpc>
                <a:spcPct val="97857"/>
              </a:lnSpc>
              <a:defRPr sz="3200" spc="100" baseline="0">
                <a:solidFill>
                  <a:schemeClr val="tx2"/>
                </a:solidFill>
              </a:defRPr>
            </a:lvl1pPr>
          </a:lstStyle>
          <a:p>
            <a:pPr lvl="0"/>
            <a:r>
              <a:rPr lang="de-DE" noProof="0"/>
              <a:t>Lorem ipsum dolor sit amet </a:t>
            </a:r>
          </a:p>
          <a:p>
            <a:pPr lvl="0"/>
            <a:r>
              <a:rPr lang="de-DE" noProof="0"/>
              <a:t>consectetuer adipiscing elit maecenas porttitor congue massa fusce posuere magna.</a:t>
            </a:r>
          </a:p>
        </p:txBody>
      </p:sp>
      <p:sp>
        <p:nvSpPr>
          <p:cNvPr id="9" name="Textplatzhalter 18">
            <a:extLst>
              <a:ext uri="{FF2B5EF4-FFF2-40B4-BE49-F238E27FC236}">
                <a16:creationId xmlns:a16="http://schemas.microsoft.com/office/drawing/2014/main" id="{5BD318D8-65B4-CA13-6539-4B1D79A3D51E}"/>
              </a:ext>
            </a:extLst>
          </p:cNvPr>
          <p:cNvSpPr>
            <a:spLocks noGrp="1"/>
          </p:cNvSpPr>
          <p:nvPr>
            <p:ph type="body" sz="quarter" idx="12" hasCustomPrompt="1"/>
          </p:nvPr>
        </p:nvSpPr>
        <p:spPr>
          <a:xfrm>
            <a:off x="7890649" y="4234484"/>
            <a:ext cx="3359242" cy="276999"/>
          </a:xfrm>
        </p:spPr>
        <p:txBody>
          <a:bodyPr wrap="square">
            <a:spAutoFit/>
          </a:bodyPr>
          <a:lstStyle>
            <a:lvl1pPr>
              <a:lnSpc>
                <a:spcPct val="100000"/>
              </a:lnSpc>
              <a:defRPr sz="1800" b="0">
                <a:solidFill>
                  <a:schemeClr val="tx2"/>
                </a:solidFill>
                <a:latin typeface="+mj-lt"/>
              </a:defRPr>
            </a:lvl1pPr>
          </a:lstStyle>
          <a:p>
            <a:pPr lvl="0"/>
            <a:r>
              <a:rPr lang="de-DE" noProof="0"/>
              <a:t>Name, Surname</a:t>
            </a:r>
          </a:p>
        </p:txBody>
      </p:sp>
      <p:sp>
        <p:nvSpPr>
          <p:cNvPr id="3" name="Textfeld 2">
            <a:extLst>
              <a:ext uri="{FF2B5EF4-FFF2-40B4-BE49-F238E27FC236}">
                <a16:creationId xmlns:a16="http://schemas.microsoft.com/office/drawing/2014/main" id="{D83B93BD-5466-5096-10E9-A1D69B0C5325}"/>
              </a:ext>
            </a:extLst>
          </p:cNvPr>
          <p:cNvSpPr txBox="1"/>
          <p:nvPr userDrawn="1"/>
        </p:nvSpPr>
        <p:spPr>
          <a:xfrm>
            <a:off x="5761717" y="1257690"/>
            <a:ext cx="755196" cy="1200329"/>
          </a:xfrm>
          <a:prstGeom prst="rect">
            <a:avLst/>
          </a:prstGeom>
          <a:noFill/>
        </p:spPr>
        <p:txBody>
          <a:bodyPr wrap="square">
            <a:spAutoFit/>
          </a:bodyPr>
          <a:lstStyle/>
          <a:p>
            <a:r>
              <a:rPr lang="de-DE" sz="7200" spc="100" noProof="0">
                <a:solidFill>
                  <a:srgbClr val="D2003C"/>
                </a:solidFill>
                <a:latin typeface="Georgia" panose="02040502050405020303" pitchFamily="18" charset="0"/>
              </a:rPr>
              <a:t>„</a:t>
            </a:r>
            <a:endParaRPr lang="de-DE" sz="7200" noProof="0">
              <a:solidFill>
                <a:srgbClr val="D2003C"/>
              </a:solidFill>
            </a:endParaRPr>
          </a:p>
        </p:txBody>
      </p:sp>
    </p:spTree>
    <p:extLst>
      <p:ext uri="{BB962C8B-B14F-4D97-AF65-F5344CB8AC3E}">
        <p14:creationId xmlns:p14="http://schemas.microsoft.com/office/powerpoint/2010/main" val="31232262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preserve="1" userDrawn="1">
  <p:cSld name="Quote v2">
    <p:bg>
      <p:bgPr>
        <a:solidFill>
          <a:schemeClr val="bg1"/>
        </a:solidFill>
        <a:effectLst/>
      </p:bgPr>
    </p:bg>
    <p:spTree>
      <p:nvGrpSpPr>
        <p:cNvPr id="1" name=""/>
        <p:cNvGrpSpPr/>
        <p:nvPr/>
      </p:nvGrpSpPr>
      <p:grpSpPr>
        <a:xfrm>
          <a:off x="0" y="0"/>
          <a:ext cx="0" cy="0"/>
          <a:chOff x="0" y="0"/>
          <a:chExt cx="0" cy="0"/>
        </a:xfrm>
      </p:grpSpPr>
      <p:sp>
        <p:nvSpPr>
          <p:cNvPr id="3" name="Bildplatzhalter 11">
            <a:extLst>
              <a:ext uri="{FF2B5EF4-FFF2-40B4-BE49-F238E27FC236}">
                <a16:creationId xmlns:a16="http://schemas.microsoft.com/office/drawing/2014/main" id="{AB153DF7-545B-505C-5BF5-303575119020}"/>
              </a:ext>
            </a:extLst>
          </p:cNvPr>
          <p:cNvSpPr>
            <a:spLocks noGrp="1"/>
          </p:cNvSpPr>
          <p:nvPr>
            <p:ph type="pic" sz="quarter" idx="19"/>
          </p:nvPr>
        </p:nvSpPr>
        <p:spPr>
          <a:xfrm>
            <a:off x="-1" y="0"/>
            <a:ext cx="6099240" cy="6858000"/>
          </a:xfrm>
          <a:blipFill dpi="0" rotWithShape="1">
            <a:blip r:embed="rId2"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5" name="Textplatzhalter 6">
            <a:extLst>
              <a:ext uri="{FF2B5EF4-FFF2-40B4-BE49-F238E27FC236}">
                <a16:creationId xmlns:a16="http://schemas.microsoft.com/office/drawing/2014/main" id="{82FC9827-BB02-D58C-41D2-7D08A6AEC168}"/>
              </a:ext>
            </a:extLst>
          </p:cNvPr>
          <p:cNvSpPr>
            <a:spLocks noGrp="1"/>
          </p:cNvSpPr>
          <p:nvPr>
            <p:ph type="body" sz="quarter" idx="11" hasCustomPrompt="1"/>
          </p:nvPr>
        </p:nvSpPr>
        <p:spPr>
          <a:xfrm>
            <a:off x="7085393" y="3072857"/>
            <a:ext cx="4519232" cy="1447704"/>
          </a:xfrm>
        </p:spPr>
        <p:txBody>
          <a:bodyPr wrap="square" anchor="ctr">
            <a:spAutoFit/>
          </a:bodyPr>
          <a:lstStyle>
            <a:lvl1pPr algn="l">
              <a:lnSpc>
                <a:spcPct val="97857"/>
              </a:lnSpc>
              <a:defRPr sz="3200" spc="100" baseline="0">
                <a:solidFill>
                  <a:schemeClr val="tx2"/>
                </a:solidFill>
              </a:defRPr>
            </a:lvl1pPr>
          </a:lstStyle>
          <a:p>
            <a:pPr lvl="0"/>
            <a:r>
              <a:rPr lang="en-GB" noProof="0"/>
              <a:t>“Lorem ipsum </a:t>
            </a:r>
            <a:r>
              <a:rPr lang="en-GB" noProof="0" err="1"/>
              <a:t>dolor</a:t>
            </a:r>
            <a:r>
              <a:rPr lang="en-GB" noProof="0"/>
              <a:t> sit </a:t>
            </a:r>
            <a:r>
              <a:rPr lang="en-GB" noProof="0" err="1"/>
              <a:t>amet</a:t>
            </a:r>
            <a:r>
              <a:rPr lang="en-GB" noProof="0"/>
              <a:t> </a:t>
            </a:r>
            <a:r>
              <a:rPr lang="en-GB" noProof="0" err="1"/>
              <a:t>consectetuer</a:t>
            </a:r>
            <a:r>
              <a:rPr lang="en-GB" noProof="0"/>
              <a:t> </a:t>
            </a:r>
            <a:r>
              <a:rPr lang="en-GB" noProof="0" err="1"/>
              <a:t>adipiscing</a:t>
            </a:r>
            <a:r>
              <a:rPr lang="en-GB" noProof="0"/>
              <a:t> </a:t>
            </a:r>
            <a:r>
              <a:rPr lang="en-GB" noProof="0" err="1"/>
              <a:t>elit</a:t>
            </a:r>
            <a:r>
              <a:rPr lang="en-GB" noProof="0"/>
              <a:t>.”</a:t>
            </a:r>
          </a:p>
        </p:txBody>
      </p:sp>
      <p:sp>
        <p:nvSpPr>
          <p:cNvPr id="6" name="Textplatzhalter 7">
            <a:extLst>
              <a:ext uri="{FF2B5EF4-FFF2-40B4-BE49-F238E27FC236}">
                <a16:creationId xmlns:a16="http://schemas.microsoft.com/office/drawing/2014/main" id="{73D2EFC1-AC82-0F19-8299-45959F75C7A1}"/>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3"/>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
        <p:nvSpPr>
          <p:cNvPr id="9" name="Textplatzhalter 18">
            <a:extLst>
              <a:ext uri="{FF2B5EF4-FFF2-40B4-BE49-F238E27FC236}">
                <a16:creationId xmlns:a16="http://schemas.microsoft.com/office/drawing/2014/main" id="{648E00C6-4E15-46EA-4E91-6F6A12BBFE78}"/>
              </a:ext>
            </a:extLst>
          </p:cNvPr>
          <p:cNvSpPr>
            <a:spLocks noGrp="1"/>
          </p:cNvSpPr>
          <p:nvPr>
            <p:ph type="body" sz="quarter" idx="18" hasCustomPrompt="1"/>
          </p:nvPr>
        </p:nvSpPr>
        <p:spPr>
          <a:xfrm>
            <a:off x="441434" y="6279074"/>
            <a:ext cx="1828800" cy="184666"/>
          </a:xfrm>
        </p:spPr>
        <p:txBody>
          <a:bodyPr wrap="square">
            <a:spAutoFit/>
          </a:bodyPr>
          <a:lstStyle>
            <a:lvl1pPr>
              <a:lnSpc>
                <a:spcPct val="100000"/>
              </a:lnSpc>
              <a:defRPr lang="en-GB" sz="1200" b="0" kern="1200" noProof="0">
                <a:solidFill>
                  <a:schemeClr val="bg1"/>
                </a:solidFill>
                <a:latin typeface="+mj-lt"/>
                <a:ea typeface="+mn-ea"/>
                <a:cs typeface="+mn-cs"/>
              </a:defRPr>
            </a:lvl1pPr>
          </a:lstStyle>
          <a:p>
            <a:pPr lvl="0"/>
            <a:r>
              <a:rPr lang="en-GB" noProof="0"/>
              <a:t>Name, Surname</a:t>
            </a:r>
          </a:p>
        </p:txBody>
      </p:sp>
      <p:pic>
        <p:nvPicPr>
          <p:cNvPr id="2" name="Grafik 1" descr="Ein Bild, das Grafiken, Grafikdesign, Cartoon enthält.&#10;&#10;KI-generierte Inhalte können fehlerhaft sein.">
            <a:extLst>
              <a:ext uri="{FF2B5EF4-FFF2-40B4-BE49-F238E27FC236}">
                <a16:creationId xmlns:a16="http://schemas.microsoft.com/office/drawing/2014/main" id="{2746AA21-8CCE-08D9-2188-9FCE9551DE34}"/>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336347723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userDrawn="1">
  <p:cSld name="Quote v3">
    <p:bg>
      <p:bgPr>
        <a:solidFill>
          <a:schemeClr val="bg1"/>
        </a:solidFill>
        <a:effectLst/>
      </p:bgPr>
    </p:bg>
    <p:spTree>
      <p:nvGrpSpPr>
        <p:cNvPr id="1" name=""/>
        <p:cNvGrpSpPr/>
        <p:nvPr/>
      </p:nvGrpSpPr>
      <p:grpSpPr>
        <a:xfrm>
          <a:off x="0" y="0"/>
          <a:ext cx="0" cy="0"/>
          <a:chOff x="0" y="0"/>
          <a:chExt cx="0" cy="0"/>
        </a:xfrm>
      </p:grpSpPr>
      <p:sp>
        <p:nvSpPr>
          <p:cNvPr id="7" name="Bildplatzhalter 11">
            <a:extLst>
              <a:ext uri="{FF2B5EF4-FFF2-40B4-BE49-F238E27FC236}">
                <a16:creationId xmlns:a16="http://schemas.microsoft.com/office/drawing/2014/main" id="{9FD6C2F2-45E2-27DB-5790-D0A9D8BC9D6F}"/>
              </a:ext>
            </a:extLst>
          </p:cNvPr>
          <p:cNvSpPr>
            <a:spLocks noGrp="1"/>
          </p:cNvSpPr>
          <p:nvPr>
            <p:ph type="pic" sz="quarter" idx="19"/>
          </p:nvPr>
        </p:nvSpPr>
        <p:spPr>
          <a:xfrm>
            <a:off x="-1" y="0"/>
            <a:ext cx="6099240" cy="6858000"/>
          </a:xfrm>
          <a:blipFill dpi="0" rotWithShape="1">
            <a:blip r:embed="rId2"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5" name="Textplatzhalter 6">
            <a:extLst>
              <a:ext uri="{FF2B5EF4-FFF2-40B4-BE49-F238E27FC236}">
                <a16:creationId xmlns:a16="http://schemas.microsoft.com/office/drawing/2014/main" id="{82FC9827-BB02-D58C-41D2-7D08A6AEC168}"/>
              </a:ext>
            </a:extLst>
          </p:cNvPr>
          <p:cNvSpPr>
            <a:spLocks noGrp="1"/>
          </p:cNvSpPr>
          <p:nvPr>
            <p:ph type="body" sz="quarter" idx="11" hasCustomPrompt="1"/>
          </p:nvPr>
        </p:nvSpPr>
        <p:spPr>
          <a:xfrm>
            <a:off x="7085393" y="3072857"/>
            <a:ext cx="4519232" cy="1447704"/>
          </a:xfrm>
        </p:spPr>
        <p:txBody>
          <a:bodyPr wrap="square" anchor="ctr">
            <a:spAutoFit/>
          </a:bodyPr>
          <a:lstStyle>
            <a:lvl1pPr algn="l">
              <a:lnSpc>
                <a:spcPct val="97857"/>
              </a:lnSpc>
              <a:defRPr sz="3200" spc="100" baseline="0">
                <a:solidFill>
                  <a:schemeClr val="tx2"/>
                </a:solidFill>
              </a:defRPr>
            </a:lvl1pPr>
          </a:lstStyle>
          <a:p>
            <a:pPr lvl="0"/>
            <a:r>
              <a:rPr lang="en-GB" noProof="0"/>
              <a:t>„Lorem ipsum dolor sit amet consectetuer adipiscing elit.“</a:t>
            </a:r>
          </a:p>
        </p:txBody>
      </p:sp>
      <p:sp>
        <p:nvSpPr>
          <p:cNvPr id="3" name="Textplatzhalter 7">
            <a:extLst>
              <a:ext uri="{FF2B5EF4-FFF2-40B4-BE49-F238E27FC236}">
                <a16:creationId xmlns:a16="http://schemas.microsoft.com/office/drawing/2014/main" id="{59BD04A7-DE32-2901-054E-6E7AFDFCAE20}"/>
              </a:ext>
            </a:extLst>
          </p:cNvPr>
          <p:cNvSpPr>
            <a:spLocks noGrp="1"/>
          </p:cNvSpPr>
          <p:nvPr>
            <p:ph type="body" sz="quarter" idx="12" hasCustomPrompt="1"/>
          </p:nvPr>
        </p:nvSpPr>
        <p:spPr>
          <a:xfrm>
            <a:off x="-2400" y="5133600"/>
            <a:ext cx="6098400" cy="1724400"/>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a:blip r:embed="rId3"/>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err="1"/>
              <a:t>test</a:t>
            </a:r>
            <a:endParaRPr lang="en-GB"/>
          </a:p>
        </p:txBody>
      </p:sp>
      <p:sp>
        <p:nvSpPr>
          <p:cNvPr id="9" name="Textplatzhalter 18">
            <a:extLst>
              <a:ext uri="{FF2B5EF4-FFF2-40B4-BE49-F238E27FC236}">
                <a16:creationId xmlns:a16="http://schemas.microsoft.com/office/drawing/2014/main" id="{648E00C6-4E15-46EA-4E91-6F6A12BBFE78}"/>
              </a:ext>
            </a:extLst>
          </p:cNvPr>
          <p:cNvSpPr>
            <a:spLocks noGrp="1"/>
          </p:cNvSpPr>
          <p:nvPr>
            <p:ph type="body" sz="quarter" idx="18" hasCustomPrompt="1"/>
          </p:nvPr>
        </p:nvSpPr>
        <p:spPr>
          <a:xfrm>
            <a:off x="441434" y="6279074"/>
            <a:ext cx="1828800" cy="184666"/>
          </a:xfrm>
        </p:spPr>
        <p:txBody>
          <a:bodyPr wrap="square">
            <a:spAutoFit/>
          </a:bodyPr>
          <a:lstStyle>
            <a:lvl1pPr>
              <a:lnSpc>
                <a:spcPct val="100000"/>
              </a:lnSpc>
              <a:defRPr lang="en-GB" sz="1200" b="0" kern="1200" noProof="0">
                <a:solidFill>
                  <a:schemeClr val="bg1"/>
                </a:solidFill>
                <a:latin typeface="+mj-lt"/>
                <a:ea typeface="+mn-ea"/>
                <a:cs typeface="+mn-cs"/>
              </a:defRPr>
            </a:lvl1pPr>
          </a:lstStyle>
          <a:p>
            <a:pPr lvl="0"/>
            <a:r>
              <a:rPr lang="en-GB" noProof="0"/>
              <a:t>Name, Surname</a:t>
            </a:r>
          </a:p>
        </p:txBody>
      </p:sp>
      <p:pic>
        <p:nvPicPr>
          <p:cNvPr id="4" name="Grafik 3" descr="Ein Bild, das Grafiken, Grafikdesign, Cartoon enthält.&#10;&#10;KI-generierte Inhalte können fehlerhaft sein.">
            <a:extLst>
              <a:ext uri="{FF2B5EF4-FFF2-40B4-BE49-F238E27FC236}">
                <a16:creationId xmlns:a16="http://schemas.microsoft.com/office/drawing/2014/main" id="{88D3E17D-1733-0420-75E6-EE2CBBD8F17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375892450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userDrawn="1">
  <p:cSld name="1_Key-Visual-Hannes">
    <p:bg>
      <p:bgPr>
        <a:solidFill>
          <a:schemeClr val="bg1"/>
        </a:solidFill>
        <a:effectLst/>
      </p:bgPr>
    </p:bg>
    <p:spTree>
      <p:nvGrpSpPr>
        <p:cNvPr id="1" name=""/>
        <p:cNvGrpSpPr/>
        <p:nvPr/>
      </p:nvGrpSpPr>
      <p:grpSpPr>
        <a:xfrm>
          <a:off x="0" y="0"/>
          <a:ext cx="0" cy="0"/>
          <a:chOff x="0" y="0"/>
          <a:chExt cx="0" cy="0"/>
        </a:xfrm>
      </p:grpSpPr>
      <p:pic>
        <p:nvPicPr>
          <p:cNvPr id="6" name="Grafik 5" descr="Ein Bild, das Kleidung, Menschliches Gesicht, Person, Wand enthält.&#10;&#10;KI-generierte Inhalte können fehlerhaft sein.">
            <a:extLst>
              <a:ext uri="{FF2B5EF4-FFF2-40B4-BE49-F238E27FC236}">
                <a16:creationId xmlns:a16="http://schemas.microsoft.com/office/drawing/2014/main" id="{20437AA6-A56F-AF15-3177-29D23543BBD5}"/>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0" y="0"/>
            <a:ext cx="12205829" cy="6858000"/>
          </a:xfrm>
          <a:prstGeom prst="rect">
            <a:avLst/>
          </a:prstGeom>
        </p:spPr>
      </p:pic>
      <p:sp>
        <p:nvSpPr>
          <p:cNvPr id="4" name="Textplatzhalter 9">
            <a:extLst>
              <a:ext uri="{FF2B5EF4-FFF2-40B4-BE49-F238E27FC236}">
                <a16:creationId xmlns:a16="http://schemas.microsoft.com/office/drawing/2014/main" id="{80D73817-115E-214A-989C-E208E44FA6DD}"/>
              </a:ext>
            </a:extLst>
          </p:cNvPr>
          <p:cNvSpPr>
            <a:spLocks noGrp="1"/>
          </p:cNvSpPr>
          <p:nvPr>
            <p:ph type="body" sz="quarter" idx="42"/>
          </p:nvPr>
        </p:nvSpPr>
        <p:spPr>
          <a:xfrm>
            <a:off x="1" y="5062637"/>
            <a:ext cx="12192000" cy="1795363"/>
          </a:xfrm>
          <a:custGeom>
            <a:avLst/>
            <a:gdLst>
              <a:gd name="connsiteX0" fmla="*/ 0 w 12396247"/>
              <a:gd name="connsiteY0" fmla="*/ 0 h 3344102"/>
              <a:gd name="connsiteX1" fmla="*/ 12396247 w 12396247"/>
              <a:gd name="connsiteY1" fmla="*/ 0 h 3344102"/>
              <a:gd name="connsiteX2" fmla="*/ 12396247 w 12396247"/>
              <a:gd name="connsiteY2" fmla="*/ 3344102 h 3344102"/>
              <a:gd name="connsiteX3" fmla="*/ 0 w 12396247"/>
              <a:gd name="connsiteY3" fmla="*/ 3344102 h 3344102"/>
            </a:gdLst>
            <a:ahLst/>
            <a:cxnLst>
              <a:cxn ang="0">
                <a:pos x="connsiteX0" y="connsiteY0"/>
              </a:cxn>
              <a:cxn ang="0">
                <a:pos x="connsiteX1" y="connsiteY1"/>
              </a:cxn>
              <a:cxn ang="0">
                <a:pos x="connsiteX2" y="connsiteY2"/>
              </a:cxn>
              <a:cxn ang="0">
                <a:pos x="connsiteX3" y="connsiteY3"/>
              </a:cxn>
            </a:cxnLst>
            <a:rect l="l" t="t" r="r" b="b"/>
            <a:pathLst>
              <a:path w="12396247" h="3344102">
                <a:moveTo>
                  <a:pt x="0" y="0"/>
                </a:moveTo>
                <a:lnTo>
                  <a:pt x="12396247" y="0"/>
                </a:lnTo>
                <a:lnTo>
                  <a:pt x="12396247" y="3344102"/>
                </a:lnTo>
                <a:lnTo>
                  <a:pt x="0" y="3344102"/>
                </a:lnTo>
                <a:close/>
              </a:path>
            </a:pathLst>
          </a:custGeom>
          <a:blipFill>
            <a:blip r:embed="rId3"/>
            <a:stretch>
              <a:fillRect/>
            </a:stretch>
          </a:blipFill>
        </p:spPr>
        <p:txBody>
          <a:bodyPr wrap="square" anchor="b">
            <a:noAutofit/>
          </a:bodyPr>
          <a:lstStyle>
            <a:lvl1pPr marL="0" indent="0">
              <a:buFont typeface="Arial" panose="020B0604020202020204" pitchFamily="34" charset="0"/>
              <a:buNone/>
              <a:defRPr>
                <a:solidFill>
                  <a:schemeClr val="tx2"/>
                </a:solidFill>
              </a:defRPr>
            </a:lvl1pPr>
            <a:lvl2pPr marL="0" indent="0">
              <a:buFont typeface="Arial" panose="020B0604020202020204" pitchFamily="34" charset="0"/>
              <a:buNone/>
              <a:defRPr>
                <a:solidFill>
                  <a:schemeClr val="tx2"/>
                </a:solidFill>
              </a:defRPr>
            </a:lvl2pPr>
            <a:lvl3pPr marL="0" indent="0">
              <a:buNone/>
              <a:defRPr>
                <a:solidFill>
                  <a:schemeClr val="tx2"/>
                </a:solidFill>
              </a:defRPr>
            </a:lvl3pPr>
            <a:lvl4pPr marL="108000" indent="0">
              <a:buNone/>
              <a:defRPr>
                <a:solidFill>
                  <a:schemeClr val="tx2"/>
                </a:solidFill>
              </a:defRPr>
            </a:lvl4pPr>
            <a:lvl5pPr marL="180000" indent="0">
              <a:buNone/>
              <a:defRPr>
                <a:solidFill>
                  <a:schemeClr val="tx2"/>
                </a:solidFill>
              </a:defRPr>
            </a:lvl5pPr>
          </a:lstStyle>
          <a:p>
            <a:pPr lvl="0"/>
            <a:r>
              <a:rPr lang="de-DE"/>
              <a:t>Mastertextformat bearbeiten</a:t>
            </a:r>
          </a:p>
        </p:txBody>
      </p:sp>
      <p:pic>
        <p:nvPicPr>
          <p:cNvPr id="16" name="Grafik 15">
            <a:extLst>
              <a:ext uri="{FF2B5EF4-FFF2-40B4-BE49-F238E27FC236}">
                <a16:creationId xmlns:a16="http://schemas.microsoft.com/office/drawing/2014/main" id="{4D0DB08B-04C0-BB9C-D288-AC0930F99B55}"/>
              </a:ext>
            </a:extLst>
          </p:cNvPr>
          <p:cNvPicPr>
            <a:picLocks noChangeAspect="1"/>
          </p:cNvPicPr>
          <p:nvPr userDrawn="1"/>
        </p:nvPicPr>
        <p:blipFill>
          <a:blip r:embed="rId4"/>
          <a:srcRect b="12008"/>
          <a:stretch>
            <a:fillRect/>
          </a:stretch>
        </p:blipFill>
        <p:spPr>
          <a:xfrm>
            <a:off x="9923114" y="477721"/>
            <a:ext cx="1858559" cy="648000"/>
          </a:xfrm>
          <a:prstGeom prst="rect">
            <a:avLst/>
          </a:prstGeom>
        </p:spPr>
      </p:pic>
      <p:sp>
        <p:nvSpPr>
          <p:cNvPr id="2" name="Textfeld 1">
            <a:extLst>
              <a:ext uri="{FF2B5EF4-FFF2-40B4-BE49-F238E27FC236}">
                <a16:creationId xmlns:a16="http://schemas.microsoft.com/office/drawing/2014/main" id="{78592975-9C57-3DF2-800F-53DF0C5E5CDB}"/>
              </a:ext>
            </a:extLst>
          </p:cNvPr>
          <p:cNvSpPr txBox="1"/>
          <p:nvPr userDrawn="1"/>
        </p:nvSpPr>
        <p:spPr>
          <a:xfrm>
            <a:off x="6671555" y="2239098"/>
            <a:ext cx="2619201" cy="1795363"/>
          </a:xfrm>
          <a:prstGeom prst="rect">
            <a:avLst/>
          </a:prstGeom>
          <a:noFill/>
        </p:spPr>
        <p:txBody>
          <a:bodyPr wrap="square" lIns="0" tIns="0" rIns="0" bIns="0" rtlCol="0">
            <a:spAutoFit/>
          </a:bodyPr>
          <a:lstStyle/>
          <a:p>
            <a:pPr lvl="0" algn="ctr">
              <a:lnSpc>
                <a:spcPts val="3500"/>
              </a:lnSpc>
            </a:pPr>
            <a:r>
              <a:rPr lang="en-GB" sz="3500" b="1" i="0" noProof="0">
                <a:solidFill>
                  <a:schemeClr val="bg1"/>
                </a:solidFill>
                <a:latin typeface="Trade Gothic Next Cond" panose="020F0502020204030204" pitchFamily="34" charset="0"/>
                <a:cs typeface="Trade Gothic Next Cond" panose="020F0502020204030204" pitchFamily="34" charset="0"/>
              </a:rPr>
              <a:t>“I WILL RISE </a:t>
            </a:r>
            <a:br>
              <a:rPr lang="en-GB" sz="3500" b="1" i="0" noProof="0">
                <a:solidFill>
                  <a:schemeClr val="bg1"/>
                </a:solidFill>
                <a:latin typeface="Trade Gothic Next Cond" panose="020F0502020204030204" pitchFamily="34" charset="0"/>
                <a:cs typeface="Trade Gothic Next Cond" panose="020F0502020204030204" pitchFamily="34" charset="0"/>
              </a:rPr>
            </a:br>
            <a:r>
              <a:rPr lang="en-GB" sz="3500" b="1" i="0" noProof="0">
                <a:solidFill>
                  <a:schemeClr val="bg1"/>
                </a:solidFill>
                <a:latin typeface="Trade Gothic Next Cond" panose="020F0502020204030204" pitchFamily="34" charset="0"/>
                <a:cs typeface="Trade Gothic Next Cond" panose="020F0502020204030204" pitchFamily="34" charset="0"/>
              </a:rPr>
              <a:t>FROM THIS </a:t>
            </a:r>
            <a:br>
              <a:rPr lang="en-GB" sz="3500" b="1" i="0" noProof="0">
                <a:solidFill>
                  <a:schemeClr val="bg1"/>
                </a:solidFill>
                <a:latin typeface="Trade Gothic Next Cond" panose="020F0502020204030204" pitchFamily="34" charset="0"/>
                <a:cs typeface="Trade Gothic Next Cond" panose="020F0502020204030204" pitchFamily="34" charset="0"/>
              </a:rPr>
            </a:br>
            <a:r>
              <a:rPr lang="en-GB" sz="3500" b="1" i="0" noProof="0">
                <a:solidFill>
                  <a:schemeClr val="bg1"/>
                </a:solidFill>
                <a:latin typeface="Trade Gothic Next Cond" panose="020F0502020204030204" pitchFamily="34" charset="0"/>
                <a:cs typeface="Trade Gothic Next Cond" panose="020F0502020204030204" pitchFamily="34" charset="0"/>
              </a:rPr>
              <a:t>WHEELCHAIR </a:t>
            </a:r>
            <a:br>
              <a:rPr lang="en-GB" sz="3500" b="1" i="0" noProof="0">
                <a:solidFill>
                  <a:schemeClr val="bg1"/>
                </a:solidFill>
                <a:latin typeface="Trade Gothic Next Cond" panose="020F0502020204030204" pitchFamily="34" charset="0"/>
                <a:cs typeface="Trade Gothic Next Cond" panose="020F0502020204030204" pitchFamily="34" charset="0"/>
              </a:rPr>
            </a:br>
            <a:r>
              <a:rPr lang="en-GB" sz="3500" b="1" i="0" noProof="0">
                <a:solidFill>
                  <a:schemeClr val="bg1"/>
                </a:solidFill>
                <a:latin typeface="Trade Gothic Next Cond" panose="020F0502020204030204" pitchFamily="34" charset="0"/>
                <a:cs typeface="Trade Gothic Next Cond" panose="020F0502020204030204" pitchFamily="34" charset="0"/>
              </a:rPr>
              <a:t>ONE DAY.”</a:t>
            </a:r>
            <a:endParaRPr lang="de-DE" sz="3500" b="1" i="0">
              <a:solidFill>
                <a:schemeClr val="bg1"/>
              </a:solidFill>
              <a:latin typeface="Trade Gothic Next Cond" panose="020F0502020204030204" pitchFamily="34" charset="0"/>
              <a:cs typeface="Trade Gothic Next Cond" panose="020F0502020204030204" pitchFamily="34" charset="0"/>
            </a:endParaRPr>
          </a:p>
        </p:txBody>
      </p:sp>
      <p:sp>
        <p:nvSpPr>
          <p:cNvPr id="3" name="Textfeld 2">
            <a:extLst>
              <a:ext uri="{FF2B5EF4-FFF2-40B4-BE49-F238E27FC236}">
                <a16:creationId xmlns:a16="http://schemas.microsoft.com/office/drawing/2014/main" id="{7D418E0F-822B-31B3-B53F-D45D7E7F0A92}"/>
              </a:ext>
            </a:extLst>
          </p:cNvPr>
          <p:cNvSpPr txBox="1"/>
          <p:nvPr userDrawn="1"/>
        </p:nvSpPr>
        <p:spPr>
          <a:xfrm>
            <a:off x="6671555" y="4214185"/>
            <a:ext cx="2619199" cy="215444"/>
          </a:xfrm>
          <a:prstGeom prst="rect">
            <a:avLst/>
          </a:prstGeom>
          <a:noFill/>
        </p:spPr>
        <p:txBody>
          <a:bodyPr wrap="square" lIns="0" tIns="0" rIns="0" bIns="0" rtlCol="0">
            <a:spAutoFit/>
          </a:bodyPr>
          <a:lstStyle/>
          <a:p>
            <a:pPr algn="ctr"/>
            <a:r>
              <a:rPr lang="de-DE" sz="1400">
                <a:solidFill>
                  <a:schemeClr val="bg1"/>
                </a:solidFill>
              </a:rPr>
              <a:t>Hannes Kinigadner</a:t>
            </a:r>
          </a:p>
        </p:txBody>
      </p:sp>
    </p:spTree>
    <p:extLst>
      <p:ext uri="{BB962C8B-B14F-4D97-AF65-F5344CB8AC3E}">
        <p14:creationId xmlns:p14="http://schemas.microsoft.com/office/powerpoint/2010/main" val="54564394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2_Key-Visual-adaptable">
    <p:spTree>
      <p:nvGrpSpPr>
        <p:cNvPr id="1" name=""/>
        <p:cNvGrpSpPr/>
        <p:nvPr/>
      </p:nvGrpSpPr>
      <p:grpSpPr>
        <a:xfrm>
          <a:off x="0" y="0"/>
          <a:ext cx="0" cy="0"/>
          <a:chOff x="0" y="0"/>
          <a:chExt cx="0" cy="0"/>
        </a:xfrm>
      </p:grpSpPr>
      <p:sp>
        <p:nvSpPr>
          <p:cNvPr id="3" name="Bildplatzhalter 2">
            <a:extLst>
              <a:ext uri="{FF2B5EF4-FFF2-40B4-BE49-F238E27FC236}">
                <a16:creationId xmlns:a16="http://schemas.microsoft.com/office/drawing/2014/main" id="{D9A35843-29C1-613B-11F1-76DB1E346CDC}"/>
              </a:ext>
            </a:extLst>
          </p:cNvPr>
          <p:cNvSpPr>
            <a:spLocks noGrp="1"/>
          </p:cNvSpPr>
          <p:nvPr>
            <p:ph type="pic" sz="quarter" idx="45"/>
          </p:nvPr>
        </p:nvSpPr>
        <p:spPr>
          <a:xfrm>
            <a:off x="0" y="0"/>
            <a:ext cx="12192000" cy="6858000"/>
          </a:xfrm>
          <a:blipFill>
            <a:blip r:embed="rId2" cstate="screen">
              <a:extLst>
                <a:ext uri="{28A0092B-C50C-407E-A947-70E740481C1C}">
                  <a14:useLocalDpi xmlns:a14="http://schemas.microsoft.com/office/drawing/2010/main"/>
                </a:ext>
              </a:extLst>
            </a:blip>
            <a:stretch>
              <a:fillRect l="-1000" t="-1000" r="-1000" b="-1000"/>
            </a:stretch>
          </a:blipFill>
        </p:spPr>
        <p:txBody>
          <a:bodyPr/>
          <a:lstStyle/>
          <a:p>
            <a:r>
              <a:rPr lang="de-DE"/>
              <a:t>Bild durch Klicken auf Symbol hinzufügen</a:t>
            </a:r>
          </a:p>
        </p:txBody>
      </p:sp>
      <p:sp>
        <p:nvSpPr>
          <p:cNvPr id="10" name="Textplatzhalter 9">
            <a:extLst>
              <a:ext uri="{FF2B5EF4-FFF2-40B4-BE49-F238E27FC236}">
                <a16:creationId xmlns:a16="http://schemas.microsoft.com/office/drawing/2014/main" id="{4F7BDCD8-F8D0-10B7-D3F3-88C1A4B3947D}"/>
              </a:ext>
            </a:extLst>
          </p:cNvPr>
          <p:cNvSpPr>
            <a:spLocks noGrp="1"/>
          </p:cNvSpPr>
          <p:nvPr>
            <p:ph type="body" sz="quarter" idx="43" hasCustomPrompt="1"/>
          </p:nvPr>
        </p:nvSpPr>
        <p:spPr>
          <a:xfrm>
            <a:off x="6671556" y="2239098"/>
            <a:ext cx="2619199" cy="1779229"/>
          </a:xfrm>
        </p:spPr>
        <p:txBody>
          <a:bodyPr/>
          <a:lstStyle>
            <a:lvl1pPr algn="ctr">
              <a:lnSpc>
                <a:spcPts val="3500"/>
              </a:lnSpc>
              <a:defRPr sz="3600" b="1" i="0">
                <a:solidFill>
                  <a:schemeClr val="bg1"/>
                </a:solidFill>
                <a:latin typeface="Trade Gothic Next Cond" panose="020F0502020204030204" pitchFamily="34" charset="0"/>
                <a:cs typeface="Trade Gothic Next Cond" panose="020F0502020204030204" pitchFamily="34" charset="0"/>
              </a:defRPr>
            </a:lvl1pPr>
          </a:lstStyle>
          <a:p>
            <a:pPr lvl="0"/>
            <a:r>
              <a:rPr lang="en-GB" noProof="0"/>
              <a:t>“INSERT</a:t>
            </a:r>
            <a:br>
              <a:rPr lang="en-GB" noProof="0"/>
            </a:br>
            <a:r>
              <a:rPr lang="en-GB" noProof="0"/>
              <a:t>QUOTE OF AN  AMBASSADOR HERE.”</a:t>
            </a:r>
            <a:endParaRPr lang="de-DE"/>
          </a:p>
        </p:txBody>
      </p:sp>
      <p:sp>
        <p:nvSpPr>
          <p:cNvPr id="11" name="Textplatzhalter 9">
            <a:extLst>
              <a:ext uri="{FF2B5EF4-FFF2-40B4-BE49-F238E27FC236}">
                <a16:creationId xmlns:a16="http://schemas.microsoft.com/office/drawing/2014/main" id="{3E1023D9-C40E-1C8C-D150-66A16FEDBCCC}"/>
              </a:ext>
            </a:extLst>
          </p:cNvPr>
          <p:cNvSpPr>
            <a:spLocks noGrp="1"/>
          </p:cNvSpPr>
          <p:nvPr>
            <p:ph type="body" sz="quarter" idx="44" hasCustomPrompt="1"/>
          </p:nvPr>
        </p:nvSpPr>
        <p:spPr>
          <a:xfrm>
            <a:off x="6671556" y="3909269"/>
            <a:ext cx="2619199" cy="482479"/>
          </a:xfrm>
        </p:spPr>
        <p:txBody>
          <a:bodyPr/>
          <a:lstStyle>
            <a:lvl1pPr algn="ctr">
              <a:lnSpc>
                <a:spcPts val="4200"/>
              </a:lnSpc>
              <a:defRPr sz="1400" b="0" i="0">
                <a:solidFill>
                  <a:schemeClr val="bg1"/>
                </a:solidFill>
                <a:latin typeface="+mn-lt"/>
                <a:cs typeface="Trade Gothic Next Cond" panose="020F0502020204030204" pitchFamily="34" charset="0"/>
              </a:defRPr>
            </a:lvl1pPr>
          </a:lstStyle>
          <a:p>
            <a:pPr lvl="0"/>
            <a:r>
              <a:rPr lang="en-GB" noProof="0"/>
              <a:t>Name of the Ambassador</a:t>
            </a:r>
            <a:endParaRPr lang="de-DE"/>
          </a:p>
        </p:txBody>
      </p:sp>
      <p:pic>
        <p:nvPicPr>
          <p:cNvPr id="5" name="Grafik 4">
            <a:extLst>
              <a:ext uri="{FF2B5EF4-FFF2-40B4-BE49-F238E27FC236}">
                <a16:creationId xmlns:a16="http://schemas.microsoft.com/office/drawing/2014/main" id="{E3CC76C2-223F-7D47-D74D-C4E99523FE03}"/>
              </a:ext>
            </a:extLst>
          </p:cNvPr>
          <p:cNvPicPr>
            <a:picLocks noChangeAspect="1"/>
          </p:cNvPicPr>
          <p:nvPr userDrawn="1"/>
        </p:nvPicPr>
        <p:blipFill>
          <a:blip r:embed="rId3"/>
          <a:srcRect b="12008"/>
          <a:stretch>
            <a:fillRect/>
          </a:stretch>
        </p:blipFill>
        <p:spPr>
          <a:xfrm>
            <a:off x="9923114" y="477721"/>
            <a:ext cx="1858559" cy="648000"/>
          </a:xfrm>
          <a:prstGeom prst="rect">
            <a:avLst/>
          </a:prstGeom>
        </p:spPr>
      </p:pic>
      <p:pic>
        <p:nvPicPr>
          <p:cNvPr id="7" name="Grafik 6">
            <a:extLst>
              <a:ext uri="{FF2B5EF4-FFF2-40B4-BE49-F238E27FC236}">
                <a16:creationId xmlns:a16="http://schemas.microsoft.com/office/drawing/2014/main" id="{8F8E7A5F-FDF2-87B0-ABBA-A573C182125D}"/>
              </a:ext>
            </a:extLst>
          </p:cNvPr>
          <p:cNvPicPr>
            <a:picLocks noChangeAspect="1"/>
          </p:cNvPicPr>
          <p:nvPr userDrawn="1"/>
        </p:nvPicPr>
        <p:blipFill>
          <a:blip r:embed="rId3"/>
          <a:srcRect b="12008"/>
          <a:stretch>
            <a:fillRect/>
          </a:stretch>
        </p:blipFill>
        <p:spPr>
          <a:xfrm>
            <a:off x="9923113" y="477721"/>
            <a:ext cx="1858559" cy="648000"/>
          </a:xfrm>
          <a:prstGeom prst="rect">
            <a:avLst/>
          </a:prstGeom>
        </p:spPr>
      </p:pic>
      <p:sp>
        <p:nvSpPr>
          <p:cNvPr id="2" name="Textplatzhalter 9">
            <a:extLst>
              <a:ext uri="{FF2B5EF4-FFF2-40B4-BE49-F238E27FC236}">
                <a16:creationId xmlns:a16="http://schemas.microsoft.com/office/drawing/2014/main" id="{27927E82-C175-7ABC-1463-01D550F5C319}"/>
              </a:ext>
            </a:extLst>
          </p:cNvPr>
          <p:cNvSpPr>
            <a:spLocks noGrp="1"/>
          </p:cNvSpPr>
          <p:nvPr>
            <p:ph type="body" sz="quarter" idx="42"/>
          </p:nvPr>
        </p:nvSpPr>
        <p:spPr>
          <a:xfrm>
            <a:off x="1" y="5062637"/>
            <a:ext cx="12192000" cy="1795363"/>
          </a:xfrm>
          <a:custGeom>
            <a:avLst/>
            <a:gdLst>
              <a:gd name="connsiteX0" fmla="*/ 0 w 12396247"/>
              <a:gd name="connsiteY0" fmla="*/ 0 h 3344102"/>
              <a:gd name="connsiteX1" fmla="*/ 12396247 w 12396247"/>
              <a:gd name="connsiteY1" fmla="*/ 0 h 3344102"/>
              <a:gd name="connsiteX2" fmla="*/ 12396247 w 12396247"/>
              <a:gd name="connsiteY2" fmla="*/ 3344102 h 3344102"/>
              <a:gd name="connsiteX3" fmla="*/ 0 w 12396247"/>
              <a:gd name="connsiteY3" fmla="*/ 3344102 h 3344102"/>
            </a:gdLst>
            <a:ahLst/>
            <a:cxnLst>
              <a:cxn ang="0">
                <a:pos x="connsiteX0" y="connsiteY0"/>
              </a:cxn>
              <a:cxn ang="0">
                <a:pos x="connsiteX1" y="connsiteY1"/>
              </a:cxn>
              <a:cxn ang="0">
                <a:pos x="connsiteX2" y="connsiteY2"/>
              </a:cxn>
              <a:cxn ang="0">
                <a:pos x="connsiteX3" y="connsiteY3"/>
              </a:cxn>
            </a:cxnLst>
            <a:rect l="l" t="t" r="r" b="b"/>
            <a:pathLst>
              <a:path w="12396247" h="3344102">
                <a:moveTo>
                  <a:pt x="0" y="0"/>
                </a:moveTo>
                <a:lnTo>
                  <a:pt x="12396247" y="0"/>
                </a:lnTo>
                <a:lnTo>
                  <a:pt x="12396247" y="3344102"/>
                </a:lnTo>
                <a:lnTo>
                  <a:pt x="0" y="3344102"/>
                </a:lnTo>
                <a:close/>
              </a:path>
            </a:pathLst>
          </a:custGeom>
          <a:blipFill>
            <a:blip r:embed="rId4"/>
            <a:stretch>
              <a:fillRect/>
            </a:stretch>
          </a:blipFill>
        </p:spPr>
        <p:txBody>
          <a:bodyPr wrap="square" anchor="b">
            <a:noAutofit/>
          </a:bodyPr>
          <a:lstStyle>
            <a:lvl1pPr marL="0" indent="0">
              <a:buFont typeface="Arial" panose="020B0604020202020204" pitchFamily="34" charset="0"/>
              <a:buNone/>
              <a:defRPr>
                <a:solidFill>
                  <a:schemeClr val="tx2"/>
                </a:solidFill>
              </a:defRPr>
            </a:lvl1pPr>
            <a:lvl2pPr marL="0" indent="0">
              <a:buFont typeface="Arial" panose="020B0604020202020204" pitchFamily="34" charset="0"/>
              <a:buNone/>
              <a:defRPr>
                <a:solidFill>
                  <a:schemeClr val="tx2"/>
                </a:solidFill>
              </a:defRPr>
            </a:lvl2pPr>
            <a:lvl3pPr marL="0" indent="0">
              <a:buNone/>
              <a:defRPr>
                <a:solidFill>
                  <a:schemeClr val="tx2"/>
                </a:solidFill>
              </a:defRPr>
            </a:lvl3pPr>
            <a:lvl4pPr marL="108000" indent="0">
              <a:buNone/>
              <a:defRPr>
                <a:solidFill>
                  <a:schemeClr val="tx2"/>
                </a:solidFill>
              </a:defRPr>
            </a:lvl4pPr>
            <a:lvl5pPr marL="180000" indent="0">
              <a:buNone/>
              <a:defRPr>
                <a:solidFill>
                  <a:schemeClr val="tx2"/>
                </a:solidFill>
              </a:defRPr>
            </a:lvl5pPr>
          </a:lstStyle>
          <a:p>
            <a:pPr lvl="0"/>
            <a:r>
              <a:rPr lang="de-DE"/>
              <a:t>Mastertextformat bearbeiten</a:t>
            </a:r>
          </a:p>
        </p:txBody>
      </p:sp>
    </p:spTree>
    <p:extLst>
      <p:ext uri="{BB962C8B-B14F-4D97-AF65-F5344CB8AC3E}">
        <p14:creationId xmlns:p14="http://schemas.microsoft.com/office/powerpoint/2010/main" val="258446798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1_Thank You / Picture">
    <p:spTree>
      <p:nvGrpSpPr>
        <p:cNvPr id="1" name=""/>
        <p:cNvGrpSpPr/>
        <p:nvPr/>
      </p:nvGrpSpPr>
      <p:grpSpPr>
        <a:xfrm>
          <a:off x="0" y="0"/>
          <a:ext cx="0" cy="0"/>
          <a:chOff x="0" y="0"/>
          <a:chExt cx="0" cy="0"/>
        </a:xfrm>
      </p:grpSpPr>
      <p:sp>
        <p:nvSpPr>
          <p:cNvPr id="3" name="Bildplatzhalter 2">
            <a:extLst>
              <a:ext uri="{FF2B5EF4-FFF2-40B4-BE49-F238E27FC236}">
                <a16:creationId xmlns:a16="http://schemas.microsoft.com/office/drawing/2014/main" id="{98394EC8-3EA6-0697-236F-480543639132}"/>
              </a:ext>
            </a:extLst>
          </p:cNvPr>
          <p:cNvSpPr>
            <a:spLocks noGrp="1"/>
          </p:cNvSpPr>
          <p:nvPr>
            <p:ph type="pic" sz="quarter" idx="16"/>
          </p:nvPr>
        </p:nvSpPr>
        <p:spPr>
          <a:xfrm>
            <a:off x="0" y="0"/>
            <a:ext cx="12192000" cy="6858000"/>
          </a:xfrm>
          <a:blipFill>
            <a:blip r:embed="rId2" cstate="screen">
              <a:extLst>
                <a:ext uri="{28A0092B-C50C-407E-A947-70E740481C1C}">
                  <a14:useLocalDpi xmlns:a14="http://schemas.microsoft.com/office/drawing/2010/main"/>
                </a:ext>
              </a:extLst>
            </a:blip>
            <a:stretch>
              <a:fillRect/>
            </a:stretch>
          </a:blipFill>
        </p:spPr>
        <p:txBody>
          <a:bodyPr/>
          <a:lstStyle/>
          <a:p>
            <a:r>
              <a:rPr lang="de-DE"/>
              <a:t>Bild durch Klicken auf Symbol hinzufügen</a:t>
            </a:r>
          </a:p>
        </p:txBody>
      </p:sp>
      <p:sp>
        <p:nvSpPr>
          <p:cNvPr id="10" name="Textplatzhalter 9">
            <a:extLst>
              <a:ext uri="{FF2B5EF4-FFF2-40B4-BE49-F238E27FC236}">
                <a16:creationId xmlns:a16="http://schemas.microsoft.com/office/drawing/2014/main" id="{0093C22A-DD89-8644-F0CF-3EA7D44CC784}"/>
              </a:ext>
            </a:extLst>
          </p:cNvPr>
          <p:cNvSpPr>
            <a:spLocks noGrp="1"/>
          </p:cNvSpPr>
          <p:nvPr>
            <p:ph type="body" sz="quarter" idx="10" hasCustomPrompt="1"/>
          </p:nvPr>
        </p:nvSpPr>
        <p:spPr>
          <a:xfrm>
            <a:off x="1" y="3984171"/>
            <a:ext cx="12192000" cy="2873828"/>
          </a:xfrm>
          <a:custGeom>
            <a:avLst/>
            <a:gdLst>
              <a:gd name="connsiteX0" fmla="*/ 0 w 12396247"/>
              <a:gd name="connsiteY0" fmla="*/ 0 h 3344102"/>
              <a:gd name="connsiteX1" fmla="*/ 12396247 w 12396247"/>
              <a:gd name="connsiteY1" fmla="*/ 0 h 3344102"/>
              <a:gd name="connsiteX2" fmla="*/ 12396247 w 12396247"/>
              <a:gd name="connsiteY2" fmla="*/ 3344102 h 3344102"/>
              <a:gd name="connsiteX3" fmla="*/ 0 w 12396247"/>
              <a:gd name="connsiteY3" fmla="*/ 3344102 h 3344102"/>
            </a:gdLst>
            <a:ahLst/>
            <a:cxnLst>
              <a:cxn ang="0">
                <a:pos x="connsiteX0" y="connsiteY0"/>
              </a:cxn>
              <a:cxn ang="0">
                <a:pos x="connsiteX1" y="connsiteY1"/>
              </a:cxn>
              <a:cxn ang="0">
                <a:pos x="connsiteX2" y="connsiteY2"/>
              </a:cxn>
              <a:cxn ang="0">
                <a:pos x="connsiteX3" y="connsiteY3"/>
              </a:cxn>
            </a:cxnLst>
            <a:rect l="l" t="t" r="r" b="b"/>
            <a:pathLst>
              <a:path w="12396247" h="3344102">
                <a:moveTo>
                  <a:pt x="0" y="0"/>
                </a:moveTo>
                <a:lnTo>
                  <a:pt x="12396247" y="0"/>
                </a:lnTo>
                <a:lnTo>
                  <a:pt x="12396247" y="3344102"/>
                </a:lnTo>
                <a:lnTo>
                  <a:pt x="0" y="3344102"/>
                </a:lnTo>
                <a:close/>
              </a:path>
            </a:pathLst>
          </a:custGeom>
          <a:blipFill>
            <a:blip r:embed="rId3"/>
            <a:stretch>
              <a:fillRect/>
            </a:stretch>
          </a:blipFill>
        </p:spPr>
        <p:txBody>
          <a:bodyPr wrap="square" anchor="b">
            <a:noAutofit/>
          </a:bodyPr>
          <a:lstStyle>
            <a:lvl1pPr marL="0" indent="0">
              <a:buFont typeface="Arial" panose="020B0604020202020204" pitchFamily="34" charset="0"/>
              <a:buNone/>
              <a:defRPr>
                <a:solidFill>
                  <a:schemeClr val="tx2"/>
                </a:solidFill>
              </a:defRPr>
            </a:lvl1pPr>
            <a:lvl2pPr marL="0" indent="0">
              <a:buFont typeface="Arial" panose="020B0604020202020204" pitchFamily="34" charset="0"/>
              <a:buNone/>
              <a:defRPr>
                <a:solidFill>
                  <a:schemeClr val="tx2"/>
                </a:solidFill>
              </a:defRPr>
            </a:lvl2pPr>
            <a:lvl3pPr marL="0" indent="0">
              <a:buNone/>
              <a:defRPr>
                <a:solidFill>
                  <a:schemeClr val="tx2"/>
                </a:solidFill>
              </a:defRPr>
            </a:lvl3pPr>
            <a:lvl4pPr marL="108000" indent="0">
              <a:buNone/>
              <a:defRPr>
                <a:solidFill>
                  <a:schemeClr val="tx2"/>
                </a:solidFill>
              </a:defRPr>
            </a:lvl4pPr>
            <a:lvl5pPr marL="180000" indent="0">
              <a:buNone/>
              <a:defRPr>
                <a:solidFill>
                  <a:schemeClr val="tx2"/>
                </a:solidFill>
              </a:defRPr>
            </a:lvl5pPr>
          </a:lstStyle>
          <a:p>
            <a:pPr lvl="0"/>
            <a:r>
              <a:rPr lang="de-DE" err="1"/>
              <a:t>bbb</a:t>
            </a:r>
            <a:endParaRPr lang="en-GB"/>
          </a:p>
        </p:txBody>
      </p:sp>
      <p:sp>
        <p:nvSpPr>
          <p:cNvPr id="14" name="Bildplatzhalter 13">
            <a:extLst>
              <a:ext uri="{FF2B5EF4-FFF2-40B4-BE49-F238E27FC236}">
                <a16:creationId xmlns:a16="http://schemas.microsoft.com/office/drawing/2014/main" id="{1C580EBD-FCBD-C856-37AD-3621098E087D}"/>
              </a:ext>
            </a:extLst>
          </p:cNvPr>
          <p:cNvSpPr>
            <a:spLocks noGrp="1"/>
          </p:cNvSpPr>
          <p:nvPr>
            <p:ph type="pic" sz="quarter" idx="14"/>
          </p:nvPr>
        </p:nvSpPr>
        <p:spPr>
          <a:xfrm>
            <a:off x="253963" y="5270500"/>
            <a:ext cx="3067050" cy="1236663"/>
          </a:xfrm>
          <a:blipFill>
            <a:blip r:embed="rId4" cstate="screen">
              <a:extLst>
                <a:ext uri="{28A0092B-C50C-407E-A947-70E740481C1C}">
                  <a14:useLocalDpi xmlns:a14="http://schemas.microsoft.com/office/drawing/2010/main"/>
                </a:ext>
              </a:extLst>
            </a:blip>
            <a:stretch>
              <a:fillRect/>
            </a:stretch>
          </a:blipFill>
        </p:spPr>
        <p:txBody>
          <a:bodyPr/>
          <a:lstStyle/>
          <a:p>
            <a:r>
              <a:rPr lang="de-DE"/>
              <a:t>Bild durch Klicken auf Symbol hinzufügen</a:t>
            </a:r>
          </a:p>
        </p:txBody>
      </p:sp>
      <p:sp>
        <p:nvSpPr>
          <p:cNvPr id="17" name="Bildplatzhalter 16">
            <a:extLst>
              <a:ext uri="{FF2B5EF4-FFF2-40B4-BE49-F238E27FC236}">
                <a16:creationId xmlns:a16="http://schemas.microsoft.com/office/drawing/2014/main" id="{5093D3D6-B9EC-C38C-9116-C7B5543FD109}"/>
              </a:ext>
            </a:extLst>
          </p:cNvPr>
          <p:cNvSpPr>
            <a:spLocks noGrp="1"/>
          </p:cNvSpPr>
          <p:nvPr>
            <p:ph type="pic" sz="quarter" idx="15"/>
          </p:nvPr>
        </p:nvSpPr>
        <p:spPr>
          <a:xfrm>
            <a:off x="9145643" y="5394325"/>
            <a:ext cx="2292362" cy="798742"/>
          </a:xfrm>
          <a:blipFill>
            <a:blip r:embed="rId5" cstate="screen">
              <a:extLst>
                <a:ext uri="{28A0092B-C50C-407E-A947-70E740481C1C}">
                  <a14:useLocalDpi xmlns:a14="http://schemas.microsoft.com/office/drawing/2010/main"/>
                </a:ext>
              </a:extLst>
            </a:blip>
            <a:stretch>
              <a:fillRect/>
            </a:stretch>
          </a:blipFill>
        </p:spPr>
        <p:txBody>
          <a:bodyPr/>
          <a:lstStyle/>
          <a:p>
            <a:r>
              <a:rPr lang="de-DE"/>
              <a:t>Bild durch Klicken auf Symbol hinzufügen</a:t>
            </a:r>
          </a:p>
        </p:txBody>
      </p:sp>
    </p:spTree>
    <p:extLst>
      <p:ext uri="{BB962C8B-B14F-4D97-AF65-F5344CB8AC3E}">
        <p14:creationId xmlns:p14="http://schemas.microsoft.com/office/powerpoint/2010/main" val="4341115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gradFill>
          <a:gsLst>
            <a:gs pos="13000">
              <a:srgbClr val="198CC8"/>
            </a:gs>
            <a:gs pos="59000">
              <a:srgbClr val="001D46"/>
            </a:gs>
          </a:gsLst>
          <a:path path="circle">
            <a:fillToRect l="50000" t="-80000" r="50000" b="180000"/>
          </a:path>
        </a:gradFill>
        <a:effectLst/>
      </p:bgPr>
    </p:bg>
    <p:spTree>
      <p:nvGrpSpPr>
        <p:cNvPr id="1" name=""/>
        <p:cNvGrpSpPr/>
        <p:nvPr/>
      </p:nvGrpSpPr>
      <p:grpSpPr>
        <a:xfrm>
          <a:off x="0" y="0"/>
          <a:ext cx="0" cy="0"/>
          <a:chOff x="0" y="0"/>
          <a:chExt cx="0" cy="0"/>
        </a:xfrm>
      </p:grpSpPr>
      <p:pic>
        <p:nvPicPr>
          <p:cNvPr id="3" name="Grafik 2" descr="Ein Bild, das Handschrift, Schrift, Kalligrafie, Typografie enthält.&#10;&#10;KI-generierte Inhalte können fehlerhaft sein.">
            <a:extLst>
              <a:ext uri="{FF2B5EF4-FFF2-40B4-BE49-F238E27FC236}">
                <a16:creationId xmlns:a16="http://schemas.microsoft.com/office/drawing/2014/main" id="{B955E994-E4D0-34CD-7212-8061F5940AB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345691" y="2723652"/>
            <a:ext cx="3500619" cy="1410697"/>
          </a:xfrm>
          <a:prstGeom prst="rect">
            <a:avLst/>
          </a:prstGeom>
        </p:spPr>
      </p:pic>
    </p:spTree>
    <p:extLst>
      <p:ext uri="{BB962C8B-B14F-4D97-AF65-F5344CB8AC3E}">
        <p14:creationId xmlns:p14="http://schemas.microsoft.com/office/powerpoint/2010/main" val="401931873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4_Benutzerdefiniertes Layou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platzhalter 15">
            <a:extLst>
              <a:ext uri="{FF2B5EF4-FFF2-40B4-BE49-F238E27FC236}">
                <a16:creationId xmlns:a16="http://schemas.microsoft.com/office/drawing/2014/main" id="{8D8D4DDB-3BDA-F2FC-0661-FCCD6E1DB69A}"/>
              </a:ext>
            </a:extLst>
          </p:cNvPr>
          <p:cNvSpPr>
            <a:spLocks noGrp="1"/>
          </p:cNvSpPr>
          <p:nvPr>
            <p:ph type="body" sz="quarter" idx="11" hasCustomPrompt="1"/>
          </p:nvPr>
        </p:nvSpPr>
        <p:spPr>
          <a:xfrm>
            <a:off x="754081" y="1572566"/>
            <a:ext cx="4832803" cy="3029579"/>
          </a:xfrm>
          <a:prstGeom prst="rect">
            <a:avLst/>
          </a:prstGeom>
        </p:spPr>
        <p:txBody>
          <a:bodyPr>
            <a:noAutofit/>
          </a:bodyPr>
          <a:lstStyle>
            <a:lvl1pPr marL="0" indent="0" algn="l">
              <a:lnSpc>
                <a:spcPts val="8000"/>
              </a:lnSpc>
              <a:buNone/>
              <a:defRPr sz="8000" b="1" i="0">
                <a:solidFill>
                  <a:schemeClr val="bg1"/>
                </a:solidFill>
                <a:latin typeface="Trade Gothic Next Cond" panose="020B0506040303020004" pitchFamily="34" charset="0"/>
              </a:defRPr>
            </a:lvl1pPr>
            <a:lvl2pPr>
              <a:defRPr sz="3600" b="1" i="0">
                <a:latin typeface="Trebuchet MS" panose="020B0703020202090204" pitchFamily="34" charset="0"/>
              </a:defRPr>
            </a:lvl2pPr>
            <a:lvl3pPr>
              <a:defRPr sz="3600" b="1" i="0">
                <a:latin typeface="Trebuchet MS" panose="020B0703020202090204" pitchFamily="34" charset="0"/>
              </a:defRPr>
            </a:lvl3pPr>
            <a:lvl4pPr>
              <a:defRPr sz="3600" b="1" i="0">
                <a:latin typeface="Trebuchet MS" panose="020B0703020202090204" pitchFamily="34" charset="0"/>
              </a:defRPr>
            </a:lvl4pPr>
            <a:lvl5pPr>
              <a:defRPr sz="3600" b="1" i="0">
                <a:latin typeface="Trebuchet MS" panose="020B0703020202090204" pitchFamily="34" charset="0"/>
              </a:defRPr>
            </a:lvl5pPr>
          </a:lstStyle>
          <a:p>
            <a:pPr lvl="0"/>
            <a:r>
              <a:rPr lang="de-DE"/>
              <a:t>WRITE HERE SOMETHING ABOUT</a:t>
            </a:r>
          </a:p>
        </p:txBody>
      </p:sp>
      <p:sp>
        <p:nvSpPr>
          <p:cNvPr id="4" name="Textplatzhalter 10">
            <a:extLst>
              <a:ext uri="{FF2B5EF4-FFF2-40B4-BE49-F238E27FC236}">
                <a16:creationId xmlns:a16="http://schemas.microsoft.com/office/drawing/2014/main" id="{B1AB608E-BBE6-8D96-14BE-CFF6B9421FAA}"/>
              </a:ext>
            </a:extLst>
          </p:cNvPr>
          <p:cNvSpPr>
            <a:spLocks noGrp="1"/>
          </p:cNvSpPr>
          <p:nvPr>
            <p:ph type="body" sz="quarter" idx="13" hasCustomPrompt="1"/>
          </p:nvPr>
        </p:nvSpPr>
        <p:spPr>
          <a:xfrm>
            <a:off x="774071" y="4773974"/>
            <a:ext cx="3435350" cy="373063"/>
          </a:xfrm>
          <a:prstGeom prst="rect">
            <a:avLst/>
          </a:prstGeom>
        </p:spPr>
        <p:txBody>
          <a:bodyPr>
            <a:normAutofit/>
          </a:bodyPr>
          <a:lstStyle>
            <a:lvl1pPr marL="0" indent="0">
              <a:buNone/>
              <a:defRPr sz="1600" b="1" i="0">
                <a:solidFill>
                  <a:srgbClr val="D2003C"/>
                </a:solidFill>
                <a:latin typeface="Trade Gothic Next Cond" panose="020B0506040303020004" pitchFamily="34" charset="0"/>
              </a:defRPr>
            </a:lvl1pPr>
            <a:lvl2pPr marL="457200" indent="0">
              <a:buNone/>
              <a:defRPr sz="1400" b="0" i="1">
                <a:latin typeface="Georgia" panose="02040502050405020303" pitchFamily="18" charset="0"/>
              </a:defRPr>
            </a:lvl2pPr>
            <a:lvl3pPr marL="914400" indent="0">
              <a:buNone/>
              <a:defRPr sz="1400" b="0" i="1">
                <a:latin typeface="Georgia" panose="02040502050405020303" pitchFamily="18" charset="0"/>
              </a:defRPr>
            </a:lvl3pPr>
            <a:lvl4pPr marL="1371600" indent="0">
              <a:buNone/>
              <a:defRPr sz="1400" b="0" i="1">
                <a:latin typeface="Georgia" panose="02040502050405020303" pitchFamily="18" charset="0"/>
              </a:defRPr>
            </a:lvl4pPr>
            <a:lvl5pPr marL="1828800" indent="0">
              <a:buNone/>
              <a:defRPr sz="1400" b="0" i="1">
                <a:latin typeface="Georgia" panose="02040502050405020303" pitchFamily="18" charset="0"/>
              </a:defRPr>
            </a:lvl5pPr>
          </a:lstStyle>
          <a:p>
            <a:pPr lvl="0"/>
            <a:r>
              <a:rPr lang="de-DE"/>
              <a:t>WRITE SOMETHING HERE ABOUT</a:t>
            </a:r>
          </a:p>
        </p:txBody>
      </p:sp>
    </p:spTree>
    <p:extLst>
      <p:ext uri="{BB962C8B-B14F-4D97-AF65-F5344CB8AC3E}">
        <p14:creationId xmlns:p14="http://schemas.microsoft.com/office/powerpoint/2010/main" val="360017897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1_Blank">
    <p:bg>
      <p:bgPr>
        <a:solidFill>
          <a:schemeClr val="bg1"/>
        </a:solidFill>
        <a:effectLst/>
      </p:bgPr>
    </p:bg>
    <p:spTree>
      <p:nvGrpSpPr>
        <p:cNvPr id="1" name=""/>
        <p:cNvGrpSpPr/>
        <p:nvPr/>
      </p:nvGrpSpPr>
      <p:grpSpPr>
        <a:xfrm>
          <a:off x="0" y="0"/>
          <a:ext cx="0" cy="0"/>
          <a:chOff x="0" y="0"/>
          <a:chExt cx="0" cy="0"/>
        </a:xfrm>
      </p:grpSpPr>
      <p:sp>
        <p:nvSpPr>
          <p:cNvPr id="6" name="Textplatzhalter 15">
            <a:extLst>
              <a:ext uri="{FF2B5EF4-FFF2-40B4-BE49-F238E27FC236}">
                <a16:creationId xmlns:a16="http://schemas.microsoft.com/office/drawing/2014/main" id="{5CB938B9-03E7-331C-1BD4-EA7A5FC1940B}"/>
              </a:ext>
            </a:extLst>
          </p:cNvPr>
          <p:cNvSpPr>
            <a:spLocks noGrp="1"/>
          </p:cNvSpPr>
          <p:nvPr>
            <p:ph type="body" sz="quarter" idx="11" hasCustomPrompt="1"/>
          </p:nvPr>
        </p:nvSpPr>
        <p:spPr>
          <a:xfrm>
            <a:off x="1517756" y="1110343"/>
            <a:ext cx="5907975" cy="1381648"/>
          </a:xfrm>
          <a:prstGeom prst="rect">
            <a:avLst/>
          </a:prstGeom>
        </p:spPr>
        <p:txBody>
          <a:bodyPr>
            <a:noAutofit/>
          </a:bodyPr>
          <a:lstStyle>
            <a:lvl1pPr marL="0" indent="0" algn="l">
              <a:lnSpc>
                <a:spcPts val="5500"/>
              </a:lnSpc>
              <a:buNone/>
              <a:defRPr sz="6000" b="1" i="0">
                <a:solidFill>
                  <a:srgbClr val="001D46"/>
                </a:solidFill>
                <a:latin typeface="Trade Gothic Next Cond" panose="020B0506040303020004" pitchFamily="34" charset="0"/>
              </a:defRPr>
            </a:lvl1pPr>
            <a:lvl2pPr>
              <a:defRPr sz="3600" b="1" i="0">
                <a:latin typeface="Trebuchet MS" panose="020B0703020202090204" pitchFamily="34" charset="0"/>
              </a:defRPr>
            </a:lvl2pPr>
            <a:lvl3pPr>
              <a:defRPr sz="3600" b="1" i="0">
                <a:latin typeface="Trebuchet MS" panose="020B0703020202090204" pitchFamily="34" charset="0"/>
              </a:defRPr>
            </a:lvl3pPr>
            <a:lvl4pPr>
              <a:defRPr sz="3600" b="1" i="0">
                <a:latin typeface="Trebuchet MS" panose="020B0703020202090204" pitchFamily="34" charset="0"/>
              </a:defRPr>
            </a:lvl4pPr>
            <a:lvl5pPr>
              <a:defRPr sz="3600" b="1" i="0">
                <a:latin typeface="Trebuchet MS" panose="020B0703020202090204" pitchFamily="34" charset="0"/>
              </a:defRPr>
            </a:lvl5pPr>
          </a:lstStyle>
          <a:p>
            <a:pPr lvl="0"/>
            <a:r>
              <a:rPr lang="de-DE"/>
              <a:t>WRITE HERE SOMETHING ABOUT</a:t>
            </a:r>
          </a:p>
        </p:txBody>
      </p:sp>
      <p:sp>
        <p:nvSpPr>
          <p:cNvPr id="11" name="Textplatzhalter 10">
            <a:extLst>
              <a:ext uri="{FF2B5EF4-FFF2-40B4-BE49-F238E27FC236}">
                <a16:creationId xmlns:a16="http://schemas.microsoft.com/office/drawing/2014/main" id="{FE265400-8D1E-DCC3-1468-53FCEFEDA768}"/>
              </a:ext>
            </a:extLst>
          </p:cNvPr>
          <p:cNvSpPr>
            <a:spLocks noGrp="1"/>
          </p:cNvSpPr>
          <p:nvPr>
            <p:ph type="body" sz="quarter" idx="13" hasCustomPrompt="1"/>
          </p:nvPr>
        </p:nvSpPr>
        <p:spPr>
          <a:xfrm>
            <a:off x="1517649" y="2613579"/>
            <a:ext cx="4176273" cy="350115"/>
          </a:xfrm>
          <a:prstGeom prst="rect">
            <a:avLst/>
          </a:prstGeom>
        </p:spPr>
        <p:txBody>
          <a:bodyPr>
            <a:normAutofit/>
          </a:bodyPr>
          <a:lstStyle>
            <a:lvl1pPr marL="0" indent="0">
              <a:buNone/>
              <a:defRPr sz="1600" b="1" i="0">
                <a:solidFill>
                  <a:srgbClr val="D2003C"/>
                </a:solidFill>
                <a:latin typeface="Trade Gothic Next Cond" panose="020B0506040303020004" pitchFamily="34" charset="0"/>
              </a:defRPr>
            </a:lvl1pPr>
            <a:lvl2pPr marL="457200" indent="0">
              <a:buNone/>
              <a:defRPr sz="1400" b="0" i="1">
                <a:latin typeface="Georgia" panose="02040502050405020303" pitchFamily="18" charset="0"/>
              </a:defRPr>
            </a:lvl2pPr>
            <a:lvl3pPr marL="914400" indent="0">
              <a:buNone/>
              <a:defRPr sz="1400" b="0" i="1">
                <a:latin typeface="Georgia" panose="02040502050405020303" pitchFamily="18" charset="0"/>
              </a:defRPr>
            </a:lvl3pPr>
            <a:lvl4pPr marL="1371600" indent="0">
              <a:buNone/>
              <a:defRPr sz="1400" b="0" i="1">
                <a:latin typeface="Georgia" panose="02040502050405020303" pitchFamily="18" charset="0"/>
              </a:defRPr>
            </a:lvl4pPr>
            <a:lvl5pPr marL="1828800" indent="0">
              <a:buNone/>
              <a:defRPr sz="1400" b="0" i="1">
                <a:latin typeface="Georgia" panose="02040502050405020303" pitchFamily="18" charset="0"/>
              </a:defRPr>
            </a:lvl5pPr>
          </a:lstStyle>
          <a:p>
            <a:pPr lvl="0"/>
            <a:r>
              <a:rPr lang="de-DE"/>
              <a:t>WRITE HERE SOMETHING ABOUT</a:t>
            </a:r>
          </a:p>
        </p:txBody>
      </p:sp>
      <p:sp>
        <p:nvSpPr>
          <p:cNvPr id="12" name="Textplatzhalter 26">
            <a:extLst>
              <a:ext uri="{FF2B5EF4-FFF2-40B4-BE49-F238E27FC236}">
                <a16:creationId xmlns:a16="http://schemas.microsoft.com/office/drawing/2014/main" id="{E2B2C22F-17FC-681C-894C-3C8B83F52B79}"/>
              </a:ext>
            </a:extLst>
          </p:cNvPr>
          <p:cNvSpPr>
            <a:spLocks noGrp="1"/>
          </p:cNvSpPr>
          <p:nvPr>
            <p:ph type="body" sz="quarter" idx="14" hasCustomPrompt="1"/>
          </p:nvPr>
        </p:nvSpPr>
        <p:spPr>
          <a:xfrm>
            <a:off x="1517649" y="3241183"/>
            <a:ext cx="2995985" cy="2506474"/>
          </a:xfrm>
          <a:prstGeom prst="rect">
            <a:avLst/>
          </a:prstGeom>
        </p:spPr>
        <p:txBody>
          <a:bodyPr/>
          <a:lstStyle>
            <a:lvl1pPr marL="285750" indent="-285750">
              <a:lnSpc>
                <a:spcPct val="150000"/>
              </a:lnSpc>
              <a:buSzPct val="150000"/>
              <a:buFontTx/>
              <a:buBlip>
                <a:blip r:embed="rId2"/>
              </a:buBlip>
              <a:defRPr sz="1400" b="0" i="0">
                <a:solidFill>
                  <a:srgbClr val="001D46"/>
                </a:solidFill>
                <a:latin typeface="Trade Gothic LT Std" pitchFamily="2" charset="0"/>
              </a:defRPr>
            </a:lvl1pPr>
            <a:lvl2pPr marL="457200" indent="0">
              <a:lnSpc>
                <a:spcPct val="100000"/>
              </a:lnSpc>
              <a:buNone/>
              <a:defRPr sz="1400">
                <a:solidFill>
                  <a:srgbClr val="001D46"/>
                </a:solidFill>
                <a:latin typeface="Georgia" panose="02040502050405020303" pitchFamily="18" charset="0"/>
              </a:defRPr>
            </a:lvl2pPr>
            <a:lvl3pPr marL="914400" indent="0">
              <a:lnSpc>
                <a:spcPct val="100000"/>
              </a:lnSpc>
              <a:buNone/>
              <a:defRPr sz="1400">
                <a:solidFill>
                  <a:srgbClr val="001D46"/>
                </a:solidFill>
                <a:latin typeface="Georgia" panose="02040502050405020303" pitchFamily="18" charset="0"/>
              </a:defRPr>
            </a:lvl3pPr>
            <a:lvl4pPr marL="1371600" indent="0">
              <a:lnSpc>
                <a:spcPct val="100000"/>
              </a:lnSpc>
              <a:buNone/>
              <a:defRPr sz="1400">
                <a:solidFill>
                  <a:srgbClr val="001D46"/>
                </a:solidFill>
                <a:latin typeface="Georgia" panose="02040502050405020303" pitchFamily="18" charset="0"/>
              </a:defRPr>
            </a:lvl4pPr>
            <a:lvl5pPr marL="1828800" indent="0">
              <a:lnSpc>
                <a:spcPct val="100000"/>
              </a:lnSpc>
              <a:buNone/>
              <a:defRPr sz="1400">
                <a:solidFill>
                  <a:srgbClr val="001D46"/>
                </a:solidFill>
                <a:latin typeface="Georgia" panose="02040502050405020303" pitchFamily="18" charset="0"/>
              </a:defRPr>
            </a:lvl5pPr>
          </a:lstStyle>
          <a:p>
            <a:pPr lvl="0"/>
            <a:r>
              <a:rPr lang="de-DE"/>
              <a:t>At </a:t>
            </a:r>
            <a:r>
              <a:rPr lang="de-DE" err="1"/>
              <a:t>Wings</a:t>
            </a:r>
            <a:r>
              <a:rPr lang="de-DE"/>
              <a:t> </a:t>
            </a:r>
            <a:r>
              <a:rPr lang="de-DE" err="1"/>
              <a:t>for</a:t>
            </a:r>
            <a:r>
              <a:rPr lang="de-DE"/>
              <a:t> Life, </a:t>
            </a:r>
            <a:r>
              <a:rPr lang="de-DE" err="1"/>
              <a:t>this</a:t>
            </a:r>
            <a:r>
              <a:rPr lang="de-DE"/>
              <a:t> </a:t>
            </a:r>
            <a:r>
              <a:rPr lang="de-DE" err="1"/>
              <a:t>is</a:t>
            </a:r>
            <a:r>
              <a:rPr lang="de-DE"/>
              <a:t> </a:t>
            </a:r>
            <a:r>
              <a:rPr lang="de-DE" err="1"/>
              <a:t>exactly</a:t>
            </a:r>
            <a:r>
              <a:rPr lang="de-DE"/>
              <a:t> </a:t>
            </a:r>
            <a:r>
              <a:rPr lang="de-DE" err="1"/>
              <a:t>what</a:t>
            </a:r>
            <a:r>
              <a:rPr lang="de-DE"/>
              <a:t> </a:t>
            </a:r>
            <a:r>
              <a:rPr lang="de-DE" err="1"/>
              <a:t>we</a:t>
            </a:r>
            <a:r>
              <a:rPr lang="de-DE"/>
              <a:t> </a:t>
            </a:r>
            <a:r>
              <a:rPr lang="de-DE" err="1"/>
              <a:t>are</a:t>
            </a:r>
            <a:r>
              <a:rPr lang="de-DE"/>
              <a:t> </a:t>
            </a:r>
            <a:r>
              <a:rPr lang="de-DE" err="1"/>
              <a:t>working</a:t>
            </a:r>
            <a:r>
              <a:rPr lang="de-DE"/>
              <a:t> </a:t>
            </a:r>
            <a:r>
              <a:rPr lang="de-DE" err="1"/>
              <a:t>for</a:t>
            </a:r>
            <a:r>
              <a:rPr lang="de-DE"/>
              <a:t>. </a:t>
            </a:r>
          </a:p>
          <a:p>
            <a:pPr lvl="0"/>
            <a:r>
              <a:rPr lang="de-DE" err="1"/>
              <a:t>We’re</a:t>
            </a:r>
            <a:r>
              <a:rPr lang="de-DE"/>
              <a:t> a not-</a:t>
            </a:r>
            <a:r>
              <a:rPr lang="de-DE" err="1"/>
              <a:t>for</a:t>
            </a:r>
            <a:r>
              <a:rPr lang="de-DE"/>
              <a:t>-profit spinal </a:t>
            </a:r>
            <a:r>
              <a:rPr lang="de-DE" err="1"/>
              <a:t>cord</a:t>
            </a:r>
            <a:r>
              <a:rPr lang="de-DE"/>
              <a:t> </a:t>
            </a:r>
            <a:r>
              <a:rPr lang="de-DE" err="1"/>
              <a:t>research</a:t>
            </a:r>
            <a:r>
              <a:rPr lang="de-DE"/>
              <a:t> </a:t>
            </a:r>
            <a:r>
              <a:rPr lang="de-DE" err="1"/>
              <a:t>foundation</a:t>
            </a:r>
            <a:r>
              <a:rPr lang="de-DE"/>
              <a:t>. </a:t>
            </a:r>
          </a:p>
          <a:p>
            <a:pPr lvl="0"/>
            <a:r>
              <a:rPr lang="de-DE" err="1"/>
              <a:t>Our</a:t>
            </a:r>
            <a:r>
              <a:rPr lang="de-DE"/>
              <a:t> </a:t>
            </a:r>
            <a:r>
              <a:rPr lang="de-DE" err="1"/>
              <a:t>mission</a:t>
            </a:r>
            <a:r>
              <a:rPr lang="de-DE"/>
              <a:t> </a:t>
            </a:r>
            <a:r>
              <a:rPr lang="de-DE" err="1"/>
              <a:t>is</a:t>
            </a:r>
            <a:r>
              <a:rPr lang="de-DE"/>
              <a:t> </a:t>
            </a:r>
            <a:r>
              <a:rPr lang="de-DE" err="1"/>
              <a:t>to</a:t>
            </a:r>
            <a:r>
              <a:rPr lang="de-DE"/>
              <a:t> find a </a:t>
            </a:r>
            <a:r>
              <a:rPr lang="de-DE" err="1"/>
              <a:t>cure</a:t>
            </a:r>
            <a:r>
              <a:rPr lang="de-DE"/>
              <a:t> </a:t>
            </a:r>
            <a:r>
              <a:rPr lang="de-DE" err="1"/>
              <a:t>for</a:t>
            </a:r>
            <a:r>
              <a:rPr lang="de-DE"/>
              <a:t> spinal </a:t>
            </a:r>
            <a:r>
              <a:rPr lang="de-DE" err="1"/>
              <a:t>cord</a:t>
            </a:r>
            <a:r>
              <a:rPr lang="de-DE"/>
              <a:t> </a:t>
            </a:r>
            <a:r>
              <a:rPr lang="de-DE" err="1"/>
              <a:t>injury</a:t>
            </a:r>
            <a:r>
              <a:rPr lang="de-DE"/>
              <a:t>. </a:t>
            </a:r>
          </a:p>
        </p:txBody>
      </p:sp>
      <p:sp>
        <p:nvSpPr>
          <p:cNvPr id="2" name="Textplatzhalter 26">
            <a:extLst>
              <a:ext uri="{FF2B5EF4-FFF2-40B4-BE49-F238E27FC236}">
                <a16:creationId xmlns:a16="http://schemas.microsoft.com/office/drawing/2014/main" id="{6880B684-0318-6947-3C39-062D75E2EDD8}"/>
              </a:ext>
            </a:extLst>
          </p:cNvPr>
          <p:cNvSpPr>
            <a:spLocks noGrp="1"/>
          </p:cNvSpPr>
          <p:nvPr>
            <p:ph type="body" sz="quarter" idx="15" hasCustomPrompt="1"/>
          </p:nvPr>
        </p:nvSpPr>
        <p:spPr>
          <a:xfrm>
            <a:off x="5285495" y="3241183"/>
            <a:ext cx="2995985" cy="2506474"/>
          </a:xfrm>
          <a:prstGeom prst="rect">
            <a:avLst/>
          </a:prstGeom>
        </p:spPr>
        <p:txBody>
          <a:bodyPr/>
          <a:lstStyle>
            <a:lvl1pPr marL="285750" indent="-285750">
              <a:lnSpc>
                <a:spcPct val="150000"/>
              </a:lnSpc>
              <a:buSzPct val="150000"/>
              <a:buFontTx/>
              <a:buBlip>
                <a:blip r:embed="rId2"/>
              </a:buBlip>
              <a:defRPr sz="1400" b="0" i="0">
                <a:solidFill>
                  <a:srgbClr val="001D46"/>
                </a:solidFill>
                <a:latin typeface="Trade Gothic LT Std" pitchFamily="2" charset="0"/>
              </a:defRPr>
            </a:lvl1pPr>
            <a:lvl2pPr marL="457200" indent="0">
              <a:lnSpc>
                <a:spcPct val="100000"/>
              </a:lnSpc>
              <a:buNone/>
              <a:defRPr sz="1400">
                <a:solidFill>
                  <a:srgbClr val="001D46"/>
                </a:solidFill>
                <a:latin typeface="Georgia" panose="02040502050405020303" pitchFamily="18" charset="0"/>
              </a:defRPr>
            </a:lvl2pPr>
            <a:lvl3pPr marL="914400" indent="0">
              <a:lnSpc>
                <a:spcPct val="100000"/>
              </a:lnSpc>
              <a:buNone/>
              <a:defRPr sz="1400">
                <a:solidFill>
                  <a:srgbClr val="001D46"/>
                </a:solidFill>
                <a:latin typeface="Georgia" panose="02040502050405020303" pitchFamily="18" charset="0"/>
              </a:defRPr>
            </a:lvl3pPr>
            <a:lvl4pPr marL="1371600" indent="0">
              <a:lnSpc>
                <a:spcPct val="100000"/>
              </a:lnSpc>
              <a:buNone/>
              <a:defRPr sz="1400">
                <a:solidFill>
                  <a:srgbClr val="001D46"/>
                </a:solidFill>
                <a:latin typeface="Georgia" panose="02040502050405020303" pitchFamily="18" charset="0"/>
              </a:defRPr>
            </a:lvl4pPr>
            <a:lvl5pPr marL="1828800" indent="0">
              <a:lnSpc>
                <a:spcPct val="100000"/>
              </a:lnSpc>
              <a:buNone/>
              <a:defRPr sz="1400">
                <a:solidFill>
                  <a:srgbClr val="001D46"/>
                </a:solidFill>
                <a:latin typeface="Georgia" panose="02040502050405020303" pitchFamily="18" charset="0"/>
              </a:defRPr>
            </a:lvl5pPr>
          </a:lstStyle>
          <a:p>
            <a:pPr lvl="0"/>
            <a:r>
              <a:rPr lang="de-DE"/>
              <a:t>At </a:t>
            </a:r>
            <a:r>
              <a:rPr lang="de-DE" err="1"/>
              <a:t>Wings</a:t>
            </a:r>
            <a:r>
              <a:rPr lang="de-DE"/>
              <a:t> </a:t>
            </a:r>
            <a:r>
              <a:rPr lang="de-DE" err="1"/>
              <a:t>for</a:t>
            </a:r>
            <a:r>
              <a:rPr lang="de-DE"/>
              <a:t> Life, </a:t>
            </a:r>
            <a:r>
              <a:rPr lang="de-DE" err="1"/>
              <a:t>this</a:t>
            </a:r>
            <a:r>
              <a:rPr lang="de-DE"/>
              <a:t> </a:t>
            </a:r>
            <a:r>
              <a:rPr lang="de-DE" err="1"/>
              <a:t>is</a:t>
            </a:r>
            <a:r>
              <a:rPr lang="de-DE"/>
              <a:t> </a:t>
            </a:r>
            <a:r>
              <a:rPr lang="de-DE" err="1"/>
              <a:t>exactly</a:t>
            </a:r>
            <a:r>
              <a:rPr lang="de-DE"/>
              <a:t> </a:t>
            </a:r>
            <a:r>
              <a:rPr lang="de-DE" err="1"/>
              <a:t>what</a:t>
            </a:r>
            <a:r>
              <a:rPr lang="de-DE"/>
              <a:t> </a:t>
            </a:r>
            <a:r>
              <a:rPr lang="de-DE" err="1"/>
              <a:t>we</a:t>
            </a:r>
            <a:r>
              <a:rPr lang="de-DE"/>
              <a:t> </a:t>
            </a:r>
            <a:r>
              <a:rPr lang="de-DE" err="1"/>
              <a:t>are</a:t>
            </a:r>
            <a:r>
              <a:rPr lang="de-DE"/>
              <a:t> </a:t>
            </a:r>
            <a:r>
              <a:rPr lang="de-DE" err="1"/>
              <a:t>working</a:t>
            </a:r>
            <a:r>
              <a:rPr lang="de-DE"/>
              <a:t> </a:t>
            </a:r>
            <a:r>
              <a:rPr lang="de-DE" err="1"/>
              <a:t>for</a:t>
            </a:r>
            <a:r>
              <a:rPr lang="de-DE"/>
              <a:t>. </a:t>
            </a:r>
          </a:p>
          <a:p>
            <a:pPr lvl="0"/>
            <a:r>
              <a:rPr lang="de-DE" err="1"/>
              <a:t>We’re</a:t>
            </a:r>
            <a:r>
              <a:rPr lang="de-DE"/>
              <a:t> a not-</a:t>
            </a:r>
            <a:r>
              <a:rPr lang="de-DE" err="1"/>
              <a:t>for</a:t>
            </a:r>
            <a:r>
              <a:rPr lang="de-DE"/>
              <a:t>-profit spinal </a:t>
            </a:r>
            <a:r>
              <a:rPr lang="de-DE" err="1"/>
              <a:t>cord</a:t>
            </a:r>
            <a:r>
              <a:rPr lang="de-DE"/>
              <a:t> </a:t>
            </a:r>
            <a:r>
              <a:rPr lang="de-DE" err="1"/>
              <a:t>research</a:t>
            </a:r>
            <a:r>
              <a:rPr lang="de-DE"/>
              <a:t> </a:t>
            </a:r>
            <a:r>
              <a:rPr lang="de-DE" err="1"/>
              <a:t>foundation</a:t>
            </a:r>
            <a:r>
              <a:rPr lang="de-DE"/>
              <a:t>. </a:t>
            </a:r>
          </a:p>
          <a:p>
            <a:pPr lvl="0"/>
            <a:r>
              <a:rPr lang="de-DE" err="1"/>
              <a:t>Our</a:t>
            </a:r>
            <a:r>
              <a:rPr lang="de-DE"/>
              <a:t> </a:t>
            </a:r>
            <a:r>
              <a:rPr lang="de-DE" err="1"/>
              <a:t>mission</a:t>
            </a:r>
            <a:r>
              <a:rPr lang="de-DE"/>
              <a:t> </a:t>
            </a:r>
            <a:r>
              <a:rPr lang="de-DE" err="1"/>
              <a:t>is</a:t>
            </a:r>
            <a:r>
              <a:rPr lang="de-DE"/>
              <a:t> </a:t>
            </a:r>
            <a:r>
              <a:rPr lang="de-DE" err="1"/>
              <a:t>to</a:t>
            </a:r>
            <a:r>
              <a:rPr lang="de-DE"/>
              <a:t> find a </a:t>
            </a:r>
            <a:r>
              <a:rPr lang="de-DE" err="1"/>
              <a:t>cure</a:t>
            </a:r>
            <a:r>
              <a:rPr lang="de-DE"/>
              <a:t> </a:t>
            </a:r>
            <a:r>
              <a:rPr lang="de-DE" err="1"/>
              <a:t>for</a:t>
            </a:r>
            <a:r>
              <a:rPr lang="de-DE"/>
              <a:t> spinal </a:t>
            </a:r>
            <a:r>
              <a:rPr lang="de-DE" err="1"/>
              <a:t>cord</a:t>
            </a:r>
            <a:r>
              <a:rPr lang="de-DE"/>
              <a:t> </a:t>
            </a:r>
            <a:r>
              <a:rPr lang="de-DE" err="1"/>
              <a:t>injury</a:t>
            </a:r>
            <a:r>
              <a:rPr lang="de-DE"/>
              <a:t>. </a:t>
            </a:r>
          </a:p>
        </p:txBody>
      </p:sp>
    </p:spTree>
    <p:extLst>
      <p:ext uri="{BB962C8B-B14F-4D97-AF65-F5344CB8AC3E}">
        <p14:creationId xmlns:p14="http://schemas.microsoft.com/office/powerpoint/2010/main" val="3255589630"/>
      </p:ext>
    </p:extLst>
  </p:cSld>
  <p:clrMapOvr>
    <a:overrideClrMapping bg1="lt1" tx1="dk1" bg2="lt2" tx2="dk2" accent1="accent1" accent2="accent2" accent3="accent3" accent4="accent4" accent5="accent5" accent6="accent6" hlink="hlink" folHlink="folHlink"/>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userDrawn="1">
  <p:cSld name="1_Quote v3">
    <p:spTree>
      <p:nvGrpSpPr>
        <p:cNvPr id="1" name=""/>
        <p:cNvGrpSpPr/>
        <p:nvPr/>
      </p:nvGrpSpPr>
      <p:grpSpPr>
        <a:xfrm>
          <a:off x="0" y="0"/>
          <a:ext cx="0" cy="0"/>
          <a:chOff x="0" y="0"/>
          <a:chExt cx="0" cy="0"/>
        </a:xfrm>
      </p:grpSpPr>
      <p:sp>
        <p:nvSpPr>
          <p:cNvPr id="7" name="Bildplatzhalter 11">
            <a:extLst>
              <a:ext uri="{FF2B5EF4-FFF2-40B4-BE49-F238E27FC236}">
                <a16:creationId xmlns:a16="http://schemas.microsoft.com/office/drawing/2014/main" id="{9FD6C2F2-45E2-27DB-5790-D0A9D8BC9D6F}"/>
              </a:ext>
            </a:extLst>
          </p:cNvPr>
          <p:cNvSpPr>
            <a:spLocks noGrp="1"/>
          </p:cNvSpPr>
          <p:nvPr>
            <p:ph type="pic" sz="quarter" idx="19"/>
          </p:nvPr>
        </p:nvSpPr>
        <p:spPr>
          <a:xfrm>
            <a:off x="-1" y="0"/>
            <a:ext cx="6044400" cy="6858000"/>
          </a:xfrm>
          <a:blipFill dpi="0" rotWithShape="1">
            <a:blip r:embed="rId2" cstate="screen">
              <a:extLst>
                <a:ext uri="{28A0092B-C50C-407E-A947-70E740481C1C}">
                  <a14:useLocalDpi xmlns:a14="http://schemas.microsoft.com/office/drawing/2010/main"/>
                </a:ext>
              </a:extLst>
            </a:blip>
            <a:srcRect/>
            <a:stretch>
              <a:fillRect/>
            </a:stretch>
          </a:blipFill>
        </p:spPr>
        <p:txBody>
          <a:bodyPr/>
          <a:lstStyle/>
          <a:p>
            <a:r>
              <a:rPr lang="de-DE"/>
              <a:t>Bild durch Klicken auf Symbol hinzufügen</a:t>
            </a:r>
            <a:endParaRPr lang="en-GB"/>
          </a:p>
        </p:txBody>
      </p:sp>
      <p:sp>
        <p:nvSpPr>
          <p:cNvPr id="8" name="Textplatzhalter 7">
            <a:extLst>
              <a:ext uri="{FF2B5EF4-FFF2-40B4-BE49-F238E27FC236}">
                <a16:creationId xmlns:a16="http://schemas.microsoft.com/office/drawing/2014/main" id="{22E65AB6-79CF-6615-0ACF-C9B1F4695225}"/>
              </a:ext>
            </a:extLst>
          </p:cNvPr>
          <p:cNvSpPr>
            <a:spLocks noGrp="1"/>
          </p:cNvSpPr>
          <p:nvPr>
            <p:ph type="body" sz="quarter" idx="20" hasCustomPrompt="1"/>
          </p:nvPr>
        </p:nvSpPr>
        <p:spPr>
          <a:xfrm>
            <a:off x="-1" y="5110497"/>
            <a:ext cx="6044400" cy="1747503"/>
          </a:xfrm>
          <a:custGeom>
            <a:avLst/>
            <a:gdLst>
              <a:gd name="connsiteX0" fmla="*/ 0 w 6048000"/>
              <a:gd name="connsiteY0" fmla="*/ 0 h 1747503"/>
              <a:gd name="connsiteX1" fmla="*/ 6048000 w 6048000"/>
              <a:gd name="connsiteY1" fmla="*/ 0 h 1747503"/>
              <a:gd name="connsiteX2" fmla="*/ 6048000 w 6048000"/>
              <a:gd name="connsiteY2" fmla="*/ 1747503 h 1747503"/>
              <a:gd name="connsiteX3" fmla="*/ 0 w 6048000"/>
              <a:gd name="connsiteY3" fmla="*/ 1747503 h 1747503"/>
            </a:gdLst>
            <a:ahLst/>
            <a:cxnLst>
              <a:cxn ang="0">
                <a:pos x="connsiteX0" y="connsiteY0"/>
              </a:cxn>
              <a:cxn ang="0">
                <a:pos x="connsiteX1" y="connsiteY1"/>
              </a:cxn>
              <a:cxn ang="0">
                <a:pos x="connsiteX2" y="connsiteY2"/>
              </a:cxn>
              <a:cxn ang="0">
                <a:pos x="connsiteX3" y="connsiteY3"/>
              </a:cxn>
            </a:cxnLst>
            <a:rect l="l" t="t" r="r" b="b"/>
            <a:pathLst>
              <a:path w="6048000" h="1747503">
                <a:moveTo>
                  <a:pt x="0" y="0"/>
                </a:moveTo>
                <a:lnTo>
                  <a:pt x="6048000" y="0"/>
                </a:lnTo>
                <a:lnTo>
                  <a:pt x="6048000" y="1747503"/>
                </a:lnTo>
                <a:lnTo>
                  <a:pt x="0" y="1747503"/>
                </a:lnTo>
                <a:close/>
              </a:path>
            </a:pathLst>
          </a:custGeom>
          <a:blipFill dpi="0" rotWithShape="1">
            <a:blip r:embed="rId3" cstate="screen">
              <a:extLst>
                <a:ext uri="{28A0092B-C50C-407E-A947-70E740481C1C}">
                  <a14:useLocalDpi xmlns:a14="http://schemas.microsoft.com/office/drawing/2010/main"/>
                </a:ext>
              </a:extLst>
            </a:blip>
            <a:srcRect/>
            <a:stretch>
              <a:fillRect/>
            </a:stretch>
          </a:blipFill>
        </p:spPr>
        <p:txBody>
          <a:bodyPr wrap="square" anchor="b">
            <a:noAutofit/>
          </a:bodyPr>
          <a:lstStyle>
            <a:lvl1pPr marL="0" indent="0">
              <a:buFont typeface="Arial" panose="020B0604020202020204" pitchFamily="34" charset="0"/>
              <a:buNone/>
              <a:defRPr sz="200">
                <a:solidFill>
                  <a:schemeClr val="tx2"/>
                </a:solidFill>
              </a:defRPr>
            </a:lvl1pPr>
            <a:lvl2pPr marL="0" indent="0">
              <a:buFont typeface="Arial" panose="020B0604020202020204" pitchFamily="34" charset="0"/>
              <a:buNone/>
              <a:defRPr sz="200">
                <a:solidFill>
                  <a:schemeClr val="tx2"/>
                </a:solidFill>
              </a:defRPr>
            </a:lvl2pPr>
            <a:lvl3pPr marL="0" indent="0">
              <a:buNone/>
              <a:defRPr sz="200">
                <a:solidFill>
                  <a:schemeClr val="tx2"/>
                </a:solidFill>
              </a:defRPr>
            </a:lvl3pPr>
            <a:lvl4pPr marL="108000" indent="0">
              <a:buNone/>
              <a:defRPr sz="200">
                <a:solidFill>
                  <a:schemeClr val="tx2"/>
                </a:solidFill>
              </a:defRPr>
            </a:lvl4pPr>
            <a:lvl5pPr marL="180000" indent="0">
              <a:buNone/>
              <a:defRPr sz="200">
                <a:solidFill>
                  <a:schemeClr val="tx2"/>
                </a:solidFill>
              </a:defRPr>
            </a:lvl5pPr>
          </a:lstStyle>
          <a:p>
            <a:pPr lvl="0"/>
            <a:r>
              <a:rPr lang="de-DE"/>
              <a:t>test</a:t>
            </a:r>
            <a:endParaRPr lang="en-GB"/>
          </a:p>
        </p:txBody>
      </p:sp>
      <p:sp>
        <p:nvSpPr>
          <p:cNvPr id="5" name="Textplatzhalter 6">
            <a:extLst>
              <a:ext uri="{FF2B5EF4-FFF2-40B4-BE49-F238E27FC236}">
                <a16:creationId xmlns:a16="http://schemas.microsoft.com/office/drawing/2014/main" id="{82FC9827-BB02-D58C-41D2-7D08A6AEC168}"/>
              </a:ext>
            </a:extLst>
          </p:cNvPr>
          <p:cNvSpPr>
            <a:spLocks noGrp="1"/>
          </p:cNvSpPr>
          <p:nvPr>
            <p:ph type="body" sz="quarter" idx="11" hasCustomPrompt="1"/>
          </p:nvPr>
        </p:nvSpPr>
        <p:spPr>
          <a:xfrm>
            <a:off x="7085393" y="3072857"/>
            <a:ext cx="4519232" cy="1447704"/>
          </a:xfrm>
        </p:spPr>
        <p:txBody>
          <a:bodyPr wrap="square" anchor="ctr">
            <a:spAutoFit/>
          </a:bodyPr>
          <a:lstStyle>
            <a:lvl1pPr algn="l">
              <a:lnSpc>
                <a:spcPct val="97857"/>
              </a:lnSpc>
              <a:defRPr sz="3200" spc="100" baseline="0">
                <a:solidFill>
                  <a:schemeClr val="tx2"/>
                </a:solidFill>
              </a:defRPr>
            </a:lvl1pPr>
          </a:lstStyle>
          <a:p>
            <a:pPr lvl="0"/>
            <a:r>
              <a:rPr lang="en-GB" noProof="0"/>
              <a:t>„Lorem ipsum dolor sit amet consectetuer adipiscing elit.“</a:t>
            </a:r>
          </a:p>
        </p:txBody>
      </p:sp>
      <p:sp>
        <p:nvSpPr>
          <p:cNvPr id="9" name="Textplatzhalter 18">
            <a:extLst>
              <a:ext uri="{FF2B5EF4-FFF2-40B4-BE49-F238E27FC236}">
                <a16:creationId xmlns:a16="http://schemas.microsoft.com/office/drawing/2014/main" id="{648E00C6-4E15-46EA-4E91-6F6A12BBFE78}"/>
              </a:ext>
            </a:extLst>
          </p:cNvPr>
          <p:cNvSpPr>
            <a:spLocks noGrp="1"/>
          </p:cNvSpPr>
          <p:nvPr>
            <p:ph type="body" sz="quarter" idx="18" hasCustomPrompt="1"/>
          </p:nvPr>
        </p:nvSpPr>
        <p:spPr>
          <a:xfrm>
            <a:off x="441434" y="6279074"/>
            <a:ext cx="1828800" cy="184666"/>
          </a:xfrm>
        </p:spPr>
        <p:txBody>
          <a:bodyPr wrap="square">
            <a:spAutoFit/>
          </a:bodyPr>
          <a:lstStyle>
            <a:lvl1pPr>
              <a:lnSpc>
                <a:spcPct val="100000"/>
              </a:lnSpc>
              <a:defRPr lang="en-GB" sz="1200" b="0" kern="1200" noProof="0">
                <a:solidFill>
                  <a:schemeClr val="bg1"/>
                </a:solidFill>
                <a:latin typeface="+mj-lt"/>
                <a:ea typeface="+mn-ea"/>
                <a:cs typeface="+mn-cs"/>
              </a:defRPr>
            </a:lvl1pPr>
          </a:lstStyle>
          <a:p>
            <a:pPr lvl="0"/>
            <a:r>
              <a:rPr lang="en-GB" noProof="0"/>
              <a:t>Name, Surname</a:t>
            </a:r>
          </a:p>
        </p:txBody>
      </p:sp>
      <p:pic>
        <p:nvPicPr>
          <p:cNvPr id="4" name="Grafik 3" descr="Ein Bild, das Grafiken, Grafikdesign, Cartoon enthält.&#10;&#10;KI-generierte Inhalte können fehlerhaft sein.">
            <a:extLst>
              <a:ext uri="{FF2B5EF4-FFF2-40B4-BE49-F238E27FC236}">
                <a16:creationId xmlns:a16="http://schemas.microsoft.com/office/drawing/2014/main" id="{88D3E17D-1733-0420-75E6-EE2CBBD8F17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146717538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userDrawn="1">
  <p:cSld name="1_Image 1/2 Page">
    <p:spTree>
      <p:nvGrpSpPr>
        <p:cNvPr id="1" name=""/>
        <p:cNvGrpSpPr/>
        <p:nvPr/>
      </p:nvGrpSpPr>
      <p:grpSpPr>
        <a:xfrm>
          <a:off x="0" y="0"/>
          <a:ext cx="0" cy="0"/>
          <a:chOff x="0" y="0"/>
          <a:chExt cx="0" cy="0"/>
        </a:xfrm>
      </p:grpSpPr>
      <p:sp>
        <p:nvSpPr>
          <p:cNvPr id="2" name="Textplatzhalter 15">
            <a:extLst>
              <a:ext uri="{FF2B5EF4-FFF2-40B4-BE49-F238E27FC236}">
                <a16:creationId xmlns:a16="http://schemas.microsoft.com/office/drawing/2014/main" id="{C81273A9-E7AB-3C19-E0D3-417E3EE2E366}"/>
              </a:ext>
            </a:extLst>
          </p:cNvPr>
          <p:cNvSpPr>
            <a:spLocks noGrp="1"/>
          </p:cNvSpPr>
          <p:nvPr>
            <p:ph type="body" sz="quarter" idx="11" hasCustomPrompt="1"/>
          </p:nvPr>
        </p:nvSpPr>
        <p:spPr>
          <a:xfrm>
            <a:off x="6336347" y="754637"/>
            <a:ext cx="3832585" cy="2031215"/>
          </a:xfrm>
          <a:prstGeom prst="rect">
            <a:avLst/>
          </a:prstGeom>
        </p:spPr>
        <p:txBody>
          <a:bodyPr>
            <a:noAutofit/>
          </a:bodyPr>
          <a:lstStyle>
            <a:lvl1pPr marL="0" indent="0" algn="l">
              <a:lnSpc>
                <a:spcPts val="5500"/>
              </a:lnSpc>
              <a:buNone/>
              <a:defRPr sz="6000" b="1" i="0">
                <a:solidFill>
                  <a:srgbClr val="001D46"/>
                </a:solidFill>
                <a:latin typeface="Trade Gothic Next Cond" panose="020B0506040303020004" pitchFamily="34" charset="0"/>
              </a:defRPr>
            </a:lvl1pPr>
            <a:lvl2pPr>
              <a:defRPr sz="3600" b="1" i="0">
                <a:latin typeface="Trebuchet MS" panose="020B0703020202090204" pitchFamily="34" charset="0"/>
              </a:defRPr>
            </a:lvl2pPr>
            <a:lvl3pPr>
              <a:defRPr sz="3600" b="1" i="0">
                <a:latin typeface="Trebuchet MS" panose="020B0703020202090204" pitchFamily="34" charset="0"/>
              </a:defRPr>
            </a:lvl3pPr>
            <a:lvl4pPr>
              <a:defRPr sz="3600" b="1" i="0">
                <a:latin typeface="Trebuchet MS" panose="020B0703020202090204" pitchFamily="34" charset="0"/>
              </a:defRPr>
            </a:lvl4pPr>
            <a:lvl5pPr>
              <a:defRPr sz="3600" b="1" i="0">
                <a:latin typeface="Trebuchet MS" panose="020B0703020202090204" pitchFamily="34" charset="0"/>
              </a:defRPr>
            </a:lvl5pPr>
          </a:lstStyle>
          <a:p>
            <a:pPr lvl="0"/>
            <a:r>
              <a:rPr lang="de-DE"/>
              <a:t>WRITE HERE SOMETHING </a:t>
            </a:r>
            <a:br>
              <a:rPr lang="de-DE"/>
            </a:br>
            <a:r>
              <a:rPr lang="de-DE"/>
              <a:t>ABOUT</a:t>
            </a:r>
          </a:p>
        </p:txBody>
      </p:sp>
      <p:sp>
        <p:nvSpPr>
          <p:cNvPr id="4" name="Textplatzhalter 10">
            <a:extLst>
              <a:ext uri="{FF2B5EF4-FFF2-40B4-BE49-F238E27FC236}">
                <a16:creationId xmlns:a16="http://schemas.microsoft.com/office/drawing/2014/main" id="{009CD112-D6EB-EE3E-4F7E-3887B2AE46F1}"/>
              </a:ext>
            </a:extLst>
          </p:cNvPr>
          <p:cNvSpPr>
            <a:spLocks noGrp="1"/>
          </p:cNvSpPr>
          <p:nvPr>
            <p:ph type="body" sz="quarter" idx="13" hasCustomPrompt="1"/>
          </p:nvPr>
        </p:nvSpPr>
        <p:spPr>
          <a:xfrm>
            <a:off x="6336241" y="2923347"/>
            <a:ext cx="3435350" cy="373063"/>
          </a:xfrm>
          <a:prstGeom prst="rect">
            <a:avLst/>
          </a:prstGeom>
        </p:spPr>
        <p:txBody>
          <a:bodyPr>
            <a:normAutofit/>
          </a:bodyPr>
          <a:lstStyle>
            <a:lvl1pPr marL="0" indent="0">
              <a:buNone/>
              <a:defRPr sz="1600" b="1" i="0">
                <a:solidFill>
                  <a:srgbClr val="D2003C"/>
                </a:solidFill>
                <a:latin typeface="Trade Gothic Next Cond" panose="020B0506040303020004" pitchFamily="34" charset="0"/>
              </a:defRPr>
            </a:lvl1pPr>
            <a:lvl2pPr marL="457200" indent="0">
              <a:buNone/>
              <a:defRPr sz="1400" b="0" i="1">
                <a:latin typeface="Georgia" panose="02040502050405020303" pitchFamily="18" charset="0"/>
              </a:defRPr>
            </a:lvl2pPr>
            <a:lvl3pPr marL="914400" indent="0">
              <a:buNone/>
              <a:defRPr sz="1400" b="0" i="1">
                <a:latin typeface="Georgia" panose="02040502050405020303" pitchFamily="18" charset="0"/>
              </a:defRPr>
            </a:lvl3pPr>
            <a:lvl4pPr marL="1371600" indent="0">
              <a:buNone/>
              <a:defRPr sz="1400" b="0" i="1">
                <a:latin typeface="Georgia" panose="02040502050405020303" pitchFamily="18" charset="0"/>
              </a:defRPr>
            </a:lvl4pPr>
            <a:lvl5pPr marL="1828800" indent="0">
              <a:buNone/>
              <a:defRPr sz="1400" b="0" i="1">
                <a:latin typeface="Georgia" panose="02040502050405020303" pitchFamily="18" charset="0"/>
              </a:defRPr>
            </a:lvl5pPr>
          </a:lstStyle>
          <a:p>
            <a:pPr lvl="0"/>
            <a:r>
              <a:rPr lang="de-DE"/>
              <a:t>WRITE HERE SOMETHING ABOUT</a:t>
            </a:r>
          </a:p>
        </p:txBody>
      </p:sp>
    </p:spTree>
    <p:extLst>
      <p:ext uri="{BB962C8B-B14F-4D97-AF65-F5344CB8AC3E}">
        <p14:creationId xmlns:p14="http://schemas.microsoft.com/office/powerpoint/2010/main" val="101867689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Inhalt">
    <p:spTree>
      <p:nvGrpSpPr>
        <p:cNvPr id="1" name=""/>
        <p:cNvGrpSpPr/>
        <p:nvPr/>
      </p:nvGrpSpPr>
      <p:grpSpPr>
        <a:xfrm>
          <a:off x="0" y="0"/>
          <a:ext cx="0" cy="0"/>
          <a:chOff x="0" y="0"/>
          <a:chExt cx="0" cy="0"/>
        </a:xfrm>
      </p:grpSpPr>
      <p:sp>
        <p:nvSpPr>
          <p:cNvPr id="5" name="Textplatzhalter 4">
            <a:extLst>
              <a:ext uri="{FF2B5EF4-FFF2-40B4-BE49-F238E27FC236}">
                <a16:creationId xmlns:a16="http://schemas.microsoft.com/office/drawing/2014/main" id="{20DB82B4-7BB1-0BD1-3BFE-ECAF5D5578CE}"/>
              </a:ext>
            </a:extLst>
          </p:cNvPr>
          <p:cNvSpPr>
            <a:spLocks noGrp="1"/>
          </p:cNvSpPr>
          <p:nvPr>
            <p:ph type="body" sz="quarter" idx="11" hasCustomPrompt="1"/>
          </p:nvPr>
        </p:nvSpPr>
        <p:spPr>
          <a:xfrm>
            <a:off x="596899" y="1857027"/>
            <a:ext cx="11007725" cy="3335686"/>
          </a:xfrm>
        </p:spPr>
        <p:txBody>
          <a:bodyPr/>
          <a:lstStyle>
            <a:lvl2pPr>
              <a:spcAft>
                <a:spcPts val="500"/>
              </a:spcAft>
              <a:defRPr/>
            </a:lvl2pPr>
            <a:lvl3pPr>
              <a:spcBef>
                <a:spcPts val="900"/>
              </a:spcBef>
              <a:defRPr/>
            </a:lvl3pPr>
          </a:lstStyle>
          <a:p>
            <a:pPr lvl="0"/>
            <a:r>
              <a:rPr lang="en-GB" noProof="0"/>
              <a:t>Here is the place for your text</a:t>
            </a:r>
          </a:p>
          <a:p>
            <a:pPr lvl="1"/>
            <a:r>
              <a:rPr lang="en-GB" noProof="0"/>
              <a:t>Here is place for a title</a:t>
            </a:r>
          </a:p>
          <a:p>
            <a:pPr lvl="2"/>
            <a:r>
              <a:rPr lang="en-GB" noProof="0"/>
              <a:t>First level</a:t>
            </a:r>
          </a:p>
          <a:p>
            <a:pPr lvl="4"/>
            <a:r>
              <a:rPr lang="en-GB" noProof="0"/>
              <a:t>Second level</a:t>
            </a:r>
          </a:p>
        </p:txBody>
      </p:sp>
      <p:sp>
        <p:nvSpPr>
          <p:cNvPr id="9" name="Textplatzhalter 8">
            <a:extLst>
              <a:ext uri="{FF2B5EF4-FFF2-40B4-BE49-F238E27FC236}">
                <a16:creationId xmlns:a16="http://schemas.microsoft.com/office/drawing/2014/main" id="{7BE6A7A4-581C-C995-654E-9B1EE3E7A0BC}"/>
              </a:ext>
            </a:extLst>
          </p:cNvPr>
          <p:cNvSpPr>
            <a:spLocks noGrp="1"/>
          </p:cNvSpPr>
          <p:nvPr>
            <p:ph type="body" sz="quarter" idx="10" hasCustomPrompt="1"/>
          </p:nvPr>
        </p:nvSpPr>
        <p:spPr>
          <a:xfrm>
            <a:off x="597600" y="1303200"/>
            <a:ext cx="9317809" cy="276999"/>
          </a:xfrm>
        </p:spPr>
        <p:txBody>
          <a:bodyPr wrap="square">
            <a:spAutoFit/>
          </a:bodyPr>
          <a:lstStyle>
            <a:lvl1pPr>
              <a:lnSpc>
                <a:spcPct val="100000"/>
              </a:lnSpc>
              <a:defRPr sz="1800" b="0">
                <a:solidFill>
                  <a:schemeClr val="accent2"/>
                </a:solidFill>
                <a:latin typeface="+mj-lt"/>
              </a:defRPr>
            </a:lvl1pPr>
            <a:lvl2pPr>
              <a:defRPr>
                <a:solidFill>
                  <a:schemeClr val="accent5"/>
                </a:solidFill>
              </a:defRPr>
            </a:lvl2pPr>
            <a:lvl3pPr>
              <a:defRPr>
                <a:solidFill>
                  <a:schemeClr val="accent5"/>
                </a:solidFill>
              </a:defRPr>
            </a:lvl3pPr>
            <a:lvl4pPr>
              <a:defRPr>
                <a:solidFill>
                  <a:schemeClr val="accent5"/>
                </a:solidFill>
              </a:defRPr>
            </a:lvl4pPr>
            <a:lvl5pPr>
              <a:defRPr>
                <a:solidFill>
                  <a:schemeClr val="accent5"/>
                </a:solidFill>
              </a:defRPr>
            </a:lvl5pPr>
          </a:lstStyle>
          <a:p>
            <a:pPr lvl="0"/>
            <a:r>
              <a:rPr lang="en-GB" noProof="0"/>
              <a:t>This is the place for sublines</a:t>
            </a:r>
          </a:p>
        </p:txBody>
      </p:sp>
      <p:sp>
        <p:nvSpPr>
          <p:cNvPr id="2" name="Titel 1">
            <a:extLst>
              <a:ext uri="{FF2B5EF4-FFF2-40B4-BE49-F238E27FC236}">
                <a16:creationId xmlns:a16="http://schemas.microsoft.com/office/drawing/2014/main" id="{DD777308-0900-8B9C-D439-6078F0453696}"/>
              </a:ext>
            </a:extLst>
          </p:cNvPr>
          <p:cNvSpPr>
            <a:spLocks noGrp="1"/>
          </p:cNvSpPr>
          <p:nvPr>
            <p:ph type="title" hasCustomPrompt="1"/>
          </p:nvPr>
        </p:nvSpPr>
        <p:spPr>
          <a:xfrm>
            <a:off x="596900" y="689519"/>
            <a:ext cx="9317809" cy="553998"/>
          </a:xfrm>
        </p:spPr>
        <p:txBody>
          <a:bodyPr/>
          <a:lstStyle/>
          <a:p>
            <a:r>
              <a:rPr lang="en-GB" noProof="0"/>
              <a:t>HEADLINE BASIC CONTENT SLIDE</a:t>
            </a:r>
          </a:p>
        </p:txBody>
      </p:sp>
    </p:spTree>
    <p:extLst>
      <p:ext uri="{BB962C8B-B14F-4D97-AF65-F5344CB8AC3E}">
        <p14:creationId xmlns:p14="http://schemas.microsoft.com/office/powerpoint/2010/main" val="106539023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562340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preserve="1" userDrawn="1">
  <p:cSld name="1_D. Blank green">
    <p:spTree>
      <p:nvGrpSpPr>
        <p:cNvPr id="1" name=""/>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1201FC5A-70EC-4D36-A13E-166D92245970}"/>
              </a:ext>
            </a:extLst>
          </p:cNvPr>
          <p:cNvGraphicFramePr>
            <a:graphicFrameLocks noChangeAspect="1"/>
          </p:cNvGraphicFramePr>
          <p:nvPr userDrawn="1">
            <p:custDataLst>
              <p:tags r:id="rId1"/>
            </p:custDataLst>
            <p:extLst>
              <p:ext uri="{D42A27DB-BD31-4B8C-83A1-F6EECF244321}">
                <p14:modId xmlns:p14="http://schemas.microsoft.com/office/powerpoint/2010/main" val="420760963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89" imgH="396" progId="TCLayout.ActiveDocument.1">
                  <p:embed/>
                </p:oleObj>
              </mc:Choice>
              <mc:Fallback>
                <p:oleObj name="think-cell Slide" r:id="rId3" imgW="389" imgH="396" progId="TCLayout.ActiveDocument.1">
                  <p:embed/>
                  <p:pic>
                    <p:nvPicPr>
                      <p:cNvPr id="2" name="think-cell data - do not delete" hidden="1">
                        <a:extLst>
                          <a:ext uri="{FF2B5EF4-FFF2-40B4-BE49-F238E27FC236}">
                            <a16:creationId xmlns:a16="http://schemas.microsoft.com/office/drawing/2014/main" id="{1201FC5A-70EC-4D36-A13E-166D92245970}"/>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Copyright" hidden="1"/>
          <p:cNvSpPr txBox="1"/>
          <p:nvPr userDrawn="1"/>
        </p:nvSpPr>
        <p:spPr>
          <a:xfrm rot="16200000">
            <a:off x="9486900" y="3921600"/>
            <a:ext cx="5133975" cy="98745"/>
          </a:xfrm>
          <a:prstGeom prst="rect">
            <a:avLst/>
          </a:prstGeom>
          <a:noFill/>
        </p:spPr>
        <p:txBody>
          <a:bodyPr wrap="square" lIns="0" tIns="0" rIns="0" bIns="0" rtlCol="0" anchor="t">
            <a:spAutoFit/>
          </a:bodyPr>
          <a:lstStyle/>
          <a:p>
            <a:pPr>
              <a:lnSpc>
                <a:spcPct val="90000"/>
              </a:lnSpc>
              <a:spcAft>
                <a:spcPts val="600"/>
              </a:spcAft>
            </a:pPr>
            <a:r>
              <a:rPr lang="en-US" sz="700">
                <a:solidFill>
                  <a:schemeClr val="bg1"/>
                </a:solidFill>
                <a:latin typeface="+mn-lt"/>
                <a:ea typeface="+mn-ea"/>
                <a:cs typeface="+mn-cs"/>
                <a:sym typeface="Trebuchet MS" panose="020B0603020202020204" pitchFamily="34" charset="0"/>
              </a:rPr>
              <a:t>Copyright © 2025 by Boston Consulting Group. All rights reserved.</a:t>
            </a:r>
          </a:p>
        </p:txBody>
      </p:sp>
    </p:spTree>
    <p:extLst>
      <p:ext uri="{BB962C8B-B14F-4D97-AF65-F5344CB8AC3E}">
        <p14:creationId xmlns:p14="http://schemas.microsoft.com/office/powerpoint/2010/main" val="338600215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5562AF5C-7200-1CB0-1C34-15FEAD84C24D}"/>
              </a:ext>
            </a:extLst>
          </p:cNvPr>
          <p:cNvSpPr>
            <a:spLocks noGrp="1"/>
          </p:cNvSpPr>
          <p:nvPr>
            <p:ph type="dt" sz="half" idx="10"/>
          </p:nvPr>
        </p:nvSpPr>
        <p:spPr/>
        <p:txBody>
          <a:bodyPr/>
          <a:lstStyle>
            <a:lvl1pPr>
              <a:defRPr/>
            </a:lvl1pPr>
          </a:lstStyle>
          <a:p>
            <a:pPr>
              <a:defRPr/>
            </a:pPr>
            <a:fld id="{4A0CE13F-845C-4599-81FB-90D24C12F790}" type="datetimeFigureOut">
              <a:rPr lang="en-US"/>
              <a:pPr>
                <a:defRPr/>
              </a:pPr>
              <a:t>10/5/2026</a:t>
            </a:fld>
            <a:endParaRPr lang="en-US"/>
          </a:p>
        </p:txBody>
      </p:sp>
      <p:sp>
        <p:nvSpPr>
          <p:cNvPr id="5" name="Footer Placeholder 4">
            <a:extLst>
              <a:ext uri="{FF2B5EF4-FFF2-40B4-BE49-F238E27FC236}">
                <a16:creationId xmlns:a16="http://schemas.microsoft.com/office/drawing/2014/main" id="{C042DE1C-26AE-294D-11BB-BE9A425B850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361C5EA-05AB-B12B-DBC4-135634A6CBEA}"/>
              </a:ext>
            </a:extLst>
          </p:cNvPr>
          <p:cNvSpPr>
            <a:spLocks noGrp="1"/>
          </p:cNvSpPr>
          <p:nvPr>
            <p:ph type="sldNum" sz="quarter" idx="12"/>
          </p:nvPr>
        </p:nvSpPr>
        <p:spPr/>
        <p:txBody>
          <a:bodyPr/>
          <a:lstStyle>
            <a:lvl1pPr>
              <a:defRPr/>
            </a:lvl1pPr>
          </a:lstStyle>
          <a:p>
            <a:pPr>
              <a:defRPr/>
            </a:pPr>
            <a:fld id="{32D5AF07-46E5-4DE6-AF6C-36E828C6389A}" type="slidenum">
              <a:rPr lang="en-US" altLang="de-DE"/>
              <a:pPr>
                <a:defRPr/>
              </a:pPr>
              <a:t>‹Nr.›</a:t>
            </a:fld>
            <a:endParaRPr lang="en-US" altLang="de-DE"/>
          </a:p>
        </p:txBody>
      </p:sp>
    </p:spTree>
    <p:extLst>
      <p:ext uri="{BB962C8B-B14F-4D97-AF65-F5344CB8AC3E}">
        <p14:creationId xmlns:p14="http://schemas.microsoft.com/office/powerpoint/2010/main" val="113390460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lIns="0" rIns="0"/>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6A77DA-3647-0B70-A4FB-6E74E9323728}"/>
              </a:ext>
            </a:extLst>
          </p:cNvPr>
          <p:cNvSpPr>
            <a:spLocks noGrp="1"/>
          </p:cNvSpPr>
          <p:nvPr>
            <p:ph type="dt" sz="half" idx="10"/>
          </p:nvPr>
        </p:nvSpPr>
        <p:spPr/>
        <p:txBody>
          <a:bodyPr/>
          <a:lstStyle>
            <a:lvl1pPr>
              <a:defRPr/>
            </a:lvl1pPr>
          </a:lstStyle>
          <a:p>
            <a:pPr>
              <a:defRPr/>
            </a:pPr>
            <a:fld id="{9B2414E3-6797-48A5-98DF-5D547C98A317}" type="datetimeFigureOut">
              <a:rPr lang="en-US"/>
              <a:pPr>
                <a:defRPr/>
              </a:pPr>
              <a:t>10/5/2026</a:t>
            </a:fld>
            <a:endParaRPr lang="en-US"/>
          </a:p>
        </p:txBody>
      </p:sp>
      <p:sp>
        <p:nvSpPr>
          <p:cNvPr id="5" name="Footer Placeholder 4">
            <a:extLst>
              <a:ext uri="{FF2B5EF4-FFF2-40B4-BE49-F238E27FC236}">
                <a16:creationId xmlns:a16="http://schemas.microsoft.com/office/drawing/2014/main" id="{980EFB74-D705-2C19-4395-201C831D8A8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BBE8DB4-7762-E30F-574F-9CFD75596B0E}"/>
              </a:ext>
            </a:extLst>
          </p:cNvPr>
          <p:cNvSpPr>
            <a:spLocks noGrp="1"/>
          </p:cNvSpPr>
          <p:nvPr>
            <p:ph type="sldNum" sz="quarter" idx="12"/>
          </p:nvPr>
        </p:nvSpPr>
        <p:spPr/>
        <p:txBody>
          <a:bodyPr/>
          <a:lstStyle>
            <a:lvl1pPr>
              <a:defRPr/>
            </a:lvl1pPr>
          </a:lstStyle>
          <a:p>
            <a:pPr>
              <a:defRPr/>
            </a:pPr>
            <a:fld id="{F30DA44A-0766-4E45-9E07-4F4655293E88}" type="slidenum">
              <a:rPr lang="en-US" altLang="de-DE"/>
              <a:pPr>
                <a:defRPr/>
              </a:pPr>
              <a:t>‹Nr.›</a:t>
            </a:fld>
            <a:endParaRPr lang="en-US" altLang="de-DE"/>
          </a:p>
        </p:txBody>
      </p:sp>
    </p:spTree>
    <p:extLst>
      <p:ext uri="{BB962C8B-B14F-4D97-AF65-F5344CB8AC3E}">
        <p14:creationId xmlns:p14="http://schemas.microsoft.com/office/powerpoint/2010/main" val="3584435243"/>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485C42-9920-B5F2-7B01-CB4045491C09}"/>
              </a:ext>
            </a:extLst>
          </p:cNvPr>
          <p:cNvSpPr>
            <a:spLocks noGrp="1"/>
          </p:cNvSpPr>
          <p:nvPr>
            <p:ph type="dt" sz="half" idx="10"/>
          </p:nvPr>
        </p:nvSpPr>
        <p:spPr/>
        <p:txBody>
          <a:bodyPr/>
          <a:lstStyle>
            <a:lvl1pPr>
              <a:defRPr/>
            </a:lvl1pPr>
          </a:lstStyle>
          <a:p>
            <a:pPr>
              <a:defRPr/>
            </a:pPr>
            <a:fld id="{677F119D-38BE-45D0-8918-71B7A99DF39F}" type="datetimeFigureOut">
              <a:rPr lang="en-US"/>
              <a:pPr>
                <a:defRPr/>
              </a:pPr>
              <a:t>10/5/2026</a:t>
            </a:fld>
            <a:endParaRPr lang="en-US"/>
          </a:p>
        </p:txBody>
      </p:sp>
      <p:sp>
        <p:nvSpPr>
          <p:cNvPr id="5" name="Footer Placeholder 4">
            <a:extLst>
              <a:ext uri="{FF2B5EF4-FFF2-40B4-BE49-F238E27FC236}">
                <a16:creationId xmlns:a16="http://schemas.microsoft.com/office/drawing/2014/main" id="{70EF4ED2-8745-6113-F6B9-AA6C701ED75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821025-B63E-C902-C20C-EBE831346811}"/>
              </a:ext>
            </a:extLst>
          </p:cNvPr>
          <p:cNvSpPr>
            <a:spLocks noGrp="1"/>
          </p:cNvSpPr>
          <p:nvPr>
            <p:ph type="sldNum" sz="quarter" idx="12"/>
          </p:nvPr>
        </p:nvSpPr>
        <p:spPr/>
        <p:txBody>
          <a:bodyPr/>
          <a:lstStyle>
            <a:lvl1pPr>
              <a:defRPr/>
            </a:lvl1pPr>
          </a:lstStyle>
          <a:p>
            <a:pPr>
              <a:defRPr/>
            </a:pPr>
            <a:fld id="{A24286F2-CC9D-4E32-AC5D-28BCE355C4EA}" type="slidenum">
              <a:rPr lang="en-US" altLang="de-DE"/>
              <a:pPr>
                <a:defRPr/>
              </a:pPr>
              <a:t>‹Nr.›</a:t>
            </a:fld>
            <a:endParaRPr lang="en-US" altLang="de-DE"/>
          </a:p>
        </p:txBody>
      </p:sp>
    </p:spTree>
    <p:extLst>
      <p:ext uri="{BB962C8B-B14F-4D97-AF65-F5344CB8AC3E}">
        <p14:creationId xmlns:p14="http://schemas.microsoft.com/office/powerpoint/2010/main" val="311432694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0459ADA1-015A-16A6-32BD-7B9A28B02282}"/>
              </a:ext>
            </a:extLst>
          </p:cNvPr>
          <p:cNvSpPr>
            <a:spLocks noGrp="1"/>
          </p:cNvSpPr>
          <p:nvPr>
            <p:ph type="dt" sz="half" idx="10"/>
          </p:nvPr>
        </p:nvSpPr>
        <p:spPr/>
        <p:txBody>
          <a:bodyPr/>
          <a:lstStyle>
            <a:lvl1pPr>
              <a:defRPr/>
            </a:lvl1pPr>
          </a:lstStyle>
          <a:p>
            <a:pPr>
              <a:defRPr/>
            </a:pPr>
            <a:fld id="{F5ADEB39-281F-4E21-BBBE-07ED1C6627DA}" type="datetimeFigureOut">
              <a:rPr lang="en-US"/>
              <a:pPr>
                <a:defRPr/>
              </a:pPr>
              <a:t>10/5/2026</a:t>
            </a:fld>
            <a:endParaRPr lang="en-US"/>
          </a:p>
        </p:txBody>
      </p:sp>
      <p:sp>
        <p:nvSpPr>
          <p:cNvPr id="6" name="Footer Placeholder 4">
            <a:extLst>
              <a:ext uri="{FF2B5EF4-FFF2-40B4-BE49-F238E27FC236}">
                <a16:creationId xmlns:a16="http://schemas.microsoft.com/office/drawing/2014/main" id="{122C5D46-C875-3326-3284-A10148778C9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A7C14EDE-F128-3F92-EE61-9C4D6280B673}"/>
              </a:ext>
            </a:extLst>
          </p:cNvPr>
          <p:cNvSpPr>
            <a:spLocks noGrp="1"/>
          </p:cNvSpPr>
          <p:nvPr>
            <p:ph type="sldNum" sz="quarter" idx="12"/>
          </p:nvPr>
        </p:nvSpPr>
        <p:spPr/>
        <p:txBody>
          <a:bodyPr/>
          <a:lstStyle>
            <a:lvl1pPr>
              <a:defRPr/>
            </a:lvl1pPr>
          </a:lstStyle>
          <a:p>
            <a:pPr>
              <a:defRPr/>
            </a:pPr>
            <a:fld id="{9C3132F7-A88A-4EA1-8227-FD11AE7CB99F}" type="slidenum">
              <a:rPr lang="en-US" altLang="de-DE"/>
              <a:pPr>
                <a:defRPr/>
              </a:pPr>
              <a:t>‹Nr.›</a:t>
            </a:fld>
            <a:endParaRPr lang="en-US" altLang="de-DE"/>
          </a:p>
        </p:txBody>
      </p:sp>
    </p:spTree>
    <p:extLst>
      <p:ext uri="{BB962C8B-B14F-4D97-AF65-F5344CB8AC3E}">
        <p14:creationId xmlns:p14="http://schemas.microsoft.com/office/powerpoint/2010/main" val="166264858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29FE2B52-930F-BE10-D833-8585F69E6C88}"/>
              </a:ext>
            </a:extLst>
          </p:cNvPr>
          <p:cNvSpPr>
            <a:spLocks noGrp="1"/>
          </p:cNvSpPr>
          <p:nvPr>
            <p:ph type="dt" sz="half" idx="10"/>
          </p:nvPr>
        </p:nvSpPr>
        <p:spPr/>
        <p:txBody>
          <a:bodyPr/>
          <a:lstStyle>
            <a:lvl1pPr>
              <a:defRPr/>
            </a:lvl1pPr>
          </a:lstStyle>
          <a:p>
            <a:pPr>
              <a:defRPr/>
            </a:pPr>
            <a:fld id="{66A06230-DCD9-46A5-9DB0-F4139DBEE971}" type="datetimeFigureOut">
              <a:rPr lang="en-US"/>
              <a:pPr>
                <a:defRPr/>
              </a:pPr>
              <a:t>10/5/2026</a:t>
            </a:fld>
            <a:endParaRPr lang="en-US"/>
          </a:p>
        </p:txBody>
      </p:sp>
      <p:sp>
        <p:nvSpPr>
          <p:cNvPr id="8" name="Footer Placeholder 4">
            <a:extLst>
              <a:ext uri="{FF2B5EF4-FFF2-40B4-BE49-F238E27FC236}">
                <a16:creationId xmlns:a16="http://schemas.microsoft.com/office/drawing/2014/main" id="{8D0494AC-A161-0832-FD31-21A97FB34492}"/>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1F6B78AA-6600-CA70-FAEF-04D2E610ED8D}"/>
              </a:ext>
            </a:extLst>
          </p:cNvPr>
          <p:cNvSpPr>
            <a:spLocks noGrp="1"/>
          </p:cNvSpPr>
          <p:nvPr>
            <p:ph type="sldNum" sz="quarter" idx="12"/>
          </p:nvPr>
        </p:nvSpPr>
        <p:spPr/>
        <p:txBody>
          <a:bodyPr/>
          <a:lstStyle>
            <a:lvl1pPr>
              <a:defRPr/>
            </a:lvl1pPr>
          </a:lstStyle>
          <a:p>
            <a:pPr>
              <a:defRPr/>
            </a:pPr>
            <a:fld id="{1C2D07B3-3017-44BE-BF0A-18DA55E7F711}" type="slidenum">
              <a:rPr lang="en-US" altLang="de-DE"/>
              <a:pPr>
                <a:defRPr/>
              </a:pPr>
              <a:t>‹Nr.›</a:t>
            </a:fld>
            <a:endParaRPr lang="en-US" altLang="de-DE"/>
          </a:p>
        </p:txBody>
      </p:sp>
    </p:spTree>
    <p:extLst>
      <p:ext uri="{BB962C8B-B14F-4D97-AF65-F5344CB8AC3E}">
        <p14:creationId xmlns:p14="http://schemas.microsoft.com/office/powerpoint/2010/main" val="307111326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ABD31743-AE5B-1FED-55A2-31E0761D5E15}"/>
              </a:ext>
            </a:extLst>
          </p:cNvPr>
          <p:cNvSpPr>
            <a:spLocks noGrp="1"/>
          </p:cNvSpPr>
          <p:nvPr>
            <p:ph type="dt" sz="half" idx="10"/>
          </p:nvPr>
        </p:nvSpPr>
        <p:spPr/>
        <p:txBody>
          <a:bodyPr/>
          <a:lstStyle>
            <a:lvl1pPr>
              <a:defRPr/>
            </a:lvl1pPr>
          </a:lstStyle>
          <a:p>
            <a:pPr>
              <a:defRPr/>
            </a:pPr>
            <a:fld id="{34525A3E-B53A-4F33-AA6E-76FDCE76D133}" type="datetimeFigureOut">
              <a:rPr lang="en-US"/>
              <a:pPr>
                <a:defRPr/>
              </a:pPr>
              <a:t>10/5/2026</a:t>
            </a:fld>
            <a:endParaRPr lang="en-US"/>
          </a:p>
        </p:txBody>
      </p:sp>
      <p:sp>
        <p:nvSpPr>
          <p:cNvPr id="4" name="Footer Placeholder 4">
            <a:extLst>
              <a:ext uri="{FF2B5EF4-FFF2-40B4-BE49-F238E27FC236}">
                <a16:creationId xmlns:a16="http://schemas.microsoft.com/office/drawing/2014/main" id="{C6507636-6635-E8D2-12FE-5880537D6309}"/>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BD619D43-C290-F317-60E6-24B6BCD2E17D}"/>
              </a:ext>
            </a:extLst>
          </p:cNvPr>
          <p:cNvSpPr>
            <a:spLocks noGrp="1"/>
          </p:cNvSpPr>
          <p:nvPr>
            <p:ph type="sldNum" sz="quarter" idx="12"/>
          </p:nvPr>
        </p:nvSpPr>
        <p:spPr/>
        <p:txBody>
          <a:bodyPr/>
          <a:lstStyle>
            <a:lvl1pPr>
              <a:defRPr/>
            </a:lvl1pPr>
          </a:lstStyle>
          <a:p>
            <a:pPr>
              <a:defRPr/>
            </a:pPr>
            <a:fld id="{3F0486FA-9916-4A7F-80C8-C94D637DC11D}" type="slidenum">
              <a:rPr lang="en-US" altLang="de-DE"/>
              <a:pPr>
                <a:defRPr/>
              </a:pPr>
              <a:t>‹Nr.›</a:t>
            </a:fld>
            <a:endParaRPr lang="en-US" altLang="de-DE"/>
          </a:p>
        </p:txBody>
      </p:sp>
    </p:spTree>
    <p:extLst>
      <p:ext uri="{BB962C8B-B14F-4D97-AF65-F5344CB8AC3E}">
        <p14:creationId xmlns:p14="http://schemas.microsoft.com/office/powerpoint/2010/main" val="152212143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D9632B1-3AA7-7B80-7892-CDB79FD5F9A9}"/>
              </a:ext>
            </a:extLst>
          </p:cNvPr>
          <p:cNvSpPr>
            <a:spLocks noGrp="1"/>
          </p:cNvSpPr>
          <p:nvPr>
            <p:ph type="dt" sz="half" idx="10"/>
          </p:nvPr>
        </p:nvSpPr>
        <p:spPr/>
        <p:txBody>
          <a:bodyPr/>
          <a:lstStyle>
            <a:lvl1pPr>
              <a:defRPr/>
            </a:lvl1pPr>
          </a:lstStyle>
          <a:p>
            <a:pPr>
              <a:defRPr/>
            </a:pPr>
            <a:fld id="{579403E8-AB38-470C-8B48-E5FCF22A0F1A}" type="datetimeFigureOut">
              <a:rPr lang="en-US"/>
              <a:pPr>
                <a:defRPr/>
              </a:pPr>
              <a:t>10/5/2026</a:t>
            </a:fld>
            <a:endParaRPr lang="en-US"/>
          </a:p>
        </p:txBody>
      </p:sp>
      <p:sp>
        <p:nvSpPr>
          <p:cNvPr id="3" name="Footer Placeholder 4">
            <a:extLst>
              <a:ext uri="{FF2B5EF4-FFF2-40B4-BE49-F238E27FC236}">
                <a16:creationId xmlns:a16="http://schemas.microsoft.com/office/drawing/2014/main" id="{AC7B3CD3-47E2-CA4E-F7CD-AE5E13F5743A}"/>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D1553DE0-A824-AD43-F6C1-2C25C1D8A46C}"/>
              </a:ext>
            </a:extLst>
          </p:cNvPr>
          <p:cNvSpPr>
            <a:spLocks noGrp="1"/>
          </p:cNvSpPr>
          <p:nvPr>
            <p:ph type="sldNum" sz="quarter" idx="12"/>
          </p:nvPr>
        </p:nvSpPr>
        <p:spPr/>
        <p:txBody>
          <a:bodyPr/>
          <a:lstStyle>
            <a:lvl1pPr>
              <a:defRPr/>
            </a:lvl1pPr>
          </a:lstStyle>
          <a:p>
            <a:pPr>
              <a:defRPr/>
            </a:pPr>
            <a:fld id="{7715717D-1D68-4B18-8789-A98091DD7CA5}" type="slidenum">
              <a:rPr lang="en-US" altLang="de-DE"/>
              <a:pPr>
                <a:defRPr/>
              </a:pPr>
              <a:t>‹Nr.›</a:t>
            </a:fld>
            <a:endParaRPr lang="en-US" altLang="de-DE"/>
          </a:p>
        </p:txBody>
      </p:sp>
    </p:spTree>
    <p:extLst>
      <p:ext uri="{BB962C8B-B14F-4D97-AF65-F5344CB8AC3E}">
        <p14:creationId xmlns:p14="http://schemas.microsoft.com/office/powerpoint/2010/main" val="418265627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25E6760-0B95-745B-D394-FAC3E3B4AE41}"/>
              </a:ext>
            </a:extLst>
          </p:cNvPr>
          <p:cNvSpPr>
            <a:spLocks noGrp="1"/>
          </p:cNvSpPr>
          <p:nvPr>
            <p:ph type="dt" sz="half" idx="10"/>
          </p:nvPr>
        </p:nvSpPr>
        <p:spPr/>
        <p:txBody>
          <a:bodyPr/>
          <a:lstStyle>
            <a:lvl1pPr>
              <a:defRPr/>
            </a:lvl1pPr>
          </a:lstStyle>
          <a:p>
            <a:pPr>
              <a:defRPr/>
            </a:pPr>
            <a:fld id="{FC8DA1D4-6BAC-40AC-8D6E-F0597B18C073}" type="datetimeFigureOut">
              <a:rPr lang="en-US"/>
              <a:pPr>
                <a:defRPr/>
              </a:pPr>
              <a:t>10/5/2026</a:t>
            </a:fld>
            <a:endParaRPr lang="en-US"/>
          </a:p>
        </p:txBody>
      </p:sp>
      <p:sp>
        <p:nvSpPr>
          <p:cNvPr id="6" name="Footer Placeholder 4">
            <a:extLst>
              <a:ext uri="{FF2B5EF4-FFF2-40B4-BE49-F238E27FC236}">
                <a16:creationId xmlns:a16="http://schemas.microsoft.com/office/drawing/2014/main" id="{F3074354-5697-D008-7170-235ED3E00AF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414136A-95A5-0C1B-937F-E50EF7065362}"/>
              </a:ext>
            </a:extLst>
          </p:cNvPr>
          <p:cNvSpPr>
            <a:spLocks noGrp="1"/>
          </p:cNvSpPr>
          <p:nvPr>
            <p:ph type="sldNum" sz="quarter" idx="12"/>
          </p:nvPr>
        </p:nvSpPr>
        <p:spPr/>
        <p:txBody>
          <a:bodyPr/>
          <a:lstStyle>
            <a:lvl1pPr>
              <a:defRPr/>
            </a:lvl1pPr>
          </a:lstStyle>
          <a:p>
            <a:pPr>
              <a:defRPr/>
            </a:pPr>
            <a:fld id="{07638AFD-B041-4764-BB7D-58933061A538}" type="slidenum">
              <a:rPr lang="en-US" altLang="de-DE"/>
              <a:pPr>
                <a:defRPr/>
              </a:pPr>
              <a:t>‹Nr.›</a:t>
            </a:fld>
            <a:endParaRPr lang="en-US" altLang="de-DE"/>
          </a:p>
        </p:txBody>
      </p:sp>
    </p:spTree>
    <p:extLst>
      <p:ext uri="{BB962C8B-B14F-4D97-AF65-F5344CB8AC3E}">
        <p14:creationId xmlns:p14="http://schemas.microsoft.com/office/powerpoint/2010/main" val="278542676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50A62F5-D7AC-74A3-D473-B262C0ADA648}"/>
              </a:ext>
            </a:extLst>
          </p:cNvPr>
          <p:cNvSpPr>
            <a:spLocks noGrp="1"/>
          </p:cNvSpPr>
          <p:nvPr>
            <p:ph type="dt" sz="half" idx="10"/>
          </p:nvPr>
        </p:nvSpPr>
        <p:spPr/>
        <p:txBody>
          <a:bodyPr/>
          <a:lstStyle>
            <a:lvl1pPr>
              <a:defRPr/>
            </a:lvl1pPr>
          </a:lstStyle>
          <a:p>
            <a:pPr>
              <a:defRPr/>
            </a:pPr>
            <a:fld id="{CA1538C2-FF45-44D5-B54A-E091A445EFEB}" type="datetimeFigureOut">
              <a:rPr lang="en-US"/>
              <a:pPr>
                <a:defRPr/>
              </a:pPr>
              <a:t>10/5/2026</a:t>
            </a:fld>
            <a:endParaRPr lang="en-US"/>
          </a:p>
        </p:txBody>
      </p:sp>
      <p:sp>
        <p:nvSpPr>
          <p:cNvPr id="6" name="Footer Placeholder 4">
            <a:extLst>
              <a:ext uri="{FF2B5EF4-FFF2-40B4-BE49-F238E27FC236}">
                <a16:creationId xmlns:a16="http://schemas.microsoft.com/office/drawing/2014/main" id="{24A161D0-701C-4E6F-10BD-0544B639181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74E0542-86D2-68EB-E456-983910FD50C7}"/>
              </a:ext>
            </a:extLst>
          </p:cNvPr>
          <p:cNvSpPr>
            <a:spLocks noGrp="1"/>
          </p:cNvSpPr>
          <p:nvPr>
            <p:ph type="sldNum" sz="quarter" idx="12"/>
          </p:nvPr>
        </p:nvSpPr>
        <p:spPr/>
        <p:txBody>
          <a:bodyPr/>
          <a:lstStyle>
            <a:lvl1pPr>
              <a:defRPr/>
            </a:lvl1pPr>
          </a:lstStyle>
          <a:p>
            <a:pPr>
              <a:defRPr/>
            </a:pPr>
            <a:fld id="{87CF94ED-5B6A-416B-9344-D7E86284C3EA}" type="slidenum">
              <a:rPr lang="en-US" altLang="de-DE"/>
              <a:pPr>
                <a:defRPr/>
              </a:pPr>
              <a:t>‹Nr.›</a:t>
            </a:fld>
            <a:endParaRPr lang="en-US" altLang="de-DE"/>
          </a:p>
        </p:txBody>
      </p:sp>
    </p:spTree>
    <p:extLst>
      <p:ext uri="{BB962C8B-B14F-4D97-AF65-F5344CB8AC3E}">
        <p14:creationId xmlns:p14="http://schemas.microsoft.com/office/powerpoint/2010/main" val="373642494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2DD7CB-6017-B0B8-DEF0-8809B63B942A}"/>
              </a:ext>
            </a:extLst>
          </p:cNvPr>
          <p:cNvSpPr>
            <a:spLocks noGrp="1"/>
          </p:cNvSpPr>
          <p:nvPr>
            <p:ph type="dt" sz="half" idx="10"/>
          </p:nvPr>
        </p:nvSpPr>
        <p:spPr/>
        <p:txBody>
          <a:bodyPr/>
          <a:lstStyle>
            <a:lvl1pPr>
              <a:defRPr/>
            </a:lvl1pPr>
          </a:lstStyle>
          <a:p>
            <a:pPr>
              <a:defRPr/>
            </a:pPr>
            <a:fld id="{82ACD37C-6AB5-4420-8E83-C9DFE2E5D32E}" type="datetimeFigureOut">
              <a:rPr lang="en-US"/>
              <a:pPr>
                <a:defRPr/>
              </a:pPr>
              <a:t>10/5/2026</a:t>
            </a:fld>
            <a:endParaRPr lang="en-US"/>
          </a:p>
        </p:txBody>
      </p:sp>
      <p:sp>
        <p:nvSpPr>
          <p:cNvPr id="5" name="Footer Placeholder 4">
            <a:extLst>
              <a:ext uri="{FF2B5EF4-FFF2-40B4-BE49-F238E27FC236}">
                <a16:creationId xmlns:a16="http://schemas.microsoft.com/office/drawing/2014/main" id="{B5EE2422-6388-2725-85FE-A6262BACA3D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8483DDE-61E8-1944-9B69-025D68D9FFCE}"/>
              </a:ext>
            </a:extLst>
          </p:cNvPr>
          <p:cNvSpPr>
            <a:spLocks noGrp="1"/>
          </p:cNvSpPr>
          <p:nvPr>
            <p:ph type="sldNum" sz="quarter" idx="12"/>
          </p:nvPr>
        </p:nvSpPr>
        <p:spPr/>
        <p:txBody>
          <a:bodyPr/>
          <a:lstStyle>
            <a:lvl1pPr>
              <a:defRPr/>
            </a:lvl1pPr>
          </a:lstStyle>
          <a:p>
            <a:pPr>
              <a:defRPr/>
            </a:pPr>
            <a:fld id="{A91C7C61-2A79-4D8F-8042-3452B537CEFF}" type="slidenum">
              <a:rPr lang="en-US" altLang="de-DE"/>
              <a:pPr>
                <a:defRPr/>
              </a:pPr>
              <a:t>‹Nr.›</a:t>
            </a:fld>
            <a:endParaRPr lang="en-US" altLang="de-DE"/>
          </a:p>
        </p:txBody>
      </p:sp>
    </p:spTree>
    <p:extLst>
      <p:ext uri="{BB962C8B-B14F-4D97-AF65-F5344CB8AC3E}">
        <p14:creationId xmlns:p14="http://schemas.microsoft.com/office/powerpoint/2010/main" val="3714671774"/>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1B46EE-EF1F-1478-A84C-E65B55E5725D}"/>
              </a:ext>
            </a:extLst>
          </p:cNvPr>
          <p:cNvSpPr>
            <a:spLocks noGrp="1"/>
          </p:cNvSpPr>
          <p:nvPr>
            <p:ph type="dt" sz="half" idx="10"/>
          </p:nvPr>
        </p:nvSpPr>
        <p:spPr/>
        <p:txBody>
          <a:bodyPr/>
          <a:lstStyle>
            <a:lvl1pPr>
              <a:defRPr/>
            </a:lvl1pPr>
          </a:lstStyle>
          <a:p>
            <a:pPr>
              <a:defRPr/>
            </a:pPr>
            <a:fld id="{EF99711D-B7AA-438F-AD9B-DB298767066D}" type="datetimeFigureOut">
              <a:rPr lang="en-US"/>
              <a:pPr>
                <a:defRPr/>
              </a:pPr>
              <a:t>10/5/2026</a:t>
            </a:fld>
            <a:endParaRPr lang="en-US"/>
          </a:p>
        </p:txBody>
      </p:sp>
      <p:sp>
        <p:nvSpPr>
          <p:cNvPr id="5" name="Footer Placeholder 4">
            <a:extLst>
              <a:ext uri="{FF2B5EF4-FFF2-40B4-BE49-F238E27FC236}">
                <a16:creationId xmlns:a16="http://schemas.microsoft.com/office/drawing/2014/main" id="{D70348FD-D91B-0D9D-84CD-244E0294326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6BF4D76-4A19-D246-C745-5A23814D8420}"/>
              </a:ext>
            </a:extLst>
          </p:cNvPr>
          <p:cNvSpPr>
            <a:spLocks noGrp="1"/>
          </p:cNvSpPr>
          <p:nvPr>
            <p:ph type="sldNum" sz="quarter" idx="12"/>
          </p:nvPr>
        </p:nvSpPr>
        <p:spPr/>
        <p:txBody>
          <a:bodyPr/>
          <a:lstStyle>
            <a:lvl1pPr>
              <a:defRPr/>
            </a:lvl1pPr>
          </a:lstStyle>
          <a:p>
            <a:pPr>
              <a:defRPr/>
            </a:pPr>
            <a:fld id="{5989E55A-1C5F-4F0F-B729-F4D2E5747D7E}" type="slidenum">
              <a:rPr lang="en-US" altLang="de-DE"/>
              <a:pPr>
                <a:defRPr/>
              </a:pPr>
              <a:t>‹Nr.›</a:t>
            </a:fld>
            <a:endParaRPr lang="en-US" altLang="de-DE"/>
          </a:p>
        </p:txBody>
      </p:sp>
    </p:spTree>
    <p:extLst>
      <p:ext uri="{BB962C8B-B14F-4D97-AF65-F5344CB8AC3E}">
        <p14:creationId xmlns:p14="http://schemas.microsoft.com/office/powerpoint/2010/main" val="240679197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Titel und Inhalt">
    <p:spTree>
      <p:nvGrpSpPr>
        <p:cNvPr id="1" name=""/>
        <p:cNvGrpSpPr/>
        <p:nvPr/>
      </p:nvGrpSpPr>
      <p:grpSpPr>
        <a:xfrm>
          <a:off x="0" y="0"/>
          <a:ext cx="0" cy="0"/>
          <a:chOff x="0" y="0"/>
          <a:chExt cx="0" cy="0"/>
        </a:xfrm>
      </p:grpSpPr>
      <p:sp>
        <p:nvSpPr>
          <p:cNvPr id="3" name="Inhaltsplatzhalter 2"/>
          <p:cNvSpPr>
            <a:spLocks noGrp="1"/>
          </p:cNvSpPr>
          <p:nvPr>
            <p:ph idx="1"/>
          </p:nvPr>
        </p:nvSpPr>
        <p:spPr>
          <a:xfrm>
            <a:off x="616025" y="1613536"/>
            <a:ext cx="10346192" cy="4624686"/>
          </a:xfrm>
        </p:spPr>
        <p:txBody>
          <a:bodyPr lIns="0" rIns="0">
            <a:normAutofit/>
          </a:bodyPr>
          <a:lstStyle>
            <a:lvl1pPr>
              <a:defRPr sz="1600"/>
            </a:lvl1pPr>
            <a:lvl2pPr>
              <a:defRPr sz="1500"/>
            </a:lvl2pPr>
            <a:lvl3pPr>
              <a:defRPr sz="1400"/>
            </a:lvl3pPr>
            <a:lvl4pPr>
              <a:defRPr sz="1200"/>
            </a:lvl4pPr>
            <a:lvl5pPr>
              <a:defRPr sz="1200"/>
            </a:lvl5pPr>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endParaRPr lang="de-AT" dirty="0"/>
          </a:p>
        </p:txBody>
      </p:sp>
      <p:sp>
        <p:nvSpPr>
          <p:cNvPr id="2" name="Titel 1"/>
          <p:cNvSpPr>
            <a:spLocks noGrp="1"/>
          </p:cNvSpPr>
          <p:nvPr>
            <p:ph type="title"/>
          </p:nvPr>
        </p:nvSpPr>
        <p:spPr/>
        <p:txBody>
          <a:bodyPr/>
          <a:lstStyle/>
          <a:p>
            <a:r>
              <a:rPr lang="de-DE"/>
              <a:t>Titelmasterformat durch Klicken bearbeiten</a:t>
            </a:r>
            <a:endParaRPr lang="de-AT" dirty="0"/>
          </a:p>
        </p:txBody>
      </p:sp>
      <p:sp>
        <p:nvSpPr>
          <p:cNvPr id="4" name="Datumsplatzhalter 3">
            <a:extLst>
              <a:ext uri="{FF2B5EF4-FFF2-40B4-BE49-F238E27FC236}">
                <a16:creationId xmlns:a16="http://schemas.microsoft.com/office/drawing/2014/main" id="{2528BD0B-DED1-6FE4-0420-318300886712}"/>
              </a:ext>
            </a:extLst>
          </p:cNvPr>
          <p:cNvSpPr>
            <a:spLocks noGrp="1"/>
          </p:cNvSpPr>
          <p:nvPr>
            <p:ph type="dt" sz="half" idx="10"/>
          </p:nvPr>
        </p:nvSpPr>
        <p:spPr/>
        <p:txBody>
          <a:bodyPr/>
          <a:lstStyle>
            <a:lvl1pPr>
              <a:defRPr/>
            </a:lvl1pPr>
          </a:lstStyle>
          <a:p>
            <a:pPr>
              <a:defRPr/>
            </a:pPr>
            <a:fld id="{BCE4B0F6-B814-432F-A5EF-779CD4E3E58E}" type="datetime1">
              <a:rPr lang="de-AT"/>
              <a:pPr>
                <a:defRPr/>
              </a:pPr>
              <a:t>05.10.2026</a:t>
            </a:fld>
            <a:endParaRPr lang="de-AT" dirty="0"/>
          </a:p>
        </p:txBody>
      </p:sp>
      <p:sp>
        <p:nvSpPr>
          <p:cNvPr id="5" name="Fußzeilenplatzhalter 7">
            <a:extLst>
              <a:ext uri="{FF2B5EF4-FFF2-40B4-BE49-F238E27FC236}">
                <a16:creationId xmlns:a16="http://schemas.microsoft.com/office/drawing/2014/main" id="{9BAE632A-1003-4417-E9E4-185CE79515DC}"/>
              </a:ext>
            </a:extLst>
          </p:cNvPr>
          <p:cNvSpPr>
            <a:spLocks noGrp="1"/>
          </p:cNvSpPr>
          <p:nvPr>
            <p:ph type="ftr" sz="quarter" idx="11"/>
          </p:nvPr>
        </p:nvSpPr>
        <p:spPr/>
        <p:txBody>
          <a:bodyPr/>
          <a:lstStyle>
            <a:lvl1pPr>
              <a:defRPr/>
            </a:lvl1pPr>
          </a:lstStyle>
          <a:p>
            <a:pPr>
              <a:defRPr/>
            </a:pPr>
            <a:r>
              <a:rPr lang="de-AT"/>
              <a:t>Fusszeile</a:t>
            </a:r>
          </a:p>
        </p:txBody>
      </p:sp>
      <p:sp>
        <p:nvSpPr>
          <p:cNvPr id="6" name="Foliennummernplatzhalter 8">
            <a:extLst>
              <a:ext uri="{FF2B5EF4-FFF2-40B4-BE49-F238E27FC236}">
                <a16:creationId xmlns:a16="http://schemas.microsoft.com/office/drawing/2014/main" id="{72B1A0B8-42E4-1A4C-3B19-80C6C2F1D824}"/>
              </a:ext>
            </a:extLst>
          </p:cNvPr>
          <p:cNvSpPr>
            <a:spLocks noGrp="1"/>
          </p:cNvSpPr>
          <p:nvPr>
            <p:ph type="sldNum" sz="quarter" idx="12"/>
          </p:nvPr>
        </p:nvSpPr>
        <p:spPr/>
        <p:txBody>
          <a:bodyPr/>
          <a:lstStyle>
            <a:lvl1pPr>
              <a:defRPr/>
            </a:lvl1pPr>
          </a:lstStyle>
          <a:p>
            <a:pPr>
              <a:defRPr/>
            </a:pPr>
            <a:r>
              <a:rPr lang="de-AT" altLang="de-DE"/>
              <a:t>SEITE </a:t>
            </a:r>
            <a:fld id="{E3999564-B49A-48F6-926C-C0853383800A}" type="slidenum">
              <a:rPr lang="de-AT" altLang="de-DE" smtClean="0"/>
              <a:pPr>
                <a:defRPr/>
              </a:pPr>
              <a:t>‹Nr.›</a:t>
            </a:fld>
            <a:endParaRPr lang="de-AT" altLang="de-DE"/>
          </a:p>
        </p:txBody>
      </p:sp>
    </p:spTree>
    <p:extLst>
      <p:ext uri="{BB962C8B-B14F-4D97-AF65-F5344CB8AC3E}">
        <p14:creationId xmlns:p14="http://schemas.microsoft.com/office/powerpoint/2010/main" val="1502623076"/>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Zwei Inhalte Vergleich">
    <p:spTree>
      <p:nvGrpSpPr>
        <p:cNvPr id="1" name=""/>
        <p:cNvGrpSpPr/>
        <p:nvPr/>
      </p:nvGrpSpPr>
      <p:grpSpPr>
        <a:xfrm>
          <a:off x="0" y="0"/>
          <a:ext cx="0" cy="0"/>
          <a:chOff x="0" y="0"/>
          <a:chExt cx="0" cy="0"/>
        </a:xfrm>
      </p:grpSpPr>
      <p:sp>
        <p:nvSpPr>
          <p:cNvPr id="3" name="Inhaltsplatzhalter 2"/>
          <p:cNvSpPr>
            <a:spLocks noGrp="1"/>
          </p:cNvSpPr>
          <p:nvPr>
            <p:ph sz="half" idx="1"/>
          </p:nvPr>
        </p:nvSpPr>
        <p:spPr>
          <a:xfrm>
            <a:off x="616540" y="2323193"/>
            <a:ext cx="5280000" cy="3921401"/>
          </a:xfrm>
        </p:spPr>
        <p:txBody>
          <a:bodyPr>
            <a:normAutofit/>
          </a:bodyPr>
          <a:lstStyle>
            <a:lvl1pPr>
              <a:defRPr sz="1600"/>
            </a:lvl1pPr>
            <a:lvl2pPr>
              <a:defRPr sz="1400"/>
            </a:lvl2pPr>
            <a:lvl3pPr>
              <a:defRPr sz="1200"/>
            </a:lvl3pPr>
            <a:lvl4pPr>
              <a:defRPr sz="1100"/>
            </a:lvl4pPr>
            <a:lvl5pPr>
              <a:defRPr sz="1100"/>
            </a:lvl5pPr>
            <a:lvl6pPr>
              <a:defRPr sz="1800"/>
            </a:lvl6pPr>
            <a:lvl7pPr>
              <a:defRPr sz="1800"/>
            </a:lvl7pPr>
            <a:lvl8pPr>
              <a:defRPr sz="1800"/>
            </a:lvl8pPr>
            <a:lvl9pPr>
              <a:defRPr sz="1800"/>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4" name="Inhaltsplatzhalter 3"/>
          <p:cNvSpPr>
            <a:spLocks noGrp="1"/>
          </p:cNvSpPr>
          <p:nvPr>
            <p:ph sz="half" idx="2"/>
          </p:nvPr>
        </p:nvSpPr>
        <p:spPr>
          <a:xfrm>
            <a:off x="6287584" y="2323193"/>
            <a:ext cx="5280000" cy="3921401"/>
          </a:xfrm>
        </p:spPr>
        <p:txBody>
          <a:bodyPr>
            <a:normAutofit/>
          </a:bodyPr>
          <a:lstStyle>
            <a:lvl1pPr>
              <a:defRPr sz="1600"/>
            </a:lvl1pPr>
            <a:lvl2pPr>
              <a:defRPr sz="1400"/>
            </a:lvl2pPr>
            <a:lvl3pPr>
              <a:defRPr sz="1200"/>
            </a:lvl3pPr>
            <a:lvl4pPr>
              <a:defRPr sz="1100"/>
            </a:lvl4pPr>
            <a:lvl5pPr>
              <a:defRPr sz="1100"/>
            </a:lvl5pPr>
            <a:lvl6pPr>
              <a:defRPr sz="1800"/>
            </a:lvl6pPr>
            <a:lvl7pPr>
              <a:defRPr sz="1800"/>
            </a:lvl7pPr>
            <a:lvl8pPr>
              <a:defRPr sz="1800"/>
            </a:lvl8pPr>
            <a:lvl9pPr>
              <a:defRPr sz="1800"/>
            </a:lvl9pPr>
          </a:lstStyle>
          <a:p>
            <a:pPr lvl="0"/>
            <a:r>
              <a:rPr lang="de-DE"/>
              <a:t>Mastertextformat bearbeiten</a:t>
            </a:r>
          </a:p>
          <a:p>
            <a:pPr lvl="1"/>
            <a:r>
              <a:rPr lang="de-DE"/>
              <a:t>Zweite Ebene</a:t>
            </a:r>
          </a:p>
          <a:p>
            <a:pPr lvl="2"/>
            <a:r>
              <a:rPr lang="de-DE"/>
              <a:t>Dritte Ebene</a:t>
            </a:r>
          </a:p>
          <a:p>
            <a:pPr lvl="3"/>
            <a:r>
              <a:rPr lang="de-DE"/>
              <a:t>Vierte Ebene</a:t>
            </a:r>
          </a:p>
        </p:txBody>
      </p:sp>
      <p:sp>
        <p:nvSpPr>
          <p:cNvPr id="8" name="Textplatzhalter 2"/>
          <p:cNvSpPr>
            <a:spLocks noGrp="1"/>
          </p:cNvSpPr>
          <p:nvPr>
            <p:ph type="body" idx="13"/>
          </p:nvPr>
        </p:nvSpPr>
        <p:spPr bwMode="gray">
          <a:xfrm>
            <a:off x="624422" y="1613537"/>
            <a:ext cx="5281081" cy="639763"/>
          </a:xfrm>
          <a:solidFill>
            <a:schemeClr val="accent1"/>
          </a:solidFill>
          <a:ln>
            <a:solidFill>
              <a:schemeClr val="accent1"/>
            </a:solidFill>
          </a:ln>
        </p:spPr>
        <p:style>
          <a:lnRef idx="2">
            <a:schemeClr val="accent3">
              <a:shade val="50000"/>
            </a:schemeClr>
          </a:lnRef>
          <a:fillRef idx="1">
            <a:schemeClr val="accent3"/>
          </a:fillRef>
          <a:effectRef idx="0">
            <a:schemeClr val="accent3"/>
          </a:effectRef>
          <a:fontRef idx="none"/>
        </p:style>
        <p:txBody>
          <a:bodyPr anchor="ctr">
            <a:noAutofit/>
          </a:bodyPr>
          <a:lstStyle>
            <a:lvl1pPr marL="92064" indent="0">
              <a:buNone/>
              <a:tabLst/>
              <a:defRPr sz="1800" b="1" baseline="0">
                <a:solidFill>
                  <a:schemeClr val="bg1"/>
                </a:solidFill>
                <a:latin typeface="+mj-lt"/>
              </a:defRPr>
            </a:lvl1pPr>
            <a:lvl2pPr marL="457142" indent="0">
              <a:buNone/>
              <a:defRPr sz="2000" b="1"/>
            </a:lvl2pPr>
            <a:lvl3pPr marL="914284" indent="0">
              <a:buNone/>
              <a:defRPr sz="1800" b="1"/>
            </a:lvl3pPr>
            <a:lvl4pPr marL="1371426" indent="0">
              <a:buNone/>
              <a:defRPr sz="1600" b="1"/>
            </a:lvl4pPr>
            <a:lvl5pPr marL="1828568" indent="0">
              <a:buNone/>
              <a:defRPr sz="1600" b="1"/>
            </a:lvl5pPr>
            <a:lvl6pPr marL="2285710" indent="0">
              <a:buNone/>
              <a:defRPr sz="1600" b="1"/>
            </a:lvl6pPr>
            <a:lvl7pPr marL="2742851" indent="0">
              <a:buNone/>
              <a:defRPr sz="1600" b="1"/>
            </a:lvl7pPr>
            <a:lvl8pPr marL="3199993" indent="0">
              <a:buNone/>
              <a:defRPr sz="1600" b="1"/>
            </a:lvl8pPr>
            <a:lvl9pPr marL="3657135" indent="0">
              <a:buNone/>
              <a:defRPr sz="1600" b="1"/>
            </a:lvl9pPr>
          </a:lstStyle>
          <a:p>
            <a:pPr lvl="0"/>
            <a:r>
              <a:rPr lang="de-DE"/>
              <a:t>Mastertextformat bearbeiten</a:t>
            </a:r>
          </a:p>
        </p:txBody>
      </p:sp>
      <p:sp>
        <p:nvSpPr>
          <p:cNvPr id="2" name="Titel 1"/>
          <p:cNvSpPr>
            <a:spLocks noGrp="1"/>
          </p:cNvSpPr>
          <p:nvPr>
            <p:ph type="title"/>
          </p:nvPr>
        </p:nvSpPr>
        <p:spPr/>
        <p:txBody>
          <a:bodyPr/>
          <a:lstStyle/>
          <a:p>
            <a:r>
              <a:rPr lang="en-US"/>
              <a:t>Click to edit Master title style</a:t>
            </a:r>
            <a:endParaRPr lang="en-GB" dirty="0"/>
          </a:p>
        </p:txBody>
      </p:sp>
      <p:sp>
        <p:nvSpPr>
          <p:cNvPr id="14" name="Textplatzhalter 2"/>
          <p:cNvSpPr>
            <a:spLocks noGrp="1"/>
          </p:cNvSpPr>
          <p:nvPr>
            <p:ph type="body" idx="17"/>
          </p:nvPr>
        </p:nvSpPr>
        <p:spPr bwMode="gray">
          <a:xfrm>
            <a:off x="6303862" y="1613537"/>
            <a:ext cx="5281081" cy="639763"/>
          </a:xfrm>
          <a:solidFill>
            <a:schemeClr val="accent1"/>
          </a:solidFill>
          <a:ln>
            <a:solidFill>
              <a:schemeClr val="accent1"/>
            </a:solidFill>
          </a:ln>
        </p:spPr>
        <p:style>
          <a:lnRef idx="2">
            <a:schemeClr val="accent3">
              <a:shade val="50000"/>
            </a:schemeClr>
          </a:lnRef>
          <a:fillRef idx="1">
            <a:schemeClr val="accent3"/>
          </a:fillRef>
          <a:effectRef idx="0">
            <a:schemeClr val="accent3"/>
          </a:effectRef>
          <a:fontRef idx="none"/>
        </p:style>
        <p:txBody>
          <a:bodyPr anchor="ctr">
            <a:noAutofit/>
          </a:bodyPr>
          <a:lstStyle>
            <a:lvl1pPr marL="92064" indent="0">
              <a:buNone/>
              <a:tabLst/>
              <a:defRPr sz="1800" b="1" baseline="0">
                <a:solidFill>
                  <a:schemeClr val="bg1"/>
                </a:solidFill>
                <a:latin typeface="+mj-lt"/>
              </a:defRPr>
            </a:lvl1pPr>
            <a:lvl2pPr marL="457142" indent="0">
              <a:buNone/>
              <a:defRPr sz="2000" b="1"/>
            </a:lvl2pPr>
            <a:lvl3pPr marL="914284" indent="0">
              <a:buNone/>
              <a:defRPr sz="1800" b="1"/>
            </a:lvl3pPr>
            <a:lvl4pPr marL="1371426" indent="0">
              <a:buNone/>
              <a:defRPr sz="1600" b="1"/>
            </a:lvl4pPr>
            <a:lvl5pPr marL="1828568" indent="0">
              <a:buNone/>
              <a:defRPr sz="1600" b="1"/>
            </a:lvl5pPr>
            <a:lvl6pPr marL="2285710" indent="0">
              <a:buNone/>
              <a:defRPr sz="1600" b="1"/>
            </a:lvl6pPr>
            <a:lvl7pPr marL="2742851" indent="0">
              <a:buNone/>
              <a:defRPr sz="1600" b="1"/>
            </a:lvl7pPr>
            <a:lvl8pPr marL="3199993" indent="0">
              <a:buNone/>
              <a:defRPr sz="1600" b="1"/>
            </a:lvl8pPr>
            <a:lvl9pPr marL="3657135" indent="0">
              <a:buNone/>
              <a:defRPr sz="1600" b="1"/>
            </a:lvl9pPr>
          </a:lstStyle>
          <a:p>
            <a:pPr lvl="0"/>
            <a:r>
              <a:rPr lang="de-DE"/>
              <a:t>Mastertextformat bearbeiten</a:t>
            </a:r>
          </a:p>
        </p:txBody>
      </p:sp>
      <p:sp>
        <p:nvSpPr>
          <p:cNvPr id="5" name="Datumsplatzhalter 4">
            <a:extLst>
              <a:ext uri="{FF2B5EF4-FFF2-40B4-BE49-F238E27FC236}">
                <a16:creationId xmlns:a16="http://schemas.microsoft.com/office/drawing/2014/main" id="{43730A40-571B-691A-7903-90811E2F20F2}"/>
              </a:ext>
            </a:extLst>
          </p:cNvPr>
          <p:cNvSpPr>
            <a:spLocks noGrp="1"/>
          </p:cNvSpPr>
          <p:nvPr>
            <p:ph type="dt" sz="half" idx="18"/>
          </p:nvPr>
        </p:nvSpPr>
        <p:spPr/>
        <p:txBody>
          <a:bodyPr/>
          <a:lstStyle>
            <a:lvl1pPr>
              <a:defRPr/>
            </a:lvl1pPr>
          </a:lstStyle>
          <a:p>
            <a:pPr>
              <a:defRPr/>
            </a:pPr>
            <a:fld id="{37CE62BD-9F63-431F-931F-BE3432ED53B9}" type="datetime1">
              <a:rPr lang="en-GB"/>
              <a:pPr>
                <a:defRPr/>
              </a:pPr>
              <a:t>05/10/2026</a:t>
            </a:fld>
            <a:endParaRPr lang="en-GB" dirty="0"/>
          </a:p>
        </p:txBody>
      </p:sp>
      <p:sp>
        <p:nvSpPr>
          <p:cNvPr id="6" name="Fußzeilenplatzhalter 10">
            <a:extLst>
              <a:ext uri="{FF2B5EF4-FFF2-40B4-BE49-F238E27FC236}">
                <a16:creationId xmlns:a16="http://schemas.microsoft.com/office/drawing/2014/main" id="{D9511BC5-F6A7-76BA-29F2-5DC397288602}"/>
              </a:ext>
            </a:extLst>
          </p:cNvPr>
          <p:cNvSpPr>
            <a:spLocks noGrp="1"/>
          </p:cNvSpPr>
          <p:nvPr>
            <p:ph type="ftr" sz="quarter" idx="19"/>
          </p:nvPr>
        </p:nvSpPr>
        <p:spPr/>
        <p:txBody>
          <a:bodyPr/>
          <a:lstStyle>
            <a:lvl1pPr>
              <a:defRPr/>
            </a:lvl1pPr>
          </a:lstStyle>
          <a:p>
            <a:pPr>
              <a:defRPr/>
            </a:pPr>
            <a:r>
              <a:rPr lang="en-GB"/>
              <a:t>Sample Footer</a:t>
            </a:r>
          </a:p>
        </p:txBody>
      </p:sp>
      <p:sp>
        <p:nvSpPr>
          <p:cNvPr id="7" name="Foliennummernplatzhalter 11">
            <a:extLst>
              <a:ext uri="{FF2B5EF4-FFF2-40B4-BE49-F238E27FC236}">
                <a16:creationId xmlns:a16="http://schemas.microsoft.com/office/drawing/2014/main" id="{8CCF4942-5AD6-7287-50D2-46DF5CD5AB67}"/>
              </a:ext>
            </a:extLst>
          </p:cNvPr>
          <p:cNvSpPr>
            <a:spLocks noGrp="1"/>
          </p:cNvSpPr>
          <p:nvPr>
            <p:ph type="sldNum" sz="quarter" idx="20"/>
          </p:nvPr>
        </p:nvSpPr>
        <p:spPr/>
        <p:txBody>
          <a:bodyPr/>
          <a:lstStyle>
            <a:lvl1pPr>
              <a:defRPr/>
            </a:lvl1pPr>
          </a:lstStyle>
          <a:p>
            <a:pPr>
              <a:defRPr/>
            </a:pPr>
            <a:r>
              <a:rPr lang="en-GB"/>
              <a:t>Page </a:t>
            </a:r>
            <a:fld id="{DD42180A-9C27-420C-B14E-13BA0399E697}" type="slidenum">
              <a:rPr lang="en-GB"/>
              <a:pPr>
                <a:defRPr/>
              </a:pPr>
              <a:t>‹Nr.›</a:t>
            </a:fld>
            <a:endParaRPr lang="en-GB"/>
          </a:p>
        </p:txBody>
      </p:sp>
    </p:spTree>
    <p:extLst>
      <p:ext uri="{BB962C8B-B14F-4D97-AF65-F5344CB8AC3E}">
        <p14:creationId xmlns:p14="http://schemas.microsoft.com/office/powerpoint/2010/main" val="3967226660"/>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2_Abschlussfolie">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8BA0C200-151B-B022-C678-C5D14AE58639}"/>
              </a:ext>
            </a:extLst>
          </p:cNvPr>
          <p:cNvSpPr/>
          <p:nvPr userDrawn="1"/>
        </p:nvSpPr>
        <p:spPr>
          <a:xfrm>
            <a:off x="624417" y="2357439"/>
            <a:ext cx="6805083" cy="3260725"/>
          </a:xfrm>
          <a:prstGeom prst="rect">
            <a:avLst/>
          </a:prstGeom>
          <a:ln w="12700">
            <a:solidFill>
              <a:schemeClr val="bg1">
                <a:lumMod val="50000"/>
              </a:schemeClr>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chor="ctr"/>
          <a:lstStyle/>
          <a:p>
            <a:pPr algn="ctr">
              <a:defRPr/>
            </a:pPr>
            <a:endParaRPr lang="de-AT" sz="1500"/>
          </a:p>
        </p:txBody>
      </p:sp>
      <p:pic>
        <p:nvPicPr>
          <p:cNvPr id="3" name="Grafik 10" descr="Logo-für-VK.png">
            <a:extLst>
              <a:ext uri="{FF2B5EF4-FFF2-40B4-BE49-F238E27FC236}">
                <a16:creationId xmlns:a16="http://schemas.microsoft.com/office/drawing/2014/main" id="{7549F1C7-22A1-91AD-E622-5B033B8AD1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85334" y="2552701"/>
            <a:ext cx="651933" cy="22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platzhalter 10"/>
          <p:cNvSpPr>
            <a:spLocks noGrp="1"/>
          </p:cNvSpPr>
          <p:nvPr>
            <p:ph type="body" sz="quarter" idx="10"/>
          </p:nvPr>
        </p:nvSpPr>
        <p:spPr>
          <a:xfrm>
            <a:off x="2571757" y="3071812"/>
            <a:ext cx="4347096" cy="2173549"/>
          </a:xfrm>
        </p:spPr>
        <p:txBody>
          <a:bodyPr>
            <a:normAutofit/>
          </a:bodyPr>
          <a:lstStyle>
            <a:lvl1pPr marL="0" marR="0" indent="0" algn="l" defTabSz="761970" rtl="0" eaLnBrk="1" fontAlgn="auto" latinLnBrk="0" hangingPunct="1">
              <a:lnSpc>
                <a:spcPct val="100000"/>
              </a:lnSpc>
              <a:spcBef>
                <a:spcPts val="0"/>
              </a:spcBef>
              <a:spcAft>
                <a:spcPts val="0"/>
              </a:spcAft>
              <a:buClr>
                <a:srgbClr val="4B2582"/>
              </a:buClr>
              <a:buSzTx/>
              <a:buFont typeface="Wingdings" pitchFamily="2" charset="2"/>
              <a:buNone/>
              <a:tabLst/>
              <a:defRPr sz="917" baseline="0"/>
            </a:lvl1pPr>
            <a:lvl2pPr marL="0" indent="0">
              <a:buNone/>
              <a:defRPr/>
            </a:lvl2pPr>
            <a:lvl3pPr marL="0" indent="0">
              <a:buNone/>
              <a:defRPr/>
            </a:lvl3pPr>
            <a:lvl4pPr marL="0" indent="0">
              <a:buNone/>
              <a:defRPr/>
            </a:lvl4pPr>
            <a:lvl5pPr marL="0" indent="0">
              <a:buNone/>
              <a:defRPr/>
            </a:lvl5pPr>
          </a:lstStyle>
          <a:p>
            <a:pPr lvl="0"/>
            <a:r>
              <a:rPr lang="de-DE" noProof="0"/>
              <a:t>Textmasterformat bearbeiten</a:t>
            </a:r>
          </a:p>
        </p:txBody>
      </p:sp>
      <p:sp>
        <p:nvSpPr>
          <p:cNvPr id="8" name="Titel 7"/>
          <p:cNvSpPr>
            <a:spLocks noGrp="1"/>
          </p:cNvSpPr>
          <p:nvPr>
            <p:ph type="title"/>
          </p:nvPr>
        </p:nvSpPr>
        <p:spPr/>
        <p:txBody>
          <a:bodyPr/>
          <a:lstStyle/>
          <a:p>
            <a:r>
              <a:rPr lang="de-DE"/>
              <a:t>Titelmasterformat durch Klicken bearbeiten</a:t>
            </a:r>
            <a:endParaRPr lang="de-AT"/>
          </a:p>
        </p:txBody>
      </p:sp>
      <p:sp>
        <p:nvSpPr>
          <p:cNvPr id="4" name="Fußzeilenplatzhalter 2">
            <a:extLst>
              <a:ext uri="{FF2B5EF4-FFF2-40B4-BE49-F238E27FC236}">
                <a16:creationId xmlns:a16="http://schemas.microsoft.com/office/drawing/2014/main" id="{4816B64A-210E-49C6-3B86-D4376808B710}"/>
              </a:ext>
            </a:extLst>
          </p:cNvPr>
          <p:cNvSpPr>
            <a:spLocks noGrp="1"/>
          </p:cNvSpPr>
          <p:nvPr>
            <p:ph type="ftr" sz="quarter" idx="11"/>
          </p:nvPr>
        </p:nvSpPr>
        <p:spPr/>
        <p:txBody>
          <a:bodyPr/>
          <a:lstStyle>
            <a:lvl1pPr>
              <a:defRPr/>
            </a:lvl1pPr>
          </a:lstStyle>
          <a:p>
            <a:pPr>
              <a:defRPr/>
            </a:pPr>
            <a:r>
              <a:rPr lang="de-AT"/>
              <a:t>TUN Fonds</a:t>
            </a:r>
            <a:endParaRPr lang="de-AT" dirty="0"/>
          </a:p>
        </p:txBody>
      </p:sp>
      <p:sp>
        <p:nvSpPr>
          <p:cNvPr id="5" name="Foliennummernplatzhalter 3">
            <a:extLst>
              <a:ext uri="{FF2B5EF4-FFF2-40B4-BE49-F238E27FC236}">
                <a16:creationId xmlns:a16="http://schemas.microsoft.com/office/drawing/2014/main" id="{A6372E1E-88AC-F4F0-D0B1-2742EA45553C}"/>
              </a:ext>
            </a:extLst>
          </p:cNvPr>
          <p:cNvSpPr>
            <a:spLocks noGrp="1"/>
          </p:cNvSpPr>
          <p:nvPr>
            <p:ph type="sldNum" sz="quarter" idx="12"/>
          </p:nvPr>
        </p:nvSpPr>
        <p:spPr/>
        <p:txBody>
          <a:bodyPr/>
          <a:lstStyle>
            <a:lvl1pPr>
              <a:defRPr/>
            </a:lvl1pPr>
          </a:lstStyle>
          <a:p>
            <a:pPr>
              <a:defRPr/>
            </a:pPr>
            <a:r>
              <a:rPr lang="de-AT"/>
              <a:t>Seite </a:t>
            </a:r>
            <a:fld id="{8B8E16E4-B224-4287-B82D-5E4280F61DD3}" type="slidenum">
              <a:rPr lang="de-AT"/>
              <a:pPr>
                <a:defRPr/>
              </a:pPr>
              <a:t>‹Nr.›</a:t>
            </a:fld>
            <a:endParaRPr lang="de-AT" dirty="0"/>
          </a:p>
        </p:txBody>
      </p:sp>
    </p:spTree>
    <p:extLst>
      <p:ext uri="{BB962C8B-B14F-4D97-AF65-F5344CB8AC3E}">
        <p14:creationId xmlns:p14="http://schemas.microsoft.com/office/powerpoint/2010/main" val="2191652465"/>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1_Abschlussfolie">
    <p:spTree>
      <p:nvGrpSpPr>
        <p:cNvPr id="1" name=""/>
        <p:cNvGrpSpPr/>
        <p:nvPr/>
      </p:nvGrpSpPr>
      <p:grpSpPr>
        <a:xfrm>
          <a:off x="0" y="0"/>
          <a:ext cx="0" cy="0"/>
          <a:chOff x="0" y="0"/>
          <a:chExt cx="0" cy="0"/>
        </a:xfrm>
      </p:grpSpPr>
      <p:sp>
        <p:nvSpPr>
          <p:cNvPr id="2" name="Rechteck 1">
            <a:extLst>
              <a:ext uri="{FF2B5EF4-FFF2-40B4-BE49-F238E27FC236}">
                <a16:creationId xmlns:a16="http://schemas.microsoft.com/office/drawing/2014/main" id="{BB658BE3-2EA5-220C-E796-3DB65570B76B}"/>
              </a:ext>
            </a:extLst>
          </p:cNvPr>
          <p:cNvSpPr/>
          <p:nvPr userDrawn="1"/>
        </p:nvSpPr>
        <p:spPr>
          <a:xfrm>
            <a:off x="624417" y="2357439"/>
            <a:ext cx="6805083" cy="3260725"/>
          </a:xfrm>
          <a:prstGeom prst="rect">
            <a:avLst/>
          </a:prstGeom>
          <a:ln w="12700">
            <a:solidFill>
              <a:schemeClr val="bg1">
                <a:lumMod val="50000"/>
              </a:schemeClr>
            </a:solidFill>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chor="ctr"/>
          <a:lstStyle/>
          <a:p>
            <a:pPr algn="ctr" fontAlgn="auto">
              <a:spcBef>
                <a:spcPts val="0"/>
              </a:spcBef>
              <a:spcAft>
                <a:spcPts val="0"/>
              </a:spcAft>
              <a:defRPr/>
            </a:pPr>
            <a:endParaRPr lang="de-AT" sz="1800">
              <a:solidFill>
                <a:srgbClr val="000000"/>
              </a:solidFill>
            </a:endParaRPr>
          </a:p>
        </p:txBody>
      </p:sp>
      <p:pic>
        <p:nvPicPr>
          <p:cNvPr id="3" name="Grafik 2" descr="Logo-für-VK.png">
            <a:extLst>
              <a:ext uri="{FF2B5EF4-FFF2-40B4-BE49-F238E27FC236}">
                <a16:creationId xmlns:a16="http://schemas.microsoft.com/office/drawing/2014/main" id="{014A20D4-F9FC-BD06-F8DF-1F0F0CD2C79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85334" y="2552701"/>
            <a:ext cx="651933" cy="22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platzhalter 10"/>
          <p:cNvSpPr>
            <a:spLocks noGrp="1"/>
          </p:cNvSpPr>
          <p:nvPr>
            <p:ph type="body" sz="quarter" idx="10"/>
          </p:nvPr>
        </p:nvSpPr>
        <p:spPr>
          <a:xfrm>
            <a:off x="2571757" y="3071812"/>
            <a:ext cx="4347096" cy="2173549"/>
          </a:xfrm>
        </p:spPr>
        <p:txBody>
          <a:bodyPr>
            <a:normAutofit/>
          </a:bodyPr>
          <a:lstStyle>
            <a:lvl1pPr marL="0" marR="0" indent="0" algn="l" defTabSz="914400" rtl="0" eaLnBrk="1" fontAlgn="auto" latinLnBrk="0" hangingPunct="1">
              <a:lnSpc>
                <a:spcPct val="100000"/>
              </a:lnSpc>
              <a:spcBef>
                <a:spcPts val="0"/>
              </a:spcBef>
              <a:spcAft>
                <a:spcPts val="0"/>
              </a:spcAft>
              <a:buClr>
                <a:srgbClr val="4B2582"/>
              </a:buClr>
              <a:buSzTx/>
              <a:buFont typeface="Wingdings" pitchFamily="2" charset="2"/>
              <a:buNone/>
              <a:tabLst/>
              <a:defRPr sz="1100" baseline="0"/>
            </a:lvl1pPr>
            <a:lvl2pPr marL="0" indent="0">
              <a:buNone/>
              <a:defRPr/>
            </a:lvl2pPr>
            <a:lvl3pPr marL="0" indent="0">
              <a:buNone/>
              <a:defRPr/>
            </a:lvl3pPr>
            <a:lvl4pPr marL="0" indent="0">
              <a:buNone/>
              <a:defRPr/>
            </a:lvl4pPr>
            <a:lvl5pPr marL="0" indent="0">
              <a:buNone/>
              <a:defRPr/>
            </a:lvl5pPr>
          </a:lstStyle>
          <a:p>
            <a:pPr lvl="0"/>
            <a:r>
              <a:rPr lang="de-DE" noProof="0"/>
              <a:t>Mastertextformat bearbeiten</a:t>
            </a:r>
          </a:p>
        </p:txBody>
      </p:sp>
      <p:sp>
        <p:nvSpPr>
          <p:cNvPr id="6" name="Titel 1"/>
          <p:cNvSpPr>
            <a:spLocks noGrp="1"/>
          </p:cNvSpPr>
          <p:nvPr>
            <p:ph type="title"/>
          </p:nvPr>
        </p:nvSpPr>
        <p:spPr>
          <a:xfrm>
            <a:off x="616542" y="908050"/>
            <a:ext cx="8375119" cy="665268"/>
          </a:xfrm>
          <a:prstGeom prst="rect">
            <a:avLst/>
          </a:prstGeom>
        </p:spPr>
        <p:txBody>
          <a:bodyPr>
            <a:normAutofit/>
          </a:bodyPr>
          <a:lstStyle>
            <a:lvl1pPr>
              <a:lnSpc>
                <a:spcPct val="100000"/>
              </a:lnSpc>
              <a:defRPr sz="2400"/>
            </a:lvl1pPr>
          </a:lstStyle>
          <a:p>
            <a:r>
              <a:rPr lang="de-DE"/>
              <a:t>Titelmasterformat durch Klicken bearbeiten</a:t>
            </a:r>
            <a:endParaRPr lang="de-AT" dirty="0"/>
          </a:p>
        </p:txBody>
      </p:sp>
      <p:sp>
        <p:nvSpPr>
          <p:cNvPr id="4" name="Foliennummernplatzhalter 6">
            <a:extLst>
              <a:ext uri="{FF2B5EF4-FFF2-40B4-BE49-F238E27FC236}">
                <a16:creationId xmlns:a16="http://schemas.microsoft.com/office/drawing/2014/main" id="{8B1FC283-3A09-C6D3-C9E2-F173D6B32348}"/>
              </a:ext>
            </a:extLst>
          </p:cNvPr>
          <p:cNvSpPr>
            <a:spLocks noGrp="1"/>
          </p:cNvSpPr>
          <p:nvPr>
            <p:ph type="sldNum" sz="quarter" idx="11"/>
          </p:nvPr>
        </p:nvSpPr>
        <p:spPr>
          <a:xfrm>
            <a:off x="615951" y="6342064"/>
            <a:ext cx="1189567" cy="365125"/>
          </a:xfrm>
        </p:spPr>
        <p:txBody>
          <a:bodyPr/>
          <a:lstStyle>
            <a:lvl1pPr>
              <a:defRPr>
                <a:solidFill>
                  <a:srgbClr val="000000">
                    <a:tint val="75000"/>
                  </a:srgbClr>
                </a:solidFill>
              </a:defRPr>
            </a:lvl1pPr>
          </a:lstStyle>
          <a:p>
            <a:pPr>
              <a:defRPr/>
            </a:pPr>
            <a:r>
              <a:rPr lang="de-AT"/>
              <a:t>Seite </a:t>
            </a:r>
            <a:fld id="{72D472CA-1468-471D-B7F8-0CFAF262CB97}" type="slidenum">
              <a:rPr lang="de-AT" smtClean="0"/>
              <a:pPr>
                <a:defRPr/>
              </a:pPr>
              <a:t>‹Nr.›</a:t>
            </a:fld>
            <a:endParaRPr lang="de-AT"/>
          </a:p>
        </p:txBody>
      </p:sp>
      <p:sp>
        <p:nvSpPr>
          <p:cNvPr id="5" name="Datumsplatzhalter 6">
            <a:extLst>
              <a:ext uri="{FF2B5EF4-FFF2-40B4-BE49-F238E27FC236}">
                <a16:creationId xmlns:a16="http://schemas.microsoft.com/office/drawing/2014/main" id="{697F9477-447C-34B0-B481-E92E344EAB7E}"/>
              </a:ext>
            </a:extLst>
          </p:cNvPr>
          <p:cNvSpPr>
            <a:spLocks noGrp="1"/>
          </p:cNvSpPr>
          <p:nvPr>
            <p:ph type="dt" sz="half" idx="12"/>
          </p:nvPr>
        </p:nvSpPr>
        <p:spPr>
          <a:xfrm>
            <a:off x="9620251" y="6348414"/>
            <a:ext cx="1316567" cy="365125"/>
          </a:xfrm>
        </p:spPr>
        <p:txBody>
          <a:bodyPr/>
          <a:lstStyle>
            <a:lvl1pPr algn="r">
              <a:defRPr lang="de-DE" sz="900" kern="1200" cap="all" baseline="0">
                <a:solidFill>
                  <a:srgbClr val="000000">
                    <a:tint val="75000"/>
                  </a:srgbClr>
                </a:solidFill>
                <a:latin typeface="+mn-lt"/>
                <a:ea typeface="+mn-ea"/>
                <a:cs typeface="+mn-cs"/>
              </a:defRPr>
            </a:lvl1pPr>
          </a:lstStyle>
          <a:p>
            <a:pPr>
              <a:defRPr/>
            </a:pPr>
            <a:fld id="{9A7BEC0E-A10A-46DD-B6FB-30F1E68150A3}" type="datetime1">
              <a:rPr lang="de-AT"/>
              <a:pPr>
                <a:defRPr/>
              </a:pPr>
              <a:t>05.10.2026</a:t>
            </a:fld>
            <a:endParaRPr lang="de-AT" dirty="0"/>
          </a:p>
        </p:txBody>
      </p:sp>
    </p:spTree>
    <p:extLst>
      <p:ext uri="{BB962C8B-B14F-4D97-AF65-F5344CB8AC3E}">
        <p14:creationId xmlns:p14="http://schemas.microsoft.com/office/powerpoint/2010/main" val="1701577946"/>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Nur Titel">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el 1"/>
          <p:cNvSpPr>
            <a:spLocks noGrp="1"/>
          </p:cNvSpPr>
          <p:nvPr>
            <p:ph type="title"/>
          </p:nvPr>
        </p:nvSpPr>
        <p:spPr>
          <a:xfrm>
            <a:off x="620230" y="430318"/>
            <a:ext cx="8373553" cy="1143000"/>
          </a:xfrm>
          <a:prstGeom prst="rect">
            <a:avLst/>
          </a:prstGeom>
        </p:spPr>
        <p:txBody>
          <a:bodyPr/>
          <a:lstStyle/>
          <a:p>
            <a:r>
              <a:rPr lang="de-DE"/>
              <a:t>Titelmasterformat durch Klicken bearbeiten</a:t>
            </a:r>
            <a:endParaRPr lang="de-AT" dirty="0"/>
          </a:p>
        </p:txBody>
      </p:sp>
      <p:sp>
        <p:nvSpPr>
          <p:cNvPr id="7" name="Inhaltsplatzhalter 6"/>
          <p:cNvSpPr>
            <a:spLocks noGrp="1"/>
          </p:cNvSpPr>
          <p:nvPr>
            <p:ph sz="quarter" idx="10"/>
          </p:nvPr>
        </p:nvSpPr>
        <p:spPr>
          <a:xfrm>
            <a:off x="624418" y="1844676"/>
            <a:ext cx="11313583" cy="4810125"/>
          </a:xfrm>
        </p:spPr>
        <p:txBody>
          <a:bodyPr/>
          <a:lstStyle>
            <a:lvl1pPr>
              <a:buNone/>
              <a:defRPr/>
            </a:lvl1pPr>
          </a:lstStyle>
          <a:p>
            <a:pPr lvl="0"/>
            <a:r>
              <a:rPr lang="en-US" dirty="0"/>
              <a:t>Click to edit Master text styles</a:t>
            </a:r>
          </a:p>
        </p:txBody>
      </p:sp>
    </p:spTree>
    <p:extLst>
      <p:ext uri="{BB962C8B-B14F-4D97-AF65-F5344CB8AC3E}">
        <p14:creationId xmlns:p14="http://schemas.microsoft.com/office/powerpoint/2010/main" val="2027695057"/>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userDrawn="1">
  <p:cSld name="Benutzerdefiniertes Layout">
    <p:spTree>
      <p:nvGrpSpPr>
        <p:cNvPr id="1" name=""/>
        <p:cNvGrpSpPr/>
        <p:nvPr/>
      </p:nvGrpSpPr>
      <p:grpSpPr>
        <a:xfrm>
          <a:off x="0" y="0"/>
          <a:ext cx="0" cy="0"/>
          <a:chOff x="0" y="0"/>
          <a:chExt cx="0" cy="0"/>
        </a:xfrm>
      </p:grpSpPr>
      <p:sp>
        <p:nvSpPr>
          <p:cNvPr id="7" name="Inhaltsplatzhalter 6"/>
          <p:cNvSpPr>
            <a:spLocks noGrp="1"/>
          </p:cNvSpPr>
          <p:nvPr>
            <p:ph sz="quarter" idx="10"/>
          </p:nvPr>
        </p:nvSpPr>
        <p:spPr>
          <a:xfrm>
            <a:off x="666752" y="1928813"/>
            <a:ext cx="10763249" cy="4500562"/>
          </a:xfrm>
        </p:spPr>
        <p:txBody>
          <a:bodyPr/>
          <a:lstStyle>
            <a:lvl1pPr>
              <a:buFont typeface="Wingdings" pitchFamily="2" charset="2"/>
              <a:buChar char="Ø"/>
              <a:defRPr/>
            </a:lvl1pPr>
            <a:lvl2pPr>
              <a:buFont typeface="Wingdings" pitchFamily="2" charset="2"/>
              <a:buChar char="Ø"/>
              <a:defRPr/>
            </a:lvl2pPr>
            <a:lvl3pPr>
              <a:buFont typeface="Wingdings" pitchFamily="2" charset="2"/>
              <a:buChar char="Ø"/>
              <a:defRPr/>
            </a:lvl3pPr>
            <a:lvl4pPr>
              <a:buFont typeface="Wingdings" pitchFamily="2" charset="2"/>
              <a:buChar char="Ø"/>
              <a:defRPr/>
            </a:lvl4pPr>
            <a:lvl5pPr>
              <a:buFont typeface="Wingdings" pitchFamily="2" charset="2"/>
              <a:buChar char="Ø"/>
              <a:defRPr/>
            </a:lvl5pPr>
          </a:lstStyle>
          <a:p>
            <a:pPr lvl="0"/>
            <a:r>
              <a:rPr lang="de-DE" dirty="0"/>
              <a:t>Textmasterformate durch Klicken bearbeiten</a:t>
            </a:r>
          </a:p>
          <a:p>
            <a:pPr lvl="1"/>
            <a:r>
              <a:rPr lang="de-DE" dirty="0"/>
              <a:t>Zweite Ebene</a:t>
            </a:r>
          </a:p>
          <a:p>
            <a:pPr lvl="2"/>
            <a:r>
              <a:rPr lang="de-DE" dirty="0"/>
              <a:t>Dritte Ebene</a:t>
            </a:r>
          </a:p>
          <a:p>
            <a:pPr lvl="3"/>
            <a:r>
              <a:rPr lang="de-DE" dirty="0"/>
              <a:t>Vierte Ebene</a:t>
            </a:r>
          </a:p>
          <a:p>
            <a:pPr lvl="4"/>
            <a:r>
              <a:rPr lang="de-DE" dirty="0"/>
              <a:t>Fünfte Ebene</a:t>
            </a:r>
            <a:endParaRPr lang="de-AT" dirty="0"/>
          </a:p>
        </p:txBody>
      </p:sp>
      <p:sp>
        <p:nvSpPr>
          <p:cNvPr id="12" name="Titelplatzhalter 9"/>
          <p:cNvSpPr>
            <a:spLocks noGrp="1"/>
          </p:cNvSpPr>
          <p:nvPr>
            <p:ph type="title"/>
          </p:nvPr>
        </p:nvSpPr>
        <p:spPr>
          <a:xfrm>
            <a:off x="239349" y="692696"/>
            <a:ext cx="9429816" cy="417530"/>
          </a:xfrm>
          <a:prstGeom prst="rect">
            <a:avLst/>
          </a:prstGeom>
        </p:spPr>
        <p:txBody>
          <a:bodyPr rtlCol="0">
            <a:noAutofit/>
          </a:bodyPr>
          <a:lstStyle/>
          <a:p>
            <a:r>
              <a:rPr lang="de-DE" dirty="0"/>
              <a:t>Titelmasterformat durch Klicken bearbeiten</a:t>
            </a:r>
            <a:endParaRPr lang="de-AT" dirty="0"/>
          </a:p>
        </p:txBody>
      </p:sp>
      <p:sp>
        <p:nvSpPr>
          <p:cNvPr id="2" name="Foliennummernplatzhalter 9">
            <a:extLst>
              <a:ext uri="{FF2B5EF4-FFF2-40B4-BE49-F238E27FC236}">
                <a16:creationId xmlns:a16="http://schemas.microsoft.com/office/drawing/2014/main" id="{EA6FA340-04E4-1559-5C7D-CAE01F3ED88B}"/>
              </a:ext>
            </a:extLst>
          </p:cNvPr>
          <p:cNvSpPr>
            <a:spLocks noGrp="1"/>
          </p:cNvSpPr>
          <p:nvPr>
            <p:ph type="sldNum" sz="quarter" idx="11"/>
          </p:nvPr>
        </p:nvSpPr>
        <p:spPr>
          <a:xfrm>
            <a:off x="8737600" y="6492876"/>
            <a:ext cx="2844800" cy="365125"/>
          </a:xfrm>
        </p:spPr>
        <p:txBody>
          <a:bodyPr/>
          <a:lstStyle>
            <a:lvl1pPr>
              <a:defRPr/>
            </a:lvl1pPr>
          </a:lstStyle>
          <a:p>
            <a:pPr>
              <a:defRPr/>
            </a:pPr>
            <a:fld id="{79189BBC-B410-4D87-B53E-B553D1D6D3E6}" type="slidenum">
              <a:rPr lang="de-AT" altLang="de-DE"/>
              <a:pPr>
                <a:defRPr/>
              </a:pPr>
              <a:t>‹Nr.›</a:t>
            </a:fld>
            <a:endParaRPr lang="de-AT" altLang="de-DE"/>
          </a:p>
        </p:txBody>
      </p:sp>
      <p:sp>
        <p:nvSpPr>
          <p:cNvPr id="3" name="Fußzeilenplatzhalter 10">
            <a:extLst>
              <a:ext uri="{FF2B5EF4-FFF2-40B4-BE49-F238E27FC236}">
                <a16:creationId xmlns:a16="http://schemas.microsoft.com/office/drawing/2014/main" id="{D880D987-79D7-42B2-4870-47F4A5CCF0DD}"/>
              </a:ext>
            </a:extLst>
          </p:cNvPr>
          <p:cNvSpPr>
            <a:spLocks noGrp="1"/>
          </p:cNvSpPr>
          <p:nvPr>
            <p:ph type="ftr" sz="quarter" idx="12"/>
          </p:nvPr>
        </p:nvSpPr>
        <p:spPr/>
        <p:txBody>
          <a:bodyPr/>
          <a:lstStyle>
            <a:lvl1pPr>
              <a:defRPr/>
            </a:lvl1pPr>
          </a:lstStyle>
          <a:p>
            <a:pPr>
              <a:defRPr/>
            </a:pPr>
            <a:endParaRPr lang="de-AT"/>
          </a:p>
        </p:txBody>
      </p:sp>
      <p:sp>
        <p:nvSpPr>
          <p:cNvPr id="4" name="Datumsplatzhalter 8">
            <a:extLst>
              <a:ext uri="{FF2B5EF4-FFF2-40B4-BE49-F238E27FC236}">
                <a16:creationId xmlns:a16="http://schemas.microsoft.com/office/drawing/2014/main" id="{3A25A25F-90C3-0DAA-97B8-F92F18B3D36C}"/>
              </a:ext>
            </a:extLst>
          </p:cNvPr>
          <p:cNvSpPr>
            <a:spLocks noGrp="1"/>
          </p:cNvSpPr>
          <p:nvPr>
            <p:ph type="dt" sz="half" idx="13"/>
          </p:nvPr>
        </p:nvSpPr>
        <p:spPr/>
        <p:txBody>
          <a:bodyPr/>
          <a:lstStyle>
            <a:lvl1pPr>
              <a:defRPr/>
            </a:lvl1pPr>
          </a:lstStyle>
          <a:p>
            <a:pPr>
              <a:defRPr/>
            </a:pPr>
            <a:fld id="{5C24ED9C-826F-47B7-B1D6-320FA57FBB4D}" type="datetime1">
              <a:rPr lang="de-DE"/>
              <a:pPr>
                <a:defRPr/>
              </a:pPr>
              <a:t>05.10.2026</a:t>
            </a:fld>
            <a:endParaRPr lang="de-AT" dirty="0"/>
          </a:p>
        </p:txBody>
      </p:sp>
    </p:spTree>
    <p:extLst>
      <p:ext uri="{BB962C8B-B14F-4D97-AF65-F5344CB8AC3E}">
        <p14:creationId xmlns:p14="http://schemas.microsoft.com/office/powerpoint/2010/main" val="67529504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16" name="Picture 15" descr="A blue and white background with white dots&#10;&#10;AI-generated content may be incorrect.">
            <a:extLst>
              <a:ext uri="{FF2B5EF4-FFF2-40B4-BE49-F238E27FC236}">
                <a16:creationId xmlns:a16="http://schemas.microsoft.com/office/drawing/2014/main" id="{9F3AAC67-BC5C-1563-A47D-B099AA87E50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84495D3-7F86-3E81-7AAB-D54BCA83808D}"/>
              </a:ext>
            </a:extLst>
          </p:cNvPr>
          <p:cNvSpPr>
            <a:spLocks noGrp="1"/>
          </p:cNvSpPr>
          <p:nvPr>
            <p:ph type="ctrTitle" hasCustomPrompt="1"/>
          </p:nvPr>
        </p:nvSpPr>
        <p:spPr>
          <a:xfrm>
            <a:off x="334963" y="2503487"/>
            <a:ext cx="7669212" cy="1239837"/>
          </a:xfrm>
        </p:spPr>
        <p:txBody>
          <a:bodyPr lIns="0" anchor="t">
            <a:noAutofit/>
          </a:bodyPr>
          <a:lstStyle>
            <a:lvl1pPr algn="l">
              <a:defRPr sz="4800">
                <a:solidFill>
                  <a:schemeClr val="bg1"/>
                </a:solidFill>
              </a:defRPr>
            </a:lvl1pPr>
          </a:lstStyle>
          <a:p>
            <a:r>
              <a:rPr lang="en-US" dirty="0"/>
              <a:t>Presentation title</a:t>
            </a:r>
            <a:endParaRPr lang="en-GB" dirty="0"/>
          </a:p>
        </p:txBody>
      </p:sp>
      <p:sp>
        <p:nvSpPr>
          <p:cNvPr id="3" name="Subtitle 2">
            <a:extLst>
              <a:ext uri="{FF2B5EF4-FFF2-40B4-BE49-F238E27FC236}">
                <a16:creationId xmlns:a16="http://schemas.microsoft.com/office/drawing/2014/main" id="{CC10F325-ED6C-6940-C100-A601AE63833C}"/>
              </a:ext>
            </a:extLst>
          </p:cNvPr>
          <p:cNvSpPr>
            <a:spLocks noGrp="1"/>
          </p:cNvSpPr>
          <p:nvPr>
            <p:ph type="subTitle" idx="1" hasCustomPrompt="1"/>
          </p:nvPr>
        </p:nvSpPr>
        <p:spPr>
          <a:xfrm>
            <a:off x="334964" y="4038600"/>
            <a:ext cx="7669212" cy="647700"/>
          </a:xfrm>
        </p:spPr>
        <p:txBody>
          <a:bodyPr lIns="0"/>
          <a:lstStyle>
            <a:lvl1pPr marL="0" indent="0" algn="l">
              <a:buNone/>
              <a:defRPr sz="2400" spc="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err="1"/>
              <a:t>Presentator</a:t>
            </a:r>
            <a:r>
              <a:rPr lang="en-US" dirty="0"/>
              <a:t> name</a:t>
            </a:r>
            <a:br>
              <a:rPr lang="en-US" dirty="0"/>
            </a:br>
            <a:r>
              <a:rPr lang="en-US" dirty="0"/>
              <a:t>Job title</a:t>
            </a:r>
            <a:endParaRPr lang="en-GB" dirty="0"/>
          </a:p>
        </p:txBody>
      </p:sp>
      <p:sp>
        <p:nvSpPr>
          <p:cNvPr id="10" name="Text Placeholder 9">
            <a:extLst>
              <a:ext uri="{FF2B5EF4-FFF2-40B4-BE49-F238E27FC236}">
                <a16:creationId xmlns:a16="http://schemas.microsoft.com/office/drawing/2014/main" id="{21D677FA-E1A3-52F0-682D-27572997D2C3}"/>
              </a:ext>
            </a:extLst>
          </p:cNvPr>
          <p:cNvSpPr>
            <a:spLocks noGrp="1"/>
          </p:cNvSpPr>
          <p:nvPr>
            <p:ph type="body" sz="quarter" idx="13" hasCustomPrompt="1"/>
          </p:nvPr>
        </p:nvSpPr>
        <p:spPr>
          <a:xfrm>
            <a:off x="334963" y="2133600"/>
            <a:ext cx="7669212" cy="187325"/>
          </a:xfrm>
        </p:spPr>
        <p:txBody>
          <a:bodyPr lIns="0" tIns="0">
            <a:noAutofit/>
          </a:bodyPr>
          <a:lstStyle>
            <a:lvl1pPr marL="0" indent="0">
              <a:buNone/>
              <a:defRPr sz="1600">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Date</a:t>
            </a:r>
            <a:endParaRPr lang="en-GB" dirty="0"/>
          </a:p>
        </p:txBody>
      </p:sp>
      <p:sp>
        <p:nvSpPr>
          <p:cNvPr id="12" name="Picture Placeholder 11">
            <a:extLst>
              <a:ext uri="{FF2B5EF4-FFF2-40B4-BE49-F238E27FC236}">
                <a16:creationId xmlns:a16="http://schemas.microsoft.com/office/drawing/2014/main" id="{55AC1A0B-CFE9-CA02-7D4A-1B0193A73FC1}"/>
              </a:ext>
            </a:extLst>
          </p:cNvPr>
          <p:cNvSpPr>
            <a:spLocks noGrp="1"/>
          </p:cNvSpPr>
          <p:nvPr>
            <p:ph type="pic" sz="quarter" idx="14"/>
          </p:nvPr>
        </p:nvSpPr>
        <p:spPr>
          <a:xfrm>
            <a:off x="1631950" y="6172200"/>
            <a:ext cx="1238250" cy="463550"/>
          </a:xfrm>
        </p:spPr>
        <p:txBody>
          <a:bodyPr/>
          <a:lstStyle/>
          <a:p>
            <a:r>
              <a:rPr lang="en-US"/>
              <a:t>Click icon to add picture</a:t>
            </a:r>
            <a:endParaRPr lang="en-GB"/>
          </a:p>
        </p:txBody>
      </p:sp>
      <p:pic>
        <p:nvPicPr>
          <p:cNvPr id="21" name="Graphic 20">
            <a:extLst>
              <a:ext uri="{FF2B5EF4-FFF2-40B4-BE49-F238E27FC236}">
                <a16:creationId xmlns:a16="http://schemas.microsoft.com/office/drawing/2014/main" id="{06B50145-F30E-32DB-F5A9-E1F3BE6B21D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Tree>
    <p:extLst>
      <p:ext uri="{BB962C8B-B14F-4D97-AF65-F5344CB8AC3E}">
        <p14:creationId xmlns:p14="http://schemas.microsoft.com/office/powerpoint/2010/main" val="2069127617"/>
      </p:ext>
    </p:extLst>
  </p:cSld>
  <p:clrMapOvr>
    <a:masterClrMapping/>
  </p:clrMapOvr>
  <p:extLst>
    <p:ext uri="{DCECCB84-F9BA-43D5-87BE-67443E8EF086}">
      <p15:sldGuideLst xmlns:p15="http://schemas.microsoft.com/office/powerpoint/2012/main">
        <p15:guide id="1" orient="horz" pos="1356">
          <p15:clr>
            <a:srgbClr val="FBAE40"/>
          </p15:clr>
        </p15:guide>
        <p15:guide id="2" pos="5042">
          <p15:clr>
            <a:srgbClr val="FBAE40"/>
          </p15:clr>
        </p15:guide>
        <p15:guide id="3" orient="horz" pos="2580">
          <p15:clr>
            <a:srgbClr val="FBAE40"/>
          </p15:clr>
        </p15:guide>
        <p15:guide id="4" orient="horz" pos="1446">
          <p15:clr>
            <a:srgbClr val="FBAE40"/>
          </p15:clr>
        </p15:guide>
        <p15:guide id="5" orient="horz" pos="1662">
          <p15:clr>
            <a:srgbClr val="FBAE40"/>
          </p15:clr>
        </p15:guide>
        <p15:guide id="6" orient="horz" pos="2358">
          <p15:clr>
            <a:srgbClr val="FBAE40"/>
          </p15:clr>
        </p15:guide>
        <p15:guide id="7" orient="horz" pos="2952">
          <p15:clr>
            <a:srgbClr val="FBAE40"/>
          </p15:clr>
        </p15:guide>
        <p15:guide id="8" orient="horz" pos="3986">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5" name="Picture 4" descr="A white dots on a blue background&#10;&#10;AI-generated content may be incorrect.">
            <a:extLst>
              <a:ext uri="{FF2B5EF4-FFF2-40B4-BE49-F238E27FC236}">
                <a16:creationId xmlns:a16="http://schemas.microsoft.com/office/drawing/2014/main" id="{3AAB8401-DBA1-54A8-0247-26273A24196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84495D3-7F86-3E81-7AAB-D54BCA83808D}"/>
              </a:ext>
            </a:extLst>
          </p:cNvPr>
          <p:cNvSpPr>
            <a:spLocks noGrp="1"/>
          </p:cNvSpPr>
          <p:nvPr>
            <p:ph type="ctrTitle" hasCustomPrompt="1"/>
          </p:nvPr>
        </p:nvSpPr>
        <p:spPr>
          <a:xfrm>
            <a:off x="334963" y="2503487"/>
            <a:ext cx="7669212" cy="1239837"/>
          </a:xfrm>
        </p:spPr>
        <p:txBody>
          <a:bodyPr lIns="0" anchor="t">
            <a:noAutofit/>
          </a:bodyPr>
          <a:lstStyle>
            <a:lvl1pPr algn="l">
              <a:defRPr sz="4800">
                <a:solidFill>
                  <a:schemeClr val="bg1"/>
                </a:solidFill>
              </a:defRPr>
            </a:lvl1pPr>
          </a:lstStyle>
          <a:p>
            <a:r>
              <a:rPr lang="en-US" dirty="0"/>
              <a:t>Presentation title</a:t>
            </a:r>
            <a:endParaRPr lang="en-GB" dirty="0"/>
          </a:p>
        </p:txBody>
      </p:sp>
      <p:sp>
        <p:nvSpPr>
          <p:cNvPr id="3" name="Subtitle 2">
            <a:extLst>
              <a:ext uri="{FF2B5EF4-FFF2-40B4-BE49-F238E27FC236}">
                <a16:creationId xmlns:a16="http://schemas.microsoft.com/office/drawing/2014/main" id="{CC10F325-ED6C-6940-C100-A601AE63833C}"/>
              </a:ext>
            </a:extLst>
          </p:cNvPr>
          <p:cNvSpPr>
            <a:spLocks noGrp="1"/>
          </p:cNvSpPr>
          <p:nvPr>
            <p:ph type="subTitle" idx="1" hasCustomPrompt="1"/>
          </p:nvPr>
        </p:nvSpPr>
        <p:spPr>
          <a:xfrm>
            <a:off x="334964" y="4038600"/>
            <a:ext cx="7669212" cy="647700"/>
          </a:xfrm>
        </p:spPr>
        <p:txBody>
          <a:bodyPr lIns="0"/>
          <a:lstStyle>
            <a:lvl1pPr marL="0" indent="0" algn="l">
              <a:buNone/>
              <a:defRPr sz="2400" spc="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err="1"/>
              <a:t>Presentator</a:t>
            </a:r>
            <a:r>
              <a:rPr lang="en-US" dirty="0"/>
              <a:t> name</a:t>
            </a:r>
            <a:br>
              <a:rPr lang="en-US" dirty="0"/>
            </a:br>
            <a:r>
              <a:rPr lang="en-US" dirty="0"/>
              <a:t>Job title</a:t>
            </a:r>
            <a:endParaRPr lang="en-GB" dirty="0"/>
          </a:p>
        </p:txBody>
      </p:sp>
      <p:sp>
        <p:nvSpPr>
          <p:cNvPr id="10" name="Text Placeholder 9">
            <a:extLst>
              <a:ext uri="{FF2B5EF4-FFF2-40B4-BE49-F238E27FC236}">
                <a16:creationId xmlns:a16="http://schemas.microsoft.com/office/drawing/2014/main" id="{21D677FA-E1A3-52F0-682D-27572997D2C3}"/>
              </a:ext>
            </a:extLst>
          </p:cNvPr>
          <p:cNvSpPr>
            <a:spLocks noGrp="1"/>
          </p:cNvSpPr>
          <p:nvPr>
            <p:ph type="body" sz="quarter" idx="13" hasCustomPrompt="1"/>
          </p:nvPr>
        </p:nvSpPr>
        <p:spPr>
          <a:xfrm>
            <a:off x="334963" y="2133600"/>
            <a:ext cx="7669212" cy="187325"/>
          </a:xfrm>
        </p:spPr>
        <p:txBody>
          <a:bodyPr lIns="0" tIns="0">
            <a:noAutofit/>
          </a:bodyPr>
          <a:lstStyle>
            <a:lvl1pPr marL="0" indent="0">
              <a:buNone/>
              <a:defRPr sz="1600">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Date</a:t>
            </a:r>
            <a:endParaRPr lang="en-GB" dirty="0"/>
          </a:p>
        </p:txBody>
      </p:sp>
      <p:sp>
        <p:nvSpPr>
          <p:cNvPr id="12" name="Picture Placeholder 11">
            <a:extLst>
              <a:ext uri="{FF2B5EF4-FFF2-40B4-BE49-F238E27FC236}">
                <a16:creationId xmlns:a16="http://schemas.microsoft.com/office/drawing/2014/main" id="{55AC1A0B-CFE9-CA02-7D4A-1B0193A73FC1}"/>
              </a:ext>
            </a:extLst>
          </p:cNvPr>
          <p:cNvSpPr>
            <a:spLocks noGrp="1"/>
          </p:cNvSpPr>
          <p:nvPr>
            <p:ph type="pic" sz="quarter" idx="14"/>
          </p:nvPr>
        </p:nvSpPr>
        <p:spPr>
          <a:xfrm>
            <a:off x="1631950" y="6172200"/>
            <a:ext cx="1238250" cy="463550"/>
          </a:xfrm>
        </p:spPr>
        <p:txBody>
          <a:bodyPr/>
          <a:lstStyle/>
          <a:p>
            <a:r>
              <a:rPr lang="en-US"/>
              <a:t>Click icon to add picture</a:t>
            </a:r>
            <a:endParaRPr lang="en-GB"/>
          </a:p>
        </p:txBody>
      </p:sp>
      <p:pic>
        <p:nvPicPr>
          <p:cNvPr id="7" name="Graphic 6">
            <a:extLst>
              <a:ext uri="{FF2B5EF4-FFF2-40B4-BE49-F238E27FC236}">
                <a16:creationId xmlns:a16="http://schemas.microsoft.com/office/drawing/2014/main" id="{516D4DCA-D8CA-4B20-D6A8-293D45E6807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Tree>
    <p:extLst>
      <p:ext uri="{BB962C8B-B14F-4D97-AF65-F5344CB8AC3E}">
        <p14:creationId xmlns:p14="http://schemas.microsoft.com/office/powerpoint/2010/main" val="3015559662"/>
      </p:ext>
    </p:extLst>
  </p:cSld>
  <p:clrMapOvr>
    <a:masterClrMapping/>
  </p:clrMapOvr>
  <p:extLst>
    <p:ext uri="{DCECCB84-F9BA-43D5-87BE-67443E8EF086}">
      <p15:sldGuideLst xmlns:p15="http://schemas.microsoft.com/office/powerpoint/2012/main">
        <p15:guide id="1" orient="horz" pos="1356">
          <p15:clr>
            <a:srgbClr val="FBAE40"/>
          </p15:clr>
        </p15:guide>
        <p15:guide id="2" pos="5042">
          <p15:clr>
            <a:srgbClr val="FBAE40"/>
          </p15:clr>
        </p15:guide>
        <p15:guide id="3" orient="horz" pos="2580">
          <p15:clr>
            <a:srgbClr val="FBAE40"/>
          </p15:clr>
        </p15:guide>
        <p15:guide id="4" orient="horz" pos="1446">
          <p15:clr>
            <a:srgbClr val="FBAE40"/>
          </p15:clr>
        </p15:guide>
        <p15:guide id="5" orient="horz" pos="1662">
          <p15:clr>
            <a:srgbClr val="FBAE40"/>
          </p15:clr>
        </p15:guide>
        <p15:guide id="6" orient="horz" pos="2358">
          <p15:clr>
            <a:srgbClr val="FBAE40"/>
          </p15:clr>
        </p15:guide>
        <p15:guide id="7" orient="horz" pos="2952">
          <p15:clr>
            <a:srgbClr val="FBAE40"/>
          </p15:clr>
        </p15:guide>
        <p15:guide id="8" orient="horz" pos="3986">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pic>
        <p:nvPicPr>
          <p:cNvPr id="5" name="Picture 4" descr="A white lines on a blue background&#10;&#10;AI-generated content may be incorrect.">
            <a:extLst>
              <a:ext uri="{FF2B5EF4-FFF2-40B4-BE49-F238E27FC236}">
                <a16:creationId xmlns:a16="http://schemas.microsoft.com/office/drawing/2014/main" id="{16C15E2F-79A0-5C03-9222-DD49D15261A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84495D3-7F86-3E81-7AAB-D54BCA83808D}"/>
              </a:ext>
            </a:extLst>
          </p:cNvPr>
          <p:cNvSpPr>
            <a:spLocks noGrp="1"/>
          </p:cNvSpPr>
          <p:nvPr>
            <p:ph type="ctrTitle" hasCustomPrompt="1"/>
          </p:nvPr>
        </p:nvSpPr>
        <p:spPr>
          <a:xfrm>
            <a:off x="334963" y="2503487"/>
            <a:ext cx="7669212" cy="1239837"/>
          </a:xfrm>
        </p:spPr>
        <p:txBody>
          <a:bodyPr lIns="0" anchor="t">
            <a:noAutofit/>
          </a:bodyPr>
          <a:lstStyle>
            <a:lvl1pPr algn="l">
              <a:defRPr sz="4800">
                <a:solidFill>
                  <a:schemeClr val="bg1"/>
                </a:solidFill>
              </a:defRPr>
            </a:lvl1pPr>
          </a:lstStyle>
          <a:p>
            <a:r>
              <a:rPr lang="en-US" dirty="0"/>
              <a:t>Presentation title</a:t>
            </a:r>
            <a:endParaRPr lang="en-GB" dirty="0"/>
          </a:p>
        </p:txBody>
      </p:sp>
      <p:sp>
        <p:nvSpPr>
          <p:cNvPr id="3" name="Subtitle 2">
            <a:extLst>
              <a:ext uri="{FF2B5EF4-FFF2-40B4-BE49-F238E27FC236}">
                <a16:creationId xmlns:a16="http://schemas.microsoft.com/office/drawing/2014/main" id="{CC10F325-ED6C-6940-C100-A601AE63833C}"/>
              </a:ext>
            </a:extLst>
          </p:cNvPr>
          <p:cNvSpPr>
            <a:spLocks noGrp="1"/>
          </p:cNvSpPr>
          <p:nvPr>
            <p:ph type="subTitle" idx="1" hasCustomPrompt="1"/>
          </p:nvPr>
        </p:nvSpPr>
        <p:spPr>
          <a:xfrm>
            <a:off x="334964" y="4038600"/>
            <a:ext cx="7669212" cy="647700"/>
          </a:xfrm>
        </p:spPr>
        <p:txBody>
          <a:bodyPr lIns="0"/>
          <a:lstStyle>
            <a:lvl1pPr marL="0" indent="0" algn="l">
              <a:buNone/>
              <a:defRPr sz="2400" spc="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err="1"/>
              <a:t>Presentator</a:t>
            </a:r>
            <a:r>
              <a:rPr lang="en-US" dirty="0"/>
              <a:t> name</a:t>
            </a:r>
            <a:br>
              <a:rPr lang="en-US" dirty="0"/>
            </a:br>
            <a:r>
              <a:rPr lang="en-US" dirty="0"/>
              <a:t>Job title</a:t>
            </a:r>
            <a:endParaRPr lang="en-GB" dirty="0"/>
          </a:p>
        </p:txBody>
      </p:sp>
      <p:sp>
        <p:nvSpPr>
          <p:cNvPr id="10" name="Text Placeholder 9">
            <a:extLst>
              <a:ext uri="{FF2B5EF4-FFF2-40B4-BE49-F238E27FC236}">
                <a16:creationId xmlns:a16="http://schemas.microsoft.com/office/drawing/2014/main" id="{21D677FA-E1A3-52F0-682D-27572997D2C3}"/>
              </a:ext>
            </a:extLst>
          </p:cNvPr>
          <p:cNvSpPr>
            <a:spLocks noGrp="1"/>
          </p:cNvSpPr>
          <p:nvPr>
            <p:ph type="body" sz="quarter" idx="13" hasCustomPrompt="1"/>
          </p:nvPr>
        </p:nvSpPr>
        <p:spPr>
          <a:xfrm>
            <a:off x="334963" y="2133600"/>
            <a:ext cx="7669212" cy="187325"/>
          </a:xfrm>
        </p:spPr>
        <p:txBody>
          <a:bodyPr lIns="0" tIns="0">
            <a:noAutofit/>
          </a:bodyPr>
          <a:lstStyle>
            <a:lvl1pPr marL="0" indent="0">
              <a:buNone/>
              <a:defRPr sz="1600">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Date</a:t>
            </a:r>
            <a:endParaRPr lang="en-GB" dirty="0"/>
          </a:p>
        </p:txBody>
      </p:sp>
      <p:sp>
        <p:nvSpPr>
          <p:cNvPr id="12" name="Picture Placeholder 11">
            <a:extLst>
              <a:ext uri="{FF2B5EF4-FFF2-40B4-BE49-F238E27FC236}">
                <a16:creationId xmlns:a16="http://schemas.microsoft.com/office/drawing/2014/main" id="{55AC1A0B-CFE9-CA02-7D4A-1B0193A73FC1}"/>
              </a:ext>
            </a:extLst>
          </p:cNvPr>
          <p:cNvSpPr>
            <a:spLocks noGrp="1"/>
          </p:cNvSpPr>
          <p:nvPr>
            <p:ph type="pic" sz="quarter" idx="14"/>
          </p:nvPr>
        </p:nvSpPr>
        <p:spPr>
          <a:xfrm>
            <a:off x="1631950" y="6172200"/>
            <a:ext cx="1238250" cy="463550"/>
          </a:xfrm>
        </p:spPr>
        <p:txBody>
          <a:bodyPr/>
          <a:lstStyle/>
          <a:p>
            <a:r>
              <a:rPr lang="en-US"/>
              <a:t>Click icon to add picture</a:t>
            </a:r>
            <a:endParaRPr lang="en-GB"/>
          </a:p>
        </p:txBody>
      </p:sp>
      <p:pic>
        <p:nvPicPr>
          <p:cNvPr id="18" name="Graphic 17">
            <a:extLst>
              <a:ext uri="{FF2B5EF4-FFF2-40B4-BE49-F238E27FC236}">
                <a16:creationId xmlns:a16="http://schemas.microsoft.com/office/drawing/2014/main" id="{60EFC502-CDFE-29C8-7898-C172E8017F18}"/>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Tree>
    <p:extLst>
      <p:ext uri="{BB962C8B-B14F-4D97-AF65-F5344CB8AC3E}">
        <p14:creationId xmlns:p14="http://schemas.microsoft.com/office/powerpoint/2010/main" val="3843314223"/>
      </p:ext>
    </p:extLst>
  </p:cSld>
  <p:clrMapOvr>
    <a:masterClrMapping/>
  </p:clrMapOvr>
  <p:extLst>
    <p:ext uri="{DCECCB84-F9BA-43D5-87BE-67443E8EF086}">
      <p15:sldGuideLst xmlns:p15="http://schemas.microsoft.com/office/powerpoint/2012/main">
        <p15:guide id="1" orient="horz" pos="1356">
          <p15:clr>
            <a:srgbClr val="FBAE40"/>
          </p15:clr>
        </p15:guide>
        <p15:guide id="2" pos="5042">
          <p15:clr>
            <a:srgbClr val="FBAE40"/>
          </p15:clr>
        </p15:guide>
        <p15:guide id="3" orient="horz" pos="2580">
          <p15:clr>
            <a:srgbClr val="FBAE40"/>
          </p15:clr>
        </p15:guide>
        <p15:guide id="4" orient="horz" pos="1446">
          <p15:clr>
            <a:srgbClr val="FBAE40"/>
          </p15:clr>
        </p15:guide>
        <p15:guide id="5" orient="horz" pos="1662">
          <p15:clr>
            <a:srgbClr val="FBAE40"/>
          </p15:clr>
        </p15:guide>
        <p15:guide id="6" orient="horz" pos="2358">
          <p15:clr>
            <a:srgbClr val="FBAE40"/>
          </p15:clr>
        </p15:guide>
        <p15:guide id="7" orient="horz" pos="2952">
          <p15:clr>
            <a:srgbClr val="FBAE40"/>
          </p15:clr>
        </p15:guide>
        <p15:guide id="8" orient="horz" pos="3986">
          <p15:clr>
            <a:srgbClr val="FBAE4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5" name="Picture 4" descr="A white lines on a blue background&#10;&#10;AI-generated content may be incorrect.">
            <a:extLst>
              <a:ext uri="{FF2B5EF4-FFF2-40B4-BE49-F238E27FC236}">
                <a16:creationId xmlns:a16="http://schemas.microsoft.com/office/drawing/2014/main" id="{5F022564-10FE-F121-FEAF-D3397C7491E0}"/>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84495D3-7F86-3E81-7AAB-D54BCA83808D}"/>
              </a:ext>
            </a:extLst>
          </p:cNvPr>
          <p:cNvSpPr>
            <a:spLocks noGrp="1"/>
          </p:cNvSpPr>
          <p:nvPr>
            <p:ph type="ctrTitle" hasCustomPrompt="1"/>
          </p:nvPr>
        </p:nvSpPr>
        <p:spPr>
          <a:xfrm>
            <a:off x="334963" y="2503487"/>
            <a:ext cx="7669212" cy="1239837"/>
          </a:xfrm>
        </p:spPr>
        <p:txBody>
          <a:bodyPr lIns="0" anchor="t">
            <a:noAutofit/>
          </a:bodyPr>
          <a:lstStyle>
            <a:lvl1pPr algn="l">
              <a:defRPr sz="4800">
                <a:solidFill>
                  <a:schemeClr val="bg1"/>
                </a:solidFill>
              </a:defRPr>
            </a:lvl1pPr>
          </a:lstStyle>
          <a:p>
            <a:r>
              <a:rPr lang="en-US" dirty="0"/>
              <a:t>Presentation title</a:t>
            </a:r>
            <a:endParaRPr lang="en-GB" dirty="0"/>
          </a:p>
        </p:txBody>
      </p:sp>
      <p:sp>
        <p:nvSpPr>
          <p:cNvPr id="3" name="Subtitle 2">
            <a:extLst>
              <a:ext uri="{FF2B5EF4-FFF2-40B4-BE49-F238E27FC236}">
                <a16:creationId xmlns:a16="http://schemas.microsoft.com/office/drawing/2014/main" id="{CC10F325-ED6C-6940-C100-A601AE63833C}"/>
              </a:ext>
            </a:extLst>
          </p:cNvPr>
          <p:cNvSpPr>
            <a:spLocks noGrp="1"/>
          </p:cNvSpPr>
          <p:nvPr>
            <p:ph type="subTitle" idx="1" hasCustomPrompt="1"/>
          </p:nvPr>
        </p:nvSpPr>
        <p:spPr>
          <a:xfrm>
            <a:off x="334964" y="4038600"/>
            <a:ext cx="7669212" cy="647700"/>
          </a:xfrm>
        </p:spPr>
        <p:txBody>
          <a:bodyPr lIns="0"/>
          <a:lstStyle>
            <a:lvl1pPr marL="0" indent="0" algn="l">
              <a:buNone/>
              <a:defRPr sz="2400" spc="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err="1"/>
              <a:t>Presentator</a:t>
            </a:r>
            <a:r>
              <a:rPr lang="en-US" dirty="0"/>
              <a:t> name</a:t>
            </a:r>
            <a:br>
              <a:rPr lang="en-US" dirty="0"/>
            </a:br>
            <a:r>
              <a:rPr lang="en-US" dirty="0"/>
              <a:t>Job title</a:t>
            </a:r>
            <a:endParaRPr lang="en-GB" dirty="0"/>
          </a:p>
        </p:txBody>
      </p:sp>
      <p:sp>
        <p:nvSpPr>
          <p:cNvPr id="10" name="Text Placeholder 9">
            <a:extLst>
              <a:ext uri="{FF2B5EF4-FFF2-40B4-BE49-F238E27FC236}">
                <a16:creationId xmlns:a16="http://schemas.microsoft.com/office/drawing/2014/main" id="{21D677FA-E1A3-52F0-682D-27572997D2C3}"/>
              </a:ext>
            </a:extLst>
          </p:cNvPr>
          <p:cNvSpPr>
            <a:spLocks noGrp="1"/>
          </p:cNvSpPr>
          <p:nvPr>
            <p:ph type="body" sz="quarter" idx="13" hasCustomPrompt="1"/>
          </p:nvPr>
        </p:nvSpPr>
        <p:spPr>
          <a:xfrm>
            <a:off x="334963" y="2133600"/>
            <a:ext cx="7669212" cy="187325"/>
          </a:xfrm>
        </p:spPr>
        <p:txBody>
          <a:bodyPr lIns="0" tIns="0">
            <a:noAutofit/>
          </a:bodyPr>
          <a:lstStyle>
            <a:lvl1pPr marL="0" indent="0">
              <a:buNone/>
              <a:defRPr sz="1600">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Date</a:t>
            </a:r>
            <a:endParaRPr lang="en-GB" dirty="0"/>
          </a:p>
        </p:txBody>
      </p:sp>
      <p:sp>
        <p:nvSpPr>
          <p:cNvPr id="12" name="Picture Placeholder 11">
            <a:extLst>
              <a:ext uri="{FF2B5EF4-FFF2-40B4-BE49-F238E27FC236}">
                <a16:creationId xmlns:a16="http://schemas.microsoft.com/office/drawing/2014/main" id="{55AC1A0B-CFE9-CA02-7D4A-1B0193A73FC1}"/>
              </a:ext>
            </a:extLst>
          </p:cNvPr>
          <p:cNvSpPr>
            <a:spLocks noGrp="1"/>
          </p:cNvSpPr>
          <p:nvPr>
            <p:ph type="pic" sz="quarter" idx="14"/>
          </p:nvPr>
        </p:nvSpPr>
        <p:spPr>
          <a:xfrm>
            <a:off x="1631950" y="6172200"/>
            <a:ext cx="1238250" cy="463550"/>
          </a:xfrm>
        </p:spPr>
        <p:txBody>
          <a:bodyPr/>
          <a:lstStyle/>
          <a:p>
            <a:r>
              <a:rPr lang="en-US"/>
              <a:t>Click icon to add picture</a:t>
            </a:r>
            <a:endParaRPr lang="en-GB"/>
          </a:p>
        </p:txBody>
      </p:sp>
      <p:pic>
        <p:nvPicPr>
          <p:cNvPr id="7" name="Graphic 6">
            <a:extLst>
              <a:ext uri="{FF2B5EF4-FFF2-40B4-BE49-F238E27FC236}">
                <a16:creationId xmlns:a16="http://schemas.microsoft.com/office/drawing/2014/main" id="{6D114AD1-8A49-2F8F-7DA8-B9E994C9521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Tree>
    <p:extLst>
      <p:ext uri="{BB962C8B-B14F-4D97-AF65-F5344CB8AC3E}">
        <p14:creationId xmlns:p14="http://schemas.microsoft.com/office/powerpoint/2010/main" val="1030362713"/>
      </p:ext>
    </p:extLst>
  </p:cSld>
  <p:clrMapOvr>
    <a:masterClrMapping/>
  </p:clrMapOvr>
  <p:extLst>
    <p:ext uri="{DCECCB84-F9BA-43D5-87BE-67443E8EF086}">
      <p15:sldGuideLst xmlns:p15="http://schemas.microsoft.com/office/powerpoint/2012/main">
        <p15:guide id="1" orient="horz" pos="1356">
          <p15:clr>
            <a:srgbClr val="FBAE40"/>
          </p15:clr>
        </p15:guide>
        <p15:guide id="2" pos="5042">
          <p15:clr>
            <a:srgbClr val="FBAE40"/>
          </p15:clr>
        </p15:guide>
        <p15:guide id="3" orient="horz" pos="2580">
          <p15:clr>
            <a:srgbClr val="FBAE40"/>
          </p15:clr>
        </p15:guide>
        <p15:guide id="4" orient="horz" pos="1446">
          <p15:clr>
            <a:srgbClr val="FBAE40"/>
          </p15:clr>
        </p15:guide>
        <p15:guide id="5" orient="horz" pos="1662">
          <p15:clr>
            <a:srgbClr val="FBAE40"/>
          </p15:clr>
        </p15:guide>
        <p15:guide id="6" orient="horz" pos="2358">
          <p15:clr>
            <a:srgbClr val="FBAE40"/>
          </p15:clr>
        </p15:guide>
        <p15:guide id="7" orient="horz" pos="2952">
          <p15:clr>
            <a:srgbClr val="FBAE40"/>
          </p15:clr>
        </p15:guide>
        <p15:guide id="8" orient="horz" pos="3986">
          <p15:clr>
            <a:srgbClr val="FBAE4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Contents">
    <p:spTree>
      <p:nvGrpSpPr>
        <p:cNvPr id="1" name=""/>
        <p:cNvGrpSpPr/>
        <p:nvPr/>
      </p:nvGrpSpPr>
      <p:grpSpPr>
        <a:xfrm>
          <a:off x="0" y="0"/>
          <a:ext cx="0" cy="0"/>
          <a:chOff x="0" y="0"/>
          <a:chExt cx="0" cy="0"/>
        </a:xfrm>
      </p:grpSpPr>
      <p:pic>
        <p:nvPicPr>
          <p:cNvPr id="5" name="Picture 4" descr="A blue and white gradient&#10;&#10;AI-generated content may be incorrect.">
            <a:extLst>
              <a:ext uri="{FF2B5EF4-FFF2-40B4-BE49-F238E27FC236}">
                <a16:creationId xmlns:a16="http://schemas.microsoft.com/office/drawing/2014/main" id="{CCB25D04-C28B-4110-5FFA-15EDB95385A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6D8BC5E-162D-CC7A-7647-20AEA4BA7998}"/>
              </a:ext>
            </a:extLst>
          </p:cNvPr>
          <p:cNvSpPr>
            <a:spLocks noGrp="1"/>
          </p:cNvSpPr>
          <p:nvPr>
            <p:ph type="title" hasCustomPrompt="1"/>
          </p:nvPr>
        </p:nvSpPr>
        <p:spPr>
          <a:xfrm>
            <a:off x="334963" y="1547011"/>
            <a:ext cx="5641631" cy="1086602"/>
          </a:xfrm>
        </p:spPr>
        <p:txBody>
          <a:bodyPr/>
          <a:lstStyle>
            <a:lvl1pPr>
              <a:defRPr b="0">
                <a:solidFill>
                  <a:schemeClr val="bg1"/>
                </a:solidFill>
              </a:defRPr>
            </a:lvl1pPr>
          </a:lstStyle>
          <a:p>
            <a:r>
              <a:rPr lang="en-US" dirty="0"/>
              <a:t>Table of contents</a:t>
            </a:r>
            <a:endParaRPr lang="en-GB" dirty="0"/>
          </a:p>
        </p:txBody>
      </p:sp>
      <p:sp>
        <p:nvSpPr>
          <p:cNvPr id="20" name="Content Placeholder 2">
            <a:extLst>
              <a:ext uri="{FF2B5EF4-FFF2-40B4-BE49-F238E27FC236}">
                <a16:creationId xmlns:a16="http://schemas.microsoft.com/office/drawing/2014/main" id="{9B1D539E-1BC3-7359-94B5-01F6310E0308}"/>
              </a:ext>
            </a:extLst>
          </p:cNvPr>
          <p:cNvSpPr>
            <a:spLocks noGrp="1"/>
          </p:cNvSpPr>
          <p:nvPr>
            <p:ph idx="18" hasCustomPrompt="1"/>
          </p:nvPr>
        </p:nvSpPr>
        <p:spPr>
          <a:xfrm>
            <a:off x="6186489" y="1508911"/>
            <a:ext cx="5670550" cy="360362"/>
          </a:xfrm>
        </p:spPr>
        <p:txBody>
          <a:bodyPr>
            <a:noAutofit/>
          </a:bodyPr>
          <a:lstStyle>
            <a:lvl1pPr marL="0" indent="0">
              <a:buSzPct val="150000"/>
              <a:buNone/>
              <a:defRPr sz="2500" b="0">
                <a:solidFill>
                  <a:schemeClr val="bg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Menu item one</a:t>
            </a:r>
            <a:endParaRPr lang="en-GB" dirty="0"/>
          </a:p>
        </p:txBody>
      </p:sp>
      <p:sp>
        <p:nvSpPr>
          <p:cNvPr id="9" name="Content Placeholder 2">
            <a:extLst>
              <a:ext uri="{FF2B5EF4-FFF2-40B4-BE49-F238E27FC236}">
                <a16:creationId xmlns:a16="http://schemas.microsoft.com/office/drawing/2014/main" id="{928D2D74-A1B4-DBDE-3BBC-CB9BE598837F}"/>
              </a:ext>
            </a:extLst>
          </p:cNvPr>
          <p:cNvSpPr>
            <a:spLocks noGrp="1"/>
          </p:cNvSpPr>
          <p:nvPr>
            <p:ph idx="19" hasCustomPrompt="1"/>
          </p:nvPr>
        </p:nvSpPr>
        <p:spPr>
          <a:xfrm>
            <a:off x="6186489" y="2040212"/>
            <a:ext cx="5670550" cy="360362"/>
          </a:xfrm>
        </p:spPr>
        <p:txBody>
          <a:bodyPr>
            <a:noAutofit/>
          </a:bodyPr>
          <a:lstStyle>
            <a:lvl1pPr marL="0" indent="0">
              <a:buSzPct val="150000"/>
              <a:buNone/>
              <a:defRPr sz="2500" b="0">
                <a:solidFill>
                  <a:schemeClr val="bg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Menu item two</a:t>
            </a:r>
            <a:endParaRPr lang="en-GB" dirty="0"/>
          </a:p>
        </p:txBody>
      </p:sp>
      <p:sp>
        <p:nvSpPr>
          <p:cNvPr id="10" name="Content Placeholder 2">
            <a:extLst>
              <a:ext uri="{FF2B5EF4-FFF2-40B4-BE49-F238E27FC236}">
                <a16:creationId xmlns:a16="http://schemas.microsoft.com/office/drawing/2014/main" id="{CB436B35-9AB3-312A-B372-DC638FC3868B}"/>
              </a:ext>
            </a:extLst>
          </p:cNvPr>
          <p:cNvSpPr>
            <a:spLocks noGrp="1"/>
          </p:cNvSpPr>
          <p:nvPr>
            <p:ph idx="20" hasCustomPrompt="1"/>
          </p:nvPr>
        </p:nvSpPr>
        <p:spPr>
          <a:xfrm>
            <a:off x="6186489" y="2571513"/>
            <a:ext cx="5670550" cy="360362"/>
          </a:xfrm>
        </p:spPr>
        <p:txBody>
          <a:bodyPr>
            <a:noAutofit/>
          </a:bodyPr>
          <a:lstStyle>
            <a:lvl1pPr marL="0" indent="0">
              <a:buSzPct val="150000"/>
              <a:buNone/>
              <a:defRPr sz="2500" b="0">
                <a:solidFill>
                  <a:schemeClr val="bg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Menu item three</a:t>
            </a:r>
            <a:endParaRPr lang="en-GB" dirty="0"/>
          </a:p>
        </p:txBody>
      </p:sp>
      <p:sp>
        <p:nvSpPr>
          <p:cNvPr id="11" name="Content Placeholder 2">
            <a:extLst>
              <a:ext uri="{FF2B5EF4-FFF2-40B4-BE49-F238E27FC236}">
                <a16:creationId xmlns:a16="http://schemas.microsoft.com/office/drawing/2014/main" id="{6851D335-A9EC-05BB-3BF3-15E0DC167684}"/>
              </a:ext>
            </a:extLst>
          </p:cNvPr>
          <p:cNvSpPr>
            <a:spLocks noGrp="1"/>
          </p:cNvSpPr>
          <p:nvPr>
            <p:ph idx="21" hasCustomPrompt="1"/>
          </p:nvPr>
        </p:nvSpPr>
        <p:spPr>
          <a:xfrm>
            <a:off x="6186489" y="3102814"/>
            <a:ext cx="5670550" cy="360362"/>
          </a:xfrm>
        </p:spPr>
        <p:txBody>
          <a:bodyPr>
            <a:noAutofit/>
          </a:bodyPr>
          <a:lstStyle>
            <a:lvl1pPr marL="0" indent="0">
              <a:buSzPct val="150000"/>
              <a:buNone/>
              <a:defRPr sz="2500" b="0">
                <a:solidFill>
                  <a:schemeClr val="bg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Menu item four</a:t>
            </a:r>
            <a:endParaRPr lang="en-GB" dirty="0"/>
          </a:p>
        </p:txBody>
      </p:sp>
      <p:sp>
        <p:nvSpPr>
          <p:cNvPr id="12" name="Content Placeholder 2">
            <a:extLst>
              <a:ext uri="{FF2B5EF4-FFF2-40B4-BE49-F238E27FC236}">
                <a16:creationId xmlns:a16="http://schemas.microsoft.com/office/drawing/2014/main" id="{A13F6FE1-6167-E172-1E8E-6E95CB9F8185}"/>
              </a:ext>
            </a:extLst>
          </p:cNvPr>
          <p:cNvSpPr>
            <a:spLocks noGrp="1"/>
          </p:cNvSpPr>
          <p:nvPr>
            <p:ph idx="22" hasCustomPrompt="1"/>
          </p:nvPr>
        </p:nvSpPr>
        <p:spPr>
          <a:xfrm>
            <a:off x="6186489" y="3634114"/>
            <a:ext cx="5670550" cy="360362"/>
          </a:xfrm>
        </p:spPr>
        <p:txBody>
          <a:bodyPr>
            <a:noAutofit/>
          </a:bodyPr>
          <a:lstStyle>
            <a:lvl1pPr marL="0" indent="0">
              <a:buSzPct val="150000"/>
              <a:buNone/>
              <a:defRPr sz="2500" b="0">
                <a:solidFill>
                  <a:schemeClr val="bg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Menu item five</a:t>
            </a:r>
            <a:endParaRPr lang="en-GB" dirty="0"/>
          </a:p>
        </p:txBody>
      </p:sp>
      <p:sp>
        <p:nvSpPr>
          <p:cNvPr id="33" name="Slide Number Placeholder 32">
            <a:extLst>
              <a:ext uri="{FF2B5EF4-FFF2-40B4-BE49-F238E27FC236}">
                <a16:creationId xmlns:a16="http://schemas.microsoft.com/office/drawing/2014/main" id="{17F0CBAB-3F5F-BFF1-1ECB-D9AEA2653096}"/>
              </a:ext>
            </a:extLst>
          </p:cNvPr>
          <p:cNvSpPr>
            <a:spLocks noGrp="1"/>
          </p:cNvSpPr>
          <p:nvPr>
            <p:ph type="sldNum" sz="quarter" idx="24"/>
          </p:nvPr>
        </p:nvSpPr>
        <p:spPr/>
        <p:txBody>
          <a:bodyPr/>
          <a:lstStyle>
            <a:lvl1pPr>
              <a:defRPr>
                <a:solidFill>
                  <a:schemeClr val="bg1"/>
                </a:solidFill>
              </a:defRPr>
            </a:lvl1pPr>
          </a:lstStyle>
          <a:p>
            <a:fld id="{2898F354-B2EB-4540-8AC3-266DEF0BD310}" type="slidenum">
              <a:rPr lang="en-GB" smtClean="0"/>
              <a:pPr/>
              <a:t>‹Nr.›</a:t>
            </a:fld>
            <a:endParaRPr lang="en-GB" dirty="0"/>
          </a:p>
        </p:txBody>
      </p:sp>
      <p:pic>
        <p:nvPicPr>
          <p:cNvPr id="3" name="Graphic 2">
            <a:extLst>
              <a:ext uri="{FF2B5EF4-FFF2-40B4-BE49-F238E27FC236}">
                <a16:creationId xmlns:a16="http://schemas.microsoft.com/office/drawing/2014/main" id="{8A9E7AA6-2F14-18CC-6AC3-0E667780BCB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Tree>
    <p:extLst>
      <p:ext uri="{BB962C8B-B14F-4D97-AF65-F5344CB8AC3E}">
        <p14:creationId xmlns:p14="http://schemas.microsoft.com/office/powerpoint/2010/main" val="3877164857"/>
      </p:ext>
    </p:extLst>
  </p:cSld>
  <p:clrMapOvr>
    <a:masterClrMapping/>
  </p:clrMapOvr>
  <p:extLst>
    <p:ext uri="{DCECCB84-F9BA-43D5-87BE-67443E8EF086}">
      <p15:sldGuideLst xmlns:p15="http://schemas.microsoft.com/office/powerpoint/2012/main">
        <p15:guide id="4" pos="3783">
          <p15:clr>
            <a:srgbClr val="FBAE40"/>
          </p15:clr>
        </p15:guide>
        <p15:guide id="5" pos="3896">
          <p15:clr>
            <a:srgbClr val="FBAE40"/>
          </p15:clr>
        </p15:guide>
        <p15:guide id="6" orient="horz" pos="990">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pic>
        <p:nvPicPr>
          <p:cNvPr id="10" name="Picture 9" descr="A close up of a gradient&#10;&#10;AI-generated content may be incorrect.">
            <a:extLst>
              <a:ext uri="{FF2B5EF4-FFF2-40B4-BE49-F238E27FC236}">
                <a16:creationId xmlns:a16="http://schemas.microsoft.com/office/drawing/2014/main" id="{FD78CB5B-DD8B-AE6F-9B46-48EC2A1CFC8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8E5096-34AB-C629-AF88-24DB1DD866B6}"/>
              </a:ext>
            </a:extLst>
          </p:cNvPr>
          <p:cNvSpPr>
            <a:spLocks noGrp="1"/>
          </p:cNvSpPr>
          <p:nvPr>
            <p:ph type="title" hasCustomPrompt="1"/>
          </p:nvPr>
        </p:nvSpPr>
        <p:spPr>
          <a:xfrm>
            <a:off x="312738" y="893663"/>
            <a:ext cx="7649540" cy="3609975"/>
          </a:xfrm>
        </p:spPr>
        <p:txBody>
          <a:bodyPr anchor="t">
            <a:normAutofit/>
          </a:bodyPr>
          <a:lstStyle>
            <a:lvl1pPr>
              <a:defRPr sz="5000">
                <a:solidFill>
                  <a:schemeClr val="bg1"/>
                </a:solidFill>
              </a:defRPr>
            </a:lvl1pPr>
          </a:lstStyle>
          <a:p>
            <a:r>
              <a:rPr lang="en-US" dirty="0"/>
              <a:t>Click to edit chapter title</a:t>
            </a:r>
            <a:endParaRPr lang="en-GB" dirty="0"/>
          </a:p>
        </p:txBody>
      </p:sp>
      <p:sp>
        <p:nvSpPr>
          <p:cNvPr id="3" name="Text Placeholder 2">
            <a:extLst>
              <a:ext uri="{FF2B5EF4-FFF2-40B4-BE49-F238E27FC236}">
                <a16:creationId xmlns:a16="http://schemas.microsoft.com/office/drawing/2014/main" id="{E0B80E5A-C8F4-5400-4903-D7DF4D63E3A9}"/>
              </a:ext>
            </a:extLst>
          </p:cNvPr>
          <p:cNvSpPr>
            <a:spLocks noGrp="1"/>
          </p:cNvSpPr>
          <p:nvPr>
            <p:ph type="body" idx="1" hasCustomPrompt="1"/>
          </p:nvPr>
        </p:nvSpPr>
        <p:spPr>
          <a:xfrm>
            <a:off x="325438" y="246063"/>
            <a:ext cx="4338637" cy="388937"/>
          </a:xfrm>
        </p:spPr>
        <p:txBody>
          <a:bodyPr>
            <a:normAutofit/>
          </a:bodyPr>
          <a:lstStyle>
            <a:lvl1pPr marL="0" indent="0">
              <a:buNone/>
              <a:defRPr sz="2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Chapter #</a:t>
            </a:r>
          </a:p>
        </p:txBody>
      </p:sp>
      <p:pic>
        <p:nvPicPr>
          <p:cNvPr id="8" name="Graphic 7">
            <a:extLst>
              <a:ext uri="{FF2B5EF4-FFF2-40B4-BE49-F238E27FC236}">
                <a16:creationId xmlns:a16="http://schemas.microsoft.com/office/drawing/2014/main" id="{B2FD039E-C8B4-11B2-2167-6ACBE816E29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
        <p:nvSpPr>
          <p:cNvPr id="12" name="Slide Number Placeholder 11">
            <a:extLst>
              <a:ext uri="{FF2B5EF4-FFF2-40B4-BE49-F238E27FC236}">
                <a16:creationId xmlns:a16="http://schemas.microsoft.com/office/drawing/2014/main" id="{2B5A13B3-3683-218E-EA32-D1F61F1462C1}"/>
              </a:ext>
            </a:extLst>
          </p:cNvPr>
          <p:cNvSpPr>
            <a:spLocks noGrp="1"/>
          </p:cNvSpPr>
          <p:nvPr>
            <p:ph type="sldNum" sz="quarter" idx="11"/>
          </p:nvPr>
        </p:nvSpPr>
        <p:spPr/>
        <p:txBody>
          <a:bodyPr/>
          <a:lstStyle>
            <a:lvl1pPr>
              <a:defRPr>
                <a:solidFill>
                  <a:schemeClr val="bg1"/>
                </a:solidFill>
              </a:defRPr>
            </a:lvl1pPr>
          </a:lstStyle>
          <a:p>
            <a:fld id="{2898F354-B2EB-4540-8AC3-266DEF0BD310}" type="slidenum">
              <a:rPr lang="en-GB" smtClean="0"/>
              <a:pPr/>
              <a:t>‹Nr.›</a:t>
            </a:fld>
            <a:r>
              <a:rPr lang="en-GB"/>
              <a:t>/10</a:t>
            </a:r>
            <a:endParaRPr lang="en-GB" dirty="0"/>
          </a:p>
        </p:txBody>
      </p:sp>
    </p:spTree>
    <p:extLst>
      <p:ext uri="{BB962C8B-B14F-4D97-AF65-F5344CB8AC3E}">
        <p14:creationId xmlns:p14="http://schemas.microsoft.com/office/powerpoint/2010/main" val="345328253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2_Section Header">
    <p:spTree>
      <p:nvGrpSpPr>
        <p:cNvPr id="1" name=""/>
        <p:cNvGrpSpPr/>
        <p:nvPr/>
      </p:nvGrpSpPr>
      <p:grpSpPr>
        <a:xfrm>
          <a:off x="0" y="0"/>
          <a:ext cx="0" cy="0"/>
          <a:chOff x="0" y="0"/>
          <a:chExt cx="0" cy="0"/>
        </a:xfrm>
      </p:grpSpPr>
      <p:pic>
        <p:nvPicPr>
          <p:cNvPr id="5" name="Picture 4" descr="A green and white gradient&#10;&#10;AI-generated content may be incorrect.">
            <a:extLst>
              <a:ext uri="{FF2B5EF4-FFF2-40B4-BE49-F238E27FC236}">
                <a16:creationId xmlns:a16="http://schemas.microsoft.com/office/drawing/2014/main" id="{3074C522-FD20-3E69-408B-F4A9F4D93FD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8E5096-34AB-C629-AF88-24DB1DD866B6}"/>
              </a:ext>
            </a:extLst>
          </p:cNvPr>
          <p:cNvSpPr>
            <a:spLocks noGrp="1"/>
          </p:cNvSpPr>
          <p:nvPr>
            <p:ph type="title" hasCustomPrompt="1"/>
          </p:nvPr>
        </p:nvSpPr>
        <p:spPr>
          <a:xfrm>
            <a:off x="312738" y="893663"/>
            <a:ext cx="7649540" cy="3609975"/>
          </a:xfrm>
        </p:spPr>
        <p:txBody>
          <a:bodyPr anchor="t">
            <a:normAutofit/>
          </a:bodyPr>
          <a:lstStyle>
            <a:lvl1pPr>
              <a:defRPr sz="5000">
                <a:solidFill>
                  <a:schemeClr val="bg1"/>
                </a:solidFill>
              </a:defRPr>
            </a:lvl1pPr>
          </a:lstStyle>
          <a:p>
            <a:r>
              <a:rPr lang="en-US" dirty="0"/>
              <a:t>Click to edit chapter title</a:t>
            </a:r>
            <a:endParaRPr lang="en-GB" dirty="0"/>
          </a:p>
        </p:txBody>
      </p:sp>
      <p:sp>
        <p:nvSpPr>
          <p:cNvPr id="3" name="Text Placeholder 2">
            <a:extLst>
              <a:ext uri="{FF2B5EF4-FFF2-40B4-BE49-F238E27FC236}">
                <a16:creationId xmlns:a16="http://schemas.microsoft.com/office/drawing/2014/main" id="{E0B80E5A-C8F4-5400-4903-D7DF4D63E3A9}"/>
              </a:ext>
            </a:extLst>
          </p:cNvPr>
          <p:cNvSpPr>
            <a:spLocks noGrp="1"/>
          </p:cNvSpPr>
          <p:nvPr>
            <p:ph type="body" idx="1" hasCustomPrompt="1"/>
          </p:nvPr>
        </p:nvSpPr>
        <p:spPr>
          <a:xfrm>
            <a:off x="325438" y="246063"/>
            <a:ext cx="4338637" cy="388937"/>
          </a:xfrm>
        </p:spPr>
        <p:txBody>
          <a:bodyPr>
            <a:normAutofit/>
          </a:bodyPr>
          <a:lstStyle>
            <a:lvl1pPr marL="0" indent="0">
              <a:buNone/>
              <a:defRPr sz="2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Chapter #</a:t>
            </a:r>
          </a:p>
        </p:txBody>
      </p:sp>
      <p:pic>
        <p:nvPicPr>
          <p:cNvPr id="8" name="Graphic 7">
            <a:extLst>
              <a:ext uri="{FF2B5EF4-FFF2-40B4-BE49-F238E27FC236}">
                <a16:creationId xmlns:a16="http://schemas.microsoft.com/office/drawing/2014/main" id="{B2FD039E-C8B4-11B2-2167-6ACBE816E29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
        <p:nvSpPr>
          <p:cNvPr id="9" name="Slide Number Placeholder 8">
            <a:extLst>
              <a:ext uri="{FF2B5EF4-FFF2-40B4-BE49-F238E27FC236}">
                <a16:creationId xmlns:a16="http://schemas.microsoft.com/office/drawing/2014/main" id="{B2C266ED-ECFD-BE7B-0F08-960491487AE5}"/>
              </a:ext>
            </a:extLst>
          </p:cNvPr>
          <p:cNvSpPr>
            <a:spLocks noGrp="1"/>
          </p:cNvSpPr>
          <p:nvPr>
            <p:ph type="sldNum" sz="quarter" idx="11"/>
          </p:nvPr>
        </p:nvSpPr>
        <p:spPr/>
        <p:txBody>
          <a:bodyPr/>
          <a:lstStyle>
            <a:lvl1pPr>
              <a:defRPr>
                <a:solidFill>
                  <a:schemeClr val="bg1"/>
                </a:solidFill>
              </a:defRPr>
            </a:lvl1pPr>
          </a:lstStyle>
          <a:p>
            <a:fld id="{2898F354-B2EB-4540-8AC3-266DEF0BD310}" type="slidenum">
              <a:rPr lang="en-GB" smtClean="0"/>
              <a:pPr/>
              <a:t>‹Nr.›</a:t>
            </a:fld>
            <a:r>
              <a:rPr lang="en-GB"/>
              <a:t>/10</a:t>
            </a:r>
            <a:endParaRPr lang="en-GB" dirty="0"/>
          </a:p>
        </p:txBody>
      </p:sp>
    </p:spTree>
    <p:extLst>
      <p:ext uri="{BB962C8B-B14F-4D97-AF65-F5344CB8AC3E}">
        <p14:creationId xmlns:p14="http://schemas.microsoft.com/office/powerpoint/2010/main" val="370283932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secHead" preserve="1">
  <p:cSld name="3_Section Header">
    <p:spTree>
      <p:nvGrpSpPr>
        <p:cNvPr id="1" name=""/>
        <p:cNvGrpSpPr/>
        <p:nvPr/>
      </p:nvGrpSpPr>
      <p:grpSpPr>
        <a:xfrm>
          <a:off x="0" y="0"/>
          <a:ext cx="0" cy="0"/>
          <a:chOff x="0" y="0"/>
          <a:chExt cx="0" cy="0"/>
        </a:xfrm>
      </p:grpSpPr>
      <p:pic>
        <p:nvPicPr>
          <p:cNvPr id="5" name="Picture 4" descr="A blue and white gradient&#10;&#10;AI-generated content may be incorrect.">
            <a:extLst>
              <a:ext uri="{FF2B5EF4-FFF2-40B4-BE49-F238E27FC236}">
                <a16:creationId xmlns:a16="http://schemas.microsoft.com/office/drawing/2014/main" id="{07610F66-C301-0ED8-D5BA-C37D2986A73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8E5096-34AB-C629-AF88-24DB1DD866B6}"/>
              </a:ext>
            </a:extLst>
          </p:cNvPr>
          <p:cNvSpPr>
            <a:spLocks noGrp="1"/>
          </p:cNvSpPr>
          <p:nvPr>
            <p:ph type="title" hasCustomPrompt="1"/>
          </p:nvPr>
        </p:nvSpPr>
        <p:spPr>
          <a:xfrm>
            <a:off x="312738" y="893663"/>
            <a:ext cx="7649540" cy="3609975"/>
          </a:xfrm>
        </p:spPr>
        <p:txBody>
          <a:bodyPr anchor="t">
            <a:normAutofit/>
          </a:bodyPr>
          <a:lstStyle>
            <a:lvl1pPr>
              <a:defRPr sz="5000">
                <a:solidFill>
                  <a:schemeClr val="bg1"/>
                </a:solidFill>
              </a:defRPr>
            </a:lvl1pPr>
          </a:lstStyle>
          <a:p>
            <a:r>
              <a:rPr lang="en-US" dirty="0"/>
              <a:t>Click to edit chapter title</a:t>
            </a:r>
            <a:endParaRPr lang="en-GB" dirty="0"/>
          </a:p>
        </p:txBody>
      </p:sp>
      <p:sp>
        <p:nvSpPr>
          <p:cNvPr id="3" name="Text Placeholder 2">
            <a:extLst>
              <a:ext uri="{FF2B5EF4-FFF2-40B4-BE49-F238E27FC236}">
                <a16:creationId xmlns:a16="http://schemas.microsoft.com/office/drawing/2014/main" id="{E0B80E5A-C8F4-5400-4903-D7DF4D63E3A9}"/>
              </a:ext>
            </a:extLst>
          </p:cNvPr>
          <p:cNvSpPr>
            <a:spLocks noGrp="1"/>
          </p:cNvSpPr>
          <p:nvPr>
            <p:ph type="body" idx="1" hasCustomPrompt="1"/>
          </p:nvPr>
        </p:nvSpPr>
        <p:spPr>
          <a:xfrm>
            <a:off x="325438" y="246063"/>
            <a:ext cx="4338637" cy="388937"/>
          </a:xfrm>
        </p:spPr>
        <p:txBody>
          <a:bodyPr>
            <a:normAutofit/>
          </a:bodyPr>
          <a:lstStyle>
            <a:lvl1pPr marL="0" indent="0">
              <a:buNone/>
              <a:defRPr sz="2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Chapter #</a:t>
            </a:r>
          </a:p>
        </p:txBody>
      </p:sp>
      <p:pic>
        <p:nvPicPr>
          <p:cNvPr id="8" name="Graphic 7">
            <a:extLst>
              <a:ext uri="{FF2B5EF4-FFF2-40B4-BE49-F238E27FC236}">
                <a16:creationId xmlns:a16="http://schemas.microsoft.com/office/drawing/2014/main" id="{B2FD039E-C8B4-11B2-2167-6ACBE816E29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
        <p:nvSpPr>
          <p:cNvPr id="9" name="Slide Number Placeholder 8">
            <a:extLst>
              <a:ext uri="{FF2B5EF4-FFF2-40B4-BE49-F238E27FC236}">
                <a16:creationId xmlns:a16="http://schemas.microsoft.com/office/drawing/2014/main" id="{E3250BB5-46C8-3077-2E98-99B57CA720F3}"/>
              </a:ext>
            </a:extLst>
          </p:cNvPr>
          <p:cNvSpPr>
            <a:spLocks noGrp="1"/>
          </p:cNvSpPr>
          <p:nvPr>
            <p:ph type="sldNum" sz="quarter" idx="11"/>
          </p:nvPr>
        </p:nvSpPr>
        <p:spPr/>
        <p:txBody>
          <a:bodyPr/>
          <a:lstStyle>
            <a:lvl1pPr>
              <a:defRPr>
                <a:solidFill>
                  <a:schemeClr val="bg1"/>
                </a:solidFill>
              </a:defRPr>
            </a:lvl1pPr>
          </a:lstStyle>
          <a:p>
            <a:fld id="{2898F354-B2EB-4540-8AC3-266DEF0BD310}" type="slidenum">
              <a:rPr lang="en-GB" smtClean="0"/>
              <a:pPr/>
              <a:t>‹Nr.›</a:t>
            </a:fld>
            <a:r>
              <a:rPr lang="en-GB"/>
              <a:t>/10</a:t>
            </a:r>
            <a:endParaRPr lang="en-GB" dirty="0"/>
          </a:p>
        </p:txBody>
      </p:sp>
    </p:spTree>
    <p:extLst>
      <p:ext uri="{BB962C8B-B14F-4D97-AF65-F5344CB8AC3E}">
        <p14:creationId xmlns:p14="http://schemas.microsoft.com/office/powerpoint/2010/main" val="235115372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4_Section Header">
    <p:spTree>
      <p:nvGrpSpPr>
        <p:cNvPr id="1" name=""/>
        <p:cNvGrpSpPr/>
        <p:nvPr/>
      </p:nvGrpSpPr>
      <p:grpSpPr>
        <a:xfrm>
          <a:off x="0" y="0"/>
          <a:ext cx="0" cy="0"/>
          <a:chOff x="0" y="0"/>
          <a:chExt cx="0" cy="0"/>
        </a:xfrm>
      </p:grpSpPr>
      <p:pic>
        <p:nvPicPr>
          <p:cNvPr id="5" name="Picture 4" descr="A pink and white gradient&#10;&#10;AI-generated content may be incorrect.">
            <a:extLst>
              <a:ext uri="{FF2B5EF4-FFF2-40B4-BE49-F238E27FC236}">
                <a16:creationId xmlns:a16="http://schemas.microsoft.com/office/drawing/2014/main" id="{11AAC71D-4D3B-7F1A-A12D-6DABF8AC392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8E5096-34AB-C629-AF88-24DB1DD866B6}"/>
              </a:ext>
            </a:extLst>
          </p:cNvPr>
          <p:cNvSpPr>
            <a:spLocks noGrp="1"/>
          </p:cNvSpPr>
          <p:nvPr>
            <p:ph type="title" hasCustomPrompt="1"/>
          </p:nvPr>
        </p:nvSpPr>
        <p:spPr>
          <a:xfrm>
            <a:off x="312738" y="893663"/>
            <a:ext cx="7649540" cy="3609975"/>
          </a:xfrm>
        </p:spPr>
        <p:txBody>
          <a:bodyPr anchor="t">
            <a:normAutofit/>
          </a:bodyPr>
          <a:lstStyle>
            <a:lvl1pPr>
              <a:defRPr sz="5000">
                <a:solidFill>
                  <a:schemeClr val="bg1"/>
                </a:solidFill>
              </a:defRPr>
            </a:lvl1pPr>
          </a:lstStyle>
          <a:p>
            <a:r>
              <a:rPr lang="en-US" dirty="0"/>
              <a:t>Click to edit chapter title</a:t>
            </a:r>
            <a:endParaRPr lang="en-GB" dirty="0"/>
          </a:p>
        </p:txBody>
      </p:sp>
      <p:sp>
        <p:nvSpPr>
          <p:cNvPr id="3" name="Text Placeholder 2">
            <a:extLst>
              <a:ext uri="{FF2B5EF4-FFF2-40B4-BE49-F238E27FC236}">
                <a16:creationId xmlns:a16="http://schemas.microsoft.com/office/drawing/2014/main" id="{E0B80E5A-C8F4-5400-4903-D7DF4D63E3A9}"/>
              </a:ext>
            </a:extLst>
          </p:cNvPr>
          <p:cNvSpPr>
            <a:spLocks noGrp="1"/>
          </p:cNvSpPr>
          <p:nvPr>
            <p:ph type="body" idx="1" hasCustomPrompt="1"/>
          </p:nvPr>
        </p:nvSpPr>
        <p:spPr>
          <a:xfrm>
            <a:off x="325438" y="246063"/>
            <a:ext cx="4338637" cy="388937"/>
          </a:xfrm>
        </p:spPr>
        <p:txBody>
          <a:bodyPr>
            <a:normAutofit/>
          </a:bodyPr>
          <a:lstStyle>
            <a:lvl1pPr marL="0" indent="0">
              <a:buNone/>
              <a:defRPr sz="2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Chapter #</a:t>
            </a:r>
          </a:p>
        </p:txBody>
      </p:sp>
      <p:pic>
        <p:nvPicPr>
          <p:cNvPr id="8" name="Graphic 7">
            <a:extLst>
              <a:ext uri="{FF2B5EF4-FFF2-40B4-BE49-F238E27FC236}">
                <a16:creationId xmlns:a16="http://schemas.microsoft.com/office/drawing/2014/main" id="{B2FD039E-C8B4-11B2-2167-6ACBE816E29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
        <p:nvSpPr>
          <p:cNvPr id="9" name="Slide Number Placeholder 8">
            <a:extLst>
              <a:ext uri="{FF2B5EF4-FFF2-40B4-BE49-F238E27FC236}">
                <a16:creationId xmlns:a16="http://schemas.microsoft.com/office/drawing/2014/main" id="{D2C3CFC3-4AA8-7F38-02C9-E928B879245D}"/>
              </a:ext>
            </a:extLst>
          </p:cNvPr>
          <p:cNvSpPr>
            <a:spLocks noGrp="1"/>
          </p:cNvSpPr>
          <p:nvPr>
            <p:ph type="sldNum" sz="quarter" idx="11"/>
          </p:nvPr>
        </p:nvSpPr>
        <p:spPr/>
        <p:txBody>
          <a:bodyPr/>
          <a:lstStyle>
            <a:lvl1pPr>
              <a:defRPr>
                <a:solidFill>
                  <a:schemeClr val="bg1"/>
                </a:solidFill>
              </a:defRPr>
            </a:lvl1pPr>
          </a:lstStyle>
          <a:p>
            <a:fld id="{2898F354-B2EB-4540-8AC3-266DEF0BD310}" type="slidenum">
              <a:rPr lang="en-GB" smtClean="0"/>
              <a:pPr/>
              <a:t>‹Nr.›</a:t>
            </a:fld>
            <a:r>
              <a:rPr lang="en-GB"/>
              <a:t>/10</a:t>
            </a:r>
            <a:endParaRPr lang="en-GB" dirty="0"/>
          </a:p>
        </p:txBody>
      </p:sp>
    </p:spTree>
    <p:extLst>
      <p:ext uri="{BB962C8B-B14F-4D97-AF65-F5344CB8AC3E}">
        <p14:creationId xmlns:p14="http://schemas.microsoft.com/office/powerpoint/2010/main" val="176160775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4963" y="1531513"/>
            <a:ext cx="5670550" cy="4624190"/>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30" name="Footer Placeholder 29">
            <a:extLst>
              <a:ext uri="{FF2B5EF4-FFF2-40B4-BE49-F238E27FC236}">
                <a16:creationId xmlns:a16="http://schemas.microsoft.com/office/drawing/2014/main" id="{440DFEB7-8799-E0DB-09A9-CE9E537C5B5A}"/>
              </a:ext>
            </a:extLst>
          </p:cNvPr>
          <p:cNvSpPr>
            <a:spLocks noGrp="1"/>
          </p:cNvSpPr>
          <p:nvPr>
            <p:ph type="ftr" sz="quarter" idx="22"/>
          </p:nvPr>
        </p:nvSpPr>
        <p:spPr/>
        <p:txBody>
          <a:bodyPr/>
          <a:lstStyle/>
          <a:p>
            <a:r>
              <a:rPr lang="en-GB"/>
              <a:t>Footnote</a:t>
            </a:r>
            <a:endParaRPr lang="en-GB" dirty="0"/>
          </a:p>
        </p:txBody>
      </p:sp>
      <p:sp>
        <p:nvSpPr>
          <p:cNvPr id="31" name="Slide Number Placeholder 30">
            <a:extLst>
              <a:ext uri="{FF2B5EF4-FFF2-40B4-BE49-F238E27FC236}">
                <a16:creationId xmlns:a16="http://schemas.microsoft.com/office/drawing/2014/main" id="{04DEA95C-F894-E922-51CD-F8D492403BCE}"/>
              </a:ext>
            </a:extLst>
          </p:cNvPr>
          <p:cNvSpPr>
            <a:spLocks noGrp="1"/>
          </p:cNvSpPr>
          <p:nvPr>
            <p:ph type="sldNum" sz="quarter" idx="23"/>
          </p:nvPr>
        </p:nvSpPr>
        <p:spPr/>
        <p:txBody>
          <a:bodyPr/>
          <a:lstStyle/>
          <a:p>
            <a:fld id="{2898F354-B2EB-4540-8AC3-266DEF0BD310}" type="slidenum">
              <a:rPr lang="en-GB" smtClean="0"/>
              <a:pPr/>
              <a:t>‹Nr.›</a:t>
            </a:fld>
            <a:endParaRPr lang="en-GB" dirty="0"/>
          </a:p>
        </p:txBody>
      </p:sp>
      <p:sp>
        <p:nvSpPr>
          <p:cNvPr id="4" name="Rounded Rectangle 3">
            <a:extLst>
              <a:ext uri="{FF2B5EF4-FFF2-40B4-BE49-F238E27FC236}">
                <a16:creationId xmlns:a16="http://schemas.microsoft.com/office/drawing/2014/main" id="{7B08E921-64B5-1BBB-57A0-5E73220358ED}"/>
              </a:ext>
            </a:extLst>
          </p:cNvPr>
          <p:cNvSpPr/>
          <p:nvPr userDrawn="1"/>
        </p:nvSpPr>
        <p:spPr>
          <a:xfrm>
            <a:off x="6202872" y="1556819"/>
            <a:ext cx="5663628"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Picture Placeholder 24">
            <a:extLst>
              <a:ext uri="{FF2B5EF4-FFF2-40B4-BE49-F238E27FC236}">
                <a16:creationId xmlns:a16="http://schemas.microsoft.com/office/drawing/2014/main" id="{EDA19689-DFA4-DF62-4520-CE491E73E9C3}"/>
              </a:ext>
            </a:extLst>
          </p:cNvPr>
          <p:cNvSpPr>
            <a:spLocks noGrp="1"/>
          </p:cNvSpPr>
          <p:nvPr>
            <p:ph type="pic" sz="quarter" idx="28"/>
          </p:nvPr>
        </p:nvSpPr>
        <p:spPr>
          <a:xfrm>
            <a:off x="6373105" y="1736725"/>
            <a:ext cx="5293432" cy="3024188"/>
          </a:xfrm>
          <a:prstGeom prst="roundRect">
            <a:avLst>
              <a:gd name="adj" fmla="val 2809"/>
            </a:avLst>
          </a:prstGeom>
        </p:spPr>
        <p:txBody>
          <a:bodyPr/>
          <a:lstStyle/>
          <a:p>
            <a:r>
              <a:rPr lang="en-US"/>
              <a:t>Click icon to add picture</a:t>
            </a:r>
            <a:endParaRPr lang="en-GB"/>
          </a:p>
        </p:txBody>
      </p:sp>
    </p:spTree>
    <p:extLst>
      <p:ext uri="{BB962C8B-B14F-4D97-AF65-F5344CB8AC3E}">
        <p14:creationId xmlns:p14="http://schemas.microsoft.com/office/powerpoint/2010/main" val="2145769089"/>
      </p:ext>
    </p:extLst>
  </p:cSld>
  <p:clrMapOvr>
    <a:masterClrMapping/>
  </p:clrMapOvr>
  <p:extLst>
    <p:ext uri="{DCECCB84-F9BA-43D5-87BE-67443E8EF086}">
      <p15:sldGuideLst xmlns:p15="http://schemas.microsoft.com/office/powerpoint/2012/main">
        <p15:guide id="3" orient="horz" pos="3113">
          <p15:clr>
            <a:srgbClr val="FBAE40"/>
          </p15:clr>
        </p15:guide>
        <p15:guide id="4" pos="3783">
          <p15:clr>
            <a:srgbClr val="FBAE40"/>
          </p15:clr>
        </p15:guide>
        <p15:guide id="5" pos="3896">
          <p15:clr>
            <a:srgbClr val="FBAE40"/>
          </p15:clr>
        </p15:guide>
        <p15:guide id="6" orient="horz" pos="981">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14" name="Rounded Rectangle 13">
            <a:extLst>
              <a:ext uri="{FF2B5EF4-FFF2-40B4-BE49-F238E27FC236}">
                <a16:creationId xmlns:a16="http://schemas.microsoft.com/office/drawing/2014/main" id="{BA0B2909-71B8-06D0-8C3C-38A4F4430582}"/>
              </a:ext>
            </a:extLst>
          </p:cNvPr>
          <p:cNvSpPr/>
          <p:nvPr userDrawn="1"/>
        </p:nvSpPr>
        <p:spPr>
          <a:xfrm>
            <a:off x="343162" y="1556819"/>
            <a:ext cx="5663628"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icture Placeholder 24">
            <a:extLst>
              <a:ext uri="{FF2B5EF4-FFF2-40B4-BE49-F238E27FC236}">
                <a16:creationId xmlns:a16="http://schemas.microsoft.com/office/drawing/2014/main" id="{3268E755-A8AA-0FF3-0471-68050E9A14D4}"/>
              </a:ext>
            </a:extLst>
          </p:cNvPr>
          <p:cNvSpPr>
            <a:spLocks noGrp="1"/>
          </p:cNvSpPr>
          <p:nvPr>
            <p:ph type="pic" sz="quarter" idx="29"/>
          </p:nvPr>
        </p:nvSpPr>
        <p:spPr>
          <a:xfrm>
            <a:off x="513395" y="1736725"/>
            <a:ext cx="5293432" cy="3024188"/>
          </a:xfrm>
          <a:prstGeom prst="roundRect">
            <a:avLst>
              <a:gd name="adj" fmla="val 2809"/>
            </a:avLst>
          </a:prstGeom>
        </p:spPr>
        <p:txBody>
          <a:bodyPr/>
          <a:lstStyle/>
          <a:p>
            <a:r>
              <a:rPr lang="en-US"/>
              <a:t>Click icon to add picture</a:t>
            </a:r>
            <a:endParaRPr lang="en-GB"/>
          </a:p>
        </p:txBody>
      </p:sp>
      <p:sp>
        <p:nvSpPr>
          <p:cNvPr id="12" name="Rounded Rectangle 11">
            <a:extLst>
              <a:ext uri="{FF2B5EF4-FFF2-40B4-BE49-F238E27FC236}">
                <a16:creationId xmlns:a16="http://schemas.microsoft.com/office/drawing/2014/main" id="{C8F5B9E9-258D-871E-2553-17AB0AE3A229}"/>
              </a:ext>
            </a:extLst>
          </p:cNvPr>
          <p:cNvSpPr/>
          <p:nvPr userDrawn="1"/>
        </p:nvSpPr>
        <p:spPr>
          <a:xfrm>
            <a:off x="6202872" y="1556819"/>
            <a:ext cx="5663628"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icture Placeholder 24">
            <a:extLst>
              <a:ext uri="{FF2B5EF4-FFF2-40B4-BE49-F238E27FC236}">
                <a16:creationId xmlns:a16="http://schemas.microsoft.com/office/drawing/2014/main" id="{CE2BAE32-671E-9B5B-2DF2-F179BCC7AA3E}"/>
              </a:ext>
            </a:extLst>
          </p:cNvPr>
          <p:cNvSpPr>
            <a:spLocks noGrp="1"/>
          </p:cNvSpPr>
          <p:nvPr>
            <p:ph type="pic" sz="quarter" idx="28"/>
          </p:nvPr>
        </p:nvSpPr>
        <p:spPr>
          <a:xfrm>
            <a:off x="6373105" y="1736725"/>
            <a:ext cx="5293432" cy="3024188"/>
          </a:xfrm>
          <a:prstGeom prst="roundRect">
            <a:avLst>
              <a:gd name="adj" fmla="val 2809"/>
            </a:avLst>
          </a:prstGeom>
        </p:spPr>
        <p:txBody>
          <a:bodyPr/>
          <a:lstStyle/>
          <a:p>
            <a:r>
              <a:rPr lang="en-US"/>
              <a:t>Click icon to add picture</a:t>
            </a:r>
            <a:endParaRPr lang="en-GB"/>
          </a:p>
        </p:txBody>
      </p:sp>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4963" y="5231026"/>
            <a:ext cx="5670550"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6" name="Content Placeholder 2">
            <a:extLst>
              <a:ext uri="{FF2B5EF4-FFF2-40B4-BE49-F238E27FC236}">
                <a16:creationId xmlns:a16="http://schemas.microsoft.com/office/drawing/2014/main" id="{0CCC217C-7E4A-F7AC-A22B-91546CC768A6}"/>
              </a:ext>
            </a:extLst>
          </p:cNvPr>
          <p:cNvSpPr>
            <a:spLocks noGrp="1"/>
          </p:cNvSpPr>
          <p:nvPr>
            <p:ph idx="23" hasCustomPrompt="1"/>
          </p:nvPr>
        </p:nvSpPr>
        <p:spPr>
          <a:xfrm>
            <a:off x="6184900" y="5231026"/>
            <a:ext cx="5670550"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0" name="Footer Placeholder 9">
            <a:extLst>
              <a:ext uri="{FF2B5EF4-FFF2-40B4-BE49-F238E27FC236}">
                <a16:creationId xmlns:a16="http://schemas.microsoft.com/office/drawing/2014/main" id="{FC393089-C5EF-5F82-0805-748A37E4A514}"/>
              </a:ext>
            </a:extLst>
          </p:cNvPr>
          <p:cNvSpPr>
            <a:spLocks noGrp="1"/>
          </p:cNvSpPr>
          <p:nvPr>
            <p:ph type="ftr" sz="quarter" idx="24"/>
          </p:nvPr>
        </p:nvSpPr>
        <p:spPr/>
        <p:txBody>
          <a:bodyPr/>
          <a:lstStyle/>
          <a:p>
            <a:r>
              <a:rPr lang="en-GB"/>
              <a:t>Footnote</a:t>
            </a:r>
            <a:endParaRPr lang="en-GB" dirty="0"/>
          </a:p>
        </p:txBody>
      </p:sp>
      <p:sp>
        <p:nvSpPr>
          <p:cNvPr id="11" name="Slide Number Placeholder 10">
            <a:extLst>
              <a:ext uri="{FF2B5EF4-FFF2-40B4-BE49-F238E27FC236}">
                <a16:creationId xmlns:a16="http://schemas.microsoft.com/office/drawing/2014/main" id="{00618AA4-B3A3-56A4-B57B-06759353C9DB}"/>
              </a:ext>
            </a:extLst>
          </p:cNvPr>
          <p:cNvSpPr>
            <a:spLocks noGrp="1"/>
          </p:cNvSpPr>
          <p:nvPr>
            <p:ph type="sldNum" sz="quarter" idx="25"/>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468952162"/>
      </p:ext>
    </p:extLst>
  </p:cSld>
  <p:clrMapOvr>
    <a:masterClrMapping/>
  </p:clrMapOvr>
  <p:extLst>
    <p:ext uri="{DCECCB84-F9BA-43D5-87BE-67443E8EF086}">
      <p15:sldGuideLst xmlns:p15="http://schemas.microsoft.com/office/powerpoint/2012/main">
        <p15:guide id="3" orient="horz" pos="3113">
          <p15:clr>
            <a:srgbClr val="FBAE40"/>
          </p15:clr>
        </p15:guide>
        <p15:guide id="4" pos="3783">
          <p15:clr>
            <a:srgbClr val="FBAE40"/>
          </p15:clr>
        </p15:guide>
        <p15:guide id="5" pos="3896">
          <p15:clr>
            <a:srgbClr val="FBAE40"/>
          </p15:clr>
        </p15:guide>
        <p15:guide id="6" orient="horz" pos="981">
          <p15:clr>
            <a:srgbClr val="FBAE40"/>
          </p15:clr>
        </p15:guide>
        <p15:guide id="7" orient="horz" pos="3317">
          <p15:clr>
            <a:srgbClr val="FBAE4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id="{BA5B7013-B0DA-541D-D8B0-697989A90405}"/>
              </a:ext>
            </a:extLst>
          </p:cNvPr>
          <p:cNvSpPr/>
          <p:nvPr userDrawn="1"/>
        </p:nvSpPr>
        <p:spPr>
          <a:xfrm>
            <a:off x="334961" y="1557338"/>
            <a:ext cx="3730625"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Picture Placeholder 24">
            <a:extLst>
              <a:ext uri="{FF2B5EF4-FFF2-40B4-BE49-F238E27FC236}">
                <a16:creationId xmlns:a16="http://schemas.microsoft.com/office/drawing/2014/main" id="{7E5FC02E-6413-5D89-104B-862BD9DC5FDF}"/>
              </a:ext>
            </a:extLst>
          </p:cNvPr>
          <p:cNvSpPr>
            <a:spLocks noGrp="1"/>
          </p:cNvSpPr>
          <p:nvPr>
            <p:ph type="pic" sz="quarter" idx="30"/>
          </p:nvPr>
        </p:nvSpPr>
        <p:spPr>
          <a:xfrm>
            <a:off x="533400" y="1736725"/>
            <a:ext cx="3333748" cy="3024188"/>
          </a:xfrm>
          <a:prstGeom prst="roundRect">
            <a:avLst>
              <a:gd name="adj" fmla="val 2809"/>
            </a:avLst>
          </a:prstGeom>
        </p:spPr>
        <p:txBody>
          <a:bodyPr/>
          <a:lstStyle/>
          <a:p>
            <a:r>
              <a:rPr lang="en-US"/>
              <a:t>Click icon to add picture</a:t>
            </a:r>
            <a:endParaRPr lang="en-GB"/>
          </a:p>
        </p:txBody>
      </p:sp>
      <p:sp>
        <p:nvSpPr>
          <p:cNvPr id="7" name="Rounded Rectangle 6">
            <a:extLst>
              <a:ext uri="{FF2B5EF4-FFF2-40B4-BE49-F238E27FC236}">
                <a16:creationId xmlns:a16="http://schemas.microsoft.com/office/drawing/2014/main" id="{515A5E14-68C0-CBB5-0A1B-DB361B63FB7E}"/>
              </a:ext>
            </a:extLst>
          </p:cNvPr>
          <p:cNvSpPr/>
          <p:nvPr userDrawn="1"/>
        </p:nvSpPr>
        <p:spPr>
          <a:xfrm>
            <a:off x="4228781" y="1557338"/>
            <a:ext cx="3730625"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Picture Placeholder 24">
            <a:extLst>
              <a:ext uri="{FF2B5EF4-FFF2-40B4-BE49-F238E27FC236}">
                <a16:creationId xmlns:a16="http://schemas.microsoft.com/office/drawing/2014/main" id="{59C314C9-4233-853F-769E-6624591F4E35}"/>
              </a:ext>
            </a:extLst>
          </p:cNvPr>
          <p:cNvSpPr>
            <a:spLocks noGrp="1"/>
          </p:cNvSpPr>
          <p:nvPr>
            <p:ph type="pic" sz="quarter" idx="29"/>
          </p:nvPr>
        </p:nvSpPr>
        <p:spPr>
          <a:xfrm>
            <a:off x="4427220" y="1736725"/>
            <a:ext cx="3333748" cy="3024188"/>
          </a:xfrm>
          <a:prstGeom prst="roundRect">
            <a:avLst>
              <a:gd name="adj" fmla="val 2809"/>
            </a:avLst>
          </a:prstGeom>
        </p:spPr>
        <p:txBody>
          <a:bodyPr/>
          <a:lstStyle/>
          <a:p>
            <a:r>
              <a:rPr lang="en-US"/>
              <a:t>Click icon to add picture</a:t>
            </a:r>
            <a:endParaRPr lang="en-GB"/>
          </a:p>
        </p:txBody>
      </p:sp>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4963" y="5231026"/>
            <a:ext cx="3730625"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2" name="Content Placeholder 2">
            <a:extLst>
              <a:ext uri="{FF2B5EF4-FFF2-40B4-BE49-F238E27FC236}">
                <a16:creationId xmlns:a16="http://schemas.microsoft.com/office/drawing/2014/main" id="{1F4AA4E1-3BFF-615B-9CFC-3458B0007C1F}"/>
              </a:ext>
            </a:extLst>
          </p:cNvPr>
          <p:cNvSpPr>
            <a:spLocks noGrp="1"/>
          </p:cNvSpPr>
          <p:nvPr>
            <p:ph idx="23" hasCustomPrompt="1"/>
          </p:nvPr>
        </p:nvSpPr>
        <p:spPr>
          <a:xfrm>
            <a:off x="4230687" y="5231026"/>
            <a:ext cx="3730625"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6" name="Content Placeholder 2">
            <a:extLst>
              <a:ext uri="{FF2B5EF4-FFF2-40B4-BE49-F238E27FC236}">
                <a16:creationId xmlns:a16="http://schemas.microsoft.com/office/drawing/2014/main" id="{AFF42BEB-F167-DD9A-F3A5-27CAA278C63F}"/>
              </a:ext>
            </a:extLst>
          </p:cNvPr>
          <p:cNvSpPr>
            <a:spLocks noGrp="1"/>
          </p:cNvSpPr>
          <p:nvPr>
            <p:ph idx="25" hasCustomPrompt="1"/>
          </p:nvPr>
        </p:nvSpPr>
        <p:spPr>
          <a:xfrm>
            <a:off x="8126411" y="5231026"/>
            <a:ext cx="3730625"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8" name="Footer Placeholder 17">
            <a:extLst>
              <a:ext uri="{FF2B5EF4-FFF2-40B4-BE49-F238E27FC236}">
                <a16:creationId xmlns:a16="http://schemas.microsoft.com/office/drawing/2014/main" id="{FC5E2AF8-A98E-B803-1E9D-B29F19D02A1F}"/>
              </a:ext>
            </a:extLst>
          </p:cNvPr>
          <p:cNvSpPr>
            <a:spLocks noGrp="1"/>
          </p:cNvSpPr>
          <p:nvPr>
            <p:ph type="ftr" sz="quarter" idx="27"/>
          </p:nvPr>
        </p:nvSpPr>
        <p:spPr/>
        <p:txBody>
          <a:bodyPr/>
          <a:lstStyle/>
          <a:p>
            <a:r>
              <a:rPr lang="en-GB"/>
              <a:t>Footnote</a:t>
            </a:r>
            <a:endParaRPr lang="en-GB" dirty="0"/>
          </a:p>
        </p:txBody>
      </p:sp>
      <p:sp>
        <p:nvSpPr>
          <p:cNvPr id="19" name="Slide Number Placeholder 18">
            <a:extLst>
              <a:ext uri="{FF2B5EF4-FFF2-40B4-BE49-F238E27FC236}">
                <a16:creationId xmlns:a16="http://schemas.microsoft.com/office/drawing/2014/main" id="{2C74BE32-C284-67C4-AB1B-D378566D3154}"/>
              </a:ext>
            </a:extLst>
          </p:cNvPr>
          <p:cNvSpPr>
            <a:spLocks noGrp="1"/>
          </p:cNvSpPr>
          <p:nvPr>
            <p:ph type="sldNum" sz="quarter" idx="28"/>
          </p:nvPr>
        </p:nvSpPr>
        <p:spPr/>
        <p:txBody>
          <a:bodyPr/>
          <a:lstStyle/>
          <a:p>
            <a:fld id="{2898F354-B2EB-4540-8AC3-266DEF0BD310}" type="slidenum">
              <a:rPr lang="en-GB" smtClean="0"/>
              <a:pPr/>
              <a:t>‹Nr.›</a:t>
            </a:fld>
            <a:endParaRPr lang="en-GB" dirty="0"/>
          </a:p>
        </p:txBody>
      </p:sp>
      <p:sp>
        <p:nvSpPr>
          <p:cNvPr id="5" name="Rounded Rectangle 4">
            <a:extLst>
              <a:ext uri="{FF2B5EF4-FFF2-40B4-BE49-F238E27FC236}">
                <a16:creationId xmlns:a16="http://schemas.microsoft.com/office/drawing/2014/main" id="{C9E1C163-C74D-0021-9432-5C3C7BB94B1A}"/>
              </a:ext>
            </a:extLst>
          </p:cNvPr>
          <p:cNvSpPr/>
          <p:nvPr userDrawn="1"/>
        </p:nvSpPr>
        <p:spPr>
          <a:xfrm>
            <a:off x="8126411" y="1557338"/>
            <a:ext cx="3730625"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icture Placeholder 24">
            <a:extLst>
              <a:ext uri="{FF2B5EF4-FFF2-40B4-BE49-F238E27FC236}">
                <a16:creationId xmlns:a16="http://schemas.microsoft.com/office/drawing/2014/main" id="{C530FAC9-3507-D083-78B1-823755802845}"/>
              </a:ext>
            </a:extLst>
          </p:cNvPr>
          <p:cNvSpPr>
            <a:spLocks noGrp="1"/>
          </p:cNvSpPr>
          <p:nvPr>
            <p:ph type="pic" sz="quarter" idx="26"/>
          </p:nvPr>
        </p:nvSpPr>
        <p:spPr>
          <a:xfrm>
            <a:off x="8324850" y="1736725"/>
            <a:ext cx="3333748" cy="3024188"/>
          </a:xfrm>
          <a:prstGeom prst="roundRect">
            <a:avLst>
              <a:gd name="adj" fmla="val 2809"/>
            </a:avLst>
          </a:prstGeom>
        </p:spPr>
        <p:txBody>
          <a:bodyPr/>
          <a:lstStyle/>
          <a:p>
            <a:r>
              <a:rPr lang="en-US"/>
              <a:t>Click icon to add picture</a:t>
            </a:r>
            <a:endParaRPr lang="en-GB"/>
          </a:p>
        </p:txBody>
      </p:sp>
    </p:spTree>
    <p:extLst>
      <p:ext uri="{BB962C8B-B14F-4D97-AF65-F5344CB8AC3E}">
        <p14:creationId xmlns:p14="http://schemas.microsoft.com/office/powerpoint/2010/main" val="1271971534"/>
      </p:ext>
    </p:extLst>
  </p:cSld>
  <p:clrMapOvr>
    <a:masterClrMapping/>
  </p:clrMapOvr>
  <p:extLst>
    <p:ext uri="{DCECCB84-F9BA-43D5-87BE-67443E8EF086}">
      <p15:sldGuideLst xmlns:p15="http://schemas.microsoft.com/office/powerpoint/2012/main">
        <p15:guide id="3" orient="horz" pos="3113">
          <p15:clr>
            <a:srgbClr val="FBAE40"/>
          </p15:clr>
        </p15:guide>
        <p15:guide id="4" pos="2561">
          <p15:clr>
            <a:srgbClr val="FBAE40"/>
          </p15:clr>
        </p15:guide>
        <p15:guide id="5" pos="5110">
          <p15:clr>
            <a:srgbClr val="FBAE40"/>
          </p15:clr>
        </p15:guide>
        <p15:guide id="6" orient="horz" pos="981">
          <p15:clr>
            <a:srgbClr val="FBAE40"/>
          </p15:clr>
        </p15:guide>
        <p15:guide id="7" orient="horz" pos="3317">
          <p15:clr>
            <a:srgbClr val="FBAE40"/>
          </p15:clr>
        </p15:guide>
        <p15:guide id="8" pos="5016">
          <p15:clr>
            <a:srgbClr val="FBAE40"/>
          </p15:clr>
        </p15:guide>
        <p15:guide id="9" pos="2661">
          <p15:clr>
            <a:srgbClr val="FBAE4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8650224F-9998-F0A6-E5C3-81827B27E56F}"/>
              </a:ext>
            </a:extLst>
          </p:cNvPr>
          <p:cNvSpPr/>
          <p:nvPr userDrawn="1"/>
        </p:nvSpPr>
        <p:spPr>
          <a:xfrm>
            <a:off x="334961" y="1557338"/>
            <a:ext cx="7627937"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Picture Placeholder 24">
            <a:extLst>
              <a:ext uri="{FF2B5EF4-FFF2-40B4-BE49-F238E27FC236}">
                <a16:creationId xmlns:a16="http://schemas.microsoft.com/office/drawing/2014/main" id="{AEB7FF8D-DB96-85F0-6544-7C30BFB5E25F}"/>
              </a:ext>
            </a:extLst>
          </p:cNvPr>
          <p:cNvSpPr>
            <a:spLocks noGrp="1"/>
          </p:cNvSpPr>
          <p:nvPr>
            <p:ph type="pic" sz="quarter" idx="29"/>
          </p:nvPr>
        </p:nvSpPr>
        <p:spPr>
          <a:xfrm>
            <a:off x="533400" y="1736725"/>
            <a:ext cx="7277098" cy="3024188"/>
          </a:xfrm>
          <a:prstGeom prst="roundRect">
            <a:avLst>
              <a:gd name="adj" fmla="val 2809"/>
            </a:avLst>
          </a:prstGeom>
        </p:spPr>
        <p:txBody>
          <a:bodyPr/>
          <a:lstStyle/>
          <a:p>
            <a:r>
              <a:rPr lang="en-US"/>
              <a:t>Click icon to add picture</a:t>
            </a:r>
            <a:endParaRPr lang="en-GB"/>
          </a:p>
        </p:txBody>
      </p:sp>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4963" y="5231026"/>
            <a:ext cx="7627937"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4" name="Rounded Rectangle 13">
            <a:extLst>
              <a:ext uri="{FF2B5EF4-FFF2-40B4-BE49-F238E27FC236}">
                <a16:creationId xmlns:a16="http://schemas.microsoft.com/office/drawing/2014/main" id="{16F86091-8546-6AEC-A61B-6614DE39332E}"/>
              </a:ext>
            </a:extLst>
          </p:cNvPr>
          <p:cNvSpPr/>
          <p:nvPr userDrawn="1"/>
        </p:nvSpPr>
        <p:spPr>
          <a:xfrm>
            <a:off x="8126411" y="1557338"/>
            <a:ext cx="3730625" cy="3384550"/>
          </a:xfrm>
          <a:prstGeom prst="roundRect">
            <a:avLst>
              <a:gd name="adj" fmla="val 237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ontent Placeholder 2">
            <a:extLst>
              <a:ext uri="{FF2B5EF4-FFF2-40B4-BE49-F238E27FC236}">
                <a16:creationId xmlns:a16="http://schemas.microsoft.com/office/drawing/2014/main" id="{AFF42BEB-F167-DD9A-F3A5-27CAA278C63F}"/>
              </a:ext>
            </a:extLst>
          </p:cNvPr>
          <p:cNvSpPr>
            <a:spLocks noGrp="1"/>
          </p:cNvSpPr>
          <p:nvPr>
            <p:ph idx="25" hasCustomPrompt="1"/>
          </p:nvPr>
        </p:nvSpPr>
        <p:spPr>
          <a:xfrm>
            <a:off x="8126411" y="5231026"/>
            <a:ext cx="3730625"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7" name="Picture Placeholder 24">
            <a:extLst>
              <a:ext uri="{FF2B5EF4-FFF2-40B4-BE49-F238E27FC236}">
                <a16:creationId xmlns:a16="http://schemas.microsoft.com/office/drawing/2014/main" id="{BC66934A-0071-73F1-58D8-3DFA4DE12DA2}"/>
              </a:ext>
            </a:extLst>
          </p:cNvPr>
          <p:cNvSpPr>
            <a:spLocks noGrp="1"/>
          </p:cNvSpPr>
          <p:nvPr>
            <p:ph type="pic" sz="quarter" idx="26"/>
          </p:nvPr>
        </p:nvSpPr>
        <p:spPr>
          <a:xfrm>
            <a:off x="8324850" y="1736725"/>
            <a:ext cx="3333748" cy="3024188"/>
          </a:xfrm>
          <a:prstGeom prst="roundRect">
            <a:avLst>
              <a:gd name="adj" fmla="val 2809"/>
            </a:avLst>
          </a:prstGeom>
        </p:spPr>
        <p:txBody>
          <a:bodyPr/>
          <a:lstStyle/>
          <a:p>
            <a:r>
              <a:rPr lang="en-US"/>
              <a:t>Click icon to add picture</a:t>
            </a:r>
            <a:endParaRPr lang="en-GB"/>
          </a:p>
        </p:txBody>
      </p:sp>
      <p:sp>
        <p:nvSpPr>
          <p:cNvPr id="5" name="Footer Placeholder 4">
            <a:extLst>
              <a:ext uri="{FF2B5EF4-FFF2-40B4-BE49-F238E27FC236}">
                <a16:creationId xmlns:a16="http://schemas.microsoft.com/office/drawing/2014/main" id="{3AE95387-BF6C-524D-EC41-E18B59A42383}"/>
              </a:ext>
            </a:extLst>
          </p:cNvPr>
          <p:cNvSpPr>
            <a:spLocks noGrp="1"/>
          </p:cNvSpPr>
          <p:nvPr>
            <p:ph type="ftr" sz="quarter" idx="27"/>
          </p:nvPr>
        </p:nvSpPr>
        <p:spPr/>
        <p:txBody>
          <a:bodyPr/>
          <a:lstStyle/>
          <a:p>
            <a:r>
              <a:rPr lang="en-GB"/>
              <a:t>Footnote</a:t>
            </a:r>
            <a:endParaRPr lang="en-GB" dirty="0"/>
          </a:p>
        </p:txBody>
      </p:sp>
      <p:sp>
        <p:nvSpPr>
          <p:cNvPr id="6" name="Slide Number Placeholder 5">
            <a:extLst>
              <a:ext uri="{FF2B5EF4-FFF2-40B4-BE49-F238E27FC236}">
                <a16:creationId xmlns:a16="http://schemas.microsoft.com/office/drawing/2014/main" id="{93CBB86F-CDDC-72A7-4902-7910B832DAA0}"/>
              </a:ext>
            </a:extLst>
          </p:cNvPr>
          <p:cNvSpPr>
            <a:spLocks noGrp="1"/>
          </p:cNvSpPr>
          <p:nvPr>
            <p:ph type="sldNum" sz="quarter" idx="28"/>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1506743864"/>
      </p:ext>
    </p:extLst>
  </p:cSld>
  <p:clrMapOvr>
    <a:masterClrMapping/>
  </p:clrMapOvr>
  <p:extLst>
    <p:ext uri="{DCECCB84-F9BA-43D5-87BE-67443E8EF086}">
      <p15:sldGuideLst xmlns:p15="http://schemas.microsoft.com/office/powerpoint/2012/main">
        <p15:guide id="3" orient="horz" pos="3113">
          <p15:clr>
            <a:srgbClr val="FBAE40"/>
          </p15:clr>
        </p15:guide>
        <p15:guide id="4" pos="2561">
          <p15:clr>
            <a:srgbClr val="FBAE40"/>
          </p15:clr>
        </p15:guide>
        <p15:guide id="5" pos="5110">
          <p15:clr>
            <a:srgbClr val="FBAE40"/>
          </p15:clr>
        </p15:guide>
        <p15:guide id="6" orient="horz" pos="981">
          <p15:clr>
            <a:srgbClr val="FBAE40"/>
          </p15:clr>
        </p15:guide>
        <p15:guide id="7" orient="horz" pos="3317">
          <p15:clr>
            <a:srgbClr val="FBAE40"/>
          </p15:clr>
        </p15:guide>
        <p15:guide id="8" pos="5016">
          <p15:clr>
            <a:srgbClr val="FBAE40"/>
          </p15:clr>
        </p15:guide>
        <p15:guide id="9" pos="2661">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6BC7252-E292-D314-EBB5-5FA94B046200}"/>
              </a:ext>
            </a:extLst>
          </p:cNvPr>
          <p:cNvSpPr/>
          <p:nvPr userDrawn="1"/>
        </p:nvSpPr>
        <p:spPr>
          <a:xfrm>
            <a:off x="9120823" y="1557337"/>
            <a:ext cx="2725736" cy="2467907"/>
          </a:xfrm>
          <a:prstGeom prst="roundRect">
            <a:avLst>
              <a:gd name="adj" fmla="val 339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icture Placeholder 24">
            <a:extLst>
              <a:ext uri="{FF2B5EF4-FFF2-40B4-BE49-F238E27FC236}">
                <a16:creationId xmlns:a16="http://schemas.microsoft.com/office/drawing/2014/main" id="{9505D2BE-260D-5678-F40A-16686664CB1A}"/>
              </a:ext>
            </a:extLst>
          </p:cNvPr>
          <p:cNvSpPr>
            <a:spLocks noGrp="1"/>
          </p:cNvSpPr>
          <p:nvPr>
            <p:ph type="pic" sz="quarter" idx="37"/>
          </p:nvPr>
        </p:nvSpPr>
        <p:spPr>
          <a:xfrm>
            <a:off x="9307356" y="1735603"/>
            <a:ext cx="2352670" cy="2111375"/>
          </a:xfrm>
          <a:prstGeom prst="roundRect">
            <a:avLst>
              <a:gd name="adj" fmla="val 3133"/>
            </a:avLst>
          </a:prstGeom>
        </p:spPr>
        <p:txBody>
          <a:bodyPr/>
          <a:lstStyle/>
          <a:p>
            <a:r>
              <a:rPr lang="en-US"/>
              <a:t>Click icon to add picture</a:t>
            </a:r>
            <a:endParaRPr lang="en-GB"/>
          </a:p>
        </p:txBody>
      </p:sp>
      <p:sp>
        <p:nvSpPr>
          <p:cNvPr id="6" name="Rounded Rectangle 5">
            <a:extLst>
              <a:ext uri="{FF2B5EF4-FFF2-40B4-BE49-F238E27FC236}">
                <a16:creationId xmlns:a16="http://schemas.microsoft.com/office/drawing/2014/main" id="{70A445A8-5E43-2F3A-2469-458C29D27B9D}"/>
              </a:ext>
            </a:extLst>
          </p:cNvPr>
          <p:cNvSpPr/>
          <p:nvPr userDrawn="1"/>
        </p:nvSpPr>
        <p:spPr>
          <a:xfrm>
            <a:off x="6198553" y="1557337"/>
            <a:ext cx="2725736" cy="2467907"/>
          </a:xfrm>
          <a:prstGeom prst="roundRect">
            <a:avLst>
              <a:gd name="adj" fmla="val 339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icture Placeholder 24">
            <a:extLst>
              <a:ext uri="{FF2B5EF4-FFF2-40B4-BE49-F238E27FC236}">
                <a16:creationId xmlns:a16="http://schemas.microsoft.com/office/drawing/2014/main" id="{0B8C2667-184D-5A13-1C24-A144491430FE}"/>
              </a:ext>
            </a:extLst>
          </p:cNvPr>
          <p:cNvSpPr>
            <a:spLocks noGrp="1"/>
          </p:cNvSpPr>
          <p:nvPr>
            <p:ph type="pic" sz="quarter" idx="36"/>
          </p:nvPr>
        </p:nvSpPr>
        <p:spPr>
          <a:xfrm>
            <a:off x="6385086" y="1735603"/>
            <a:ext cx="2352670" cy="2111375"/>
          </a:xfrm>
          <a:prstGeom prst="roundRect">
            <a:avLst>
              <a:gd name="adj" fmla="val 3133"/>
            </a:avLst>
          </a:prstGeom>
        </p:spPr>
        <p:txBody>
          <a:bodyPr/>
          <a:lstStyle/>
          <a:p>
            <a:r>
              <a:rPr lang="en-US"/>
              <a:t>Click icon to add picture</a:t>
            </a:r>
            <a:endParaRPr lang="en-GB"/>
          </a:p>
        </p:txBody>
      </p:sp>
      <p:sp>
        <p:nvSpPr>
          <p:cNvPr id="3" name="Rounded Rectangle 2">
            <a:extLst>
              <a:ext uri="{FF2B5EF4-FFF2-40B4-BE49-F238E27FC236}">
                <a16:creationId xmlns:a16="http://schemas.microsoft.com/office/drawing/2014/main" id="{72016726-525A-0E2B-0CB3-EEEB40C45147}"/>
              </a:ext>
            </a:extLst>
          </p:cNvPr>
          <p:cNvSpPr/>
          <p:nvPr userDrawn="1"/>
        </p:nvSpPr>
        <p:spPr>
          <a:xfrm>
            <a:off x="3272473" y="1557337"/>
            <a:ext cx="2725736" cy="2467907"/>
          </a:xfrm>
          <a:prstGeom prst="roundRect">
            <a:avLst>
              <a:gd name="adj" fmla="val 339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Picture Placeholder 24">
            <a:extLst>
              <a:ext uri="{FF2B5EF4-FFF2-40B4-BE49-F238E27FC236}">
                <a16:creationId xmlns:a16="http://schemas.microsoft.com/office/drawing/2014/main" id="{02A1E227-E667-5912-7B86-47A8DDA6C15A}"/>
              </a:ext>
            </a:extLst>
          </p:cNvPr>
          <p:cNvSpPr>
            <a:spLocks noGrp="1"/>
          </p:cNvSpPr>
          <p:nvPr>
            <p:ph type="pic" sz="quarter" idx="35"/>
          </p:nvPr>
        </p:nvSpPr>
        <p:spPr>
          <a:xfrm>
            <a:off x="3459006" y="1735603"/>
            <a:ext cx="2352670" cy="2111375"/>
          </a:xfrm>
          <a:prstGeom prst="roundRect">
            <a:avLst>
              <a:gd name="adj" fmla="val 3133"/>
            </a:avLst>
          </a:prstGeom>
        </p:spPr>
        <p:txBody>
          <a:bodyPr/>
          <a:lstStyle/>
          <a:p>
            <a:r>
              <a:rPr lang="en-US"/>
              <a:t>Click icon to add picture</a:t>
            </a:r>
            <a:endParaRPr lang="en-GB"/>
          </a:p>
        </p:txBody>
      </p:sp>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0201" y="4344988"/>
            <a:ext cx="2724150" cy="1934540"/>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4" name="Rounded Rectangle 13">
            <a:extLst>
              <a:ext uri="{FF2B5EF4-FFF2-40B4-BE49-F238E27FC236}">
                <a16:creationId xmlns:a16="http://schemas.microsoft.com/office/drawing/2014/main" id="{5AC0BED2-28AA-13B4-4C1F-AF56BED428A5}"/>
              </a:ext>
            </a:extLst>
          </p:cNvPr>
          <p:cNvSpPr/>
          <p:nvPr userDrawn="1"/>
        </p:nvSpPr>
        <p:spPr>
          <a:xfrm>
            <a:off x="334963" y="1557337"/>
            <a:ext cx="2725736" cy="2467907"/>
          </a:xfrm>
          <a:prstGeom prst="roundRect">
            <a:avLst>
              <a:gd name="adj" fmla="val 339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icture Placeholder 24">
            <a:extLst>
              <a:ext uri="{FF2B5EF4-FFF2-40B4-BE49-F238E27FC236}">
                <a16:creationId xmlns:a16="http://schemas.microsoft.com/office/drawing/2014/main" id="{7BAFE5C2-F4FD-27BD-5BB4-6BFE939B7B5C}"/>
              </a:ext>
            </a:extLst>
          </p:cNvPr>
          <p:cNvSpPr>
            <a:spLocks noGrp="1"/>
          </p:cNvSpPr>
          <p:nvPr>
            <p:ph type="pic" sz="quarter" idx="29"/>
          </p:nvPr>
        </p:nvSpPr>
        <p:spPr>
          <a:xfrm>
            <a:off x="521496" y="1735603"/>
            <a:ext cx="2352670" cy="2111375"/>
          </a:xfrm>
          <a:prstGeom prst="roundRect">
            <a:avLst>
              <a:gd name="adj" fmla="val 3133"/>
            </a:avLst>
          </a:prstGeom>
        </p:spPr>
        <p:txBody>
          <a:bodyPr/>
          <a:lstStyle/>
          <a:p>
            <a:r>
              <a:rPr lang="en-US"/>
              <a:t>Click icon to add picture</a:t>
            </a:r>
            <a:endParaRPr lang="en-GB"/>
          </a:p>
        </p:txBody>
      </p:sp>
      <p:sp>
        <p:nvSpPr>
          <p:cNvPr id="18" name="Content Placeholder 2">
            <a:extLst>
              <a:ext uri="{FF2B5EF4-FFF2-40B4-BE49-F238E27FC236}">
                <a16:creationId xmlns:a16="http://schemas.microsoft.com/office/drawing/2014/main" id="{A9F349EB-1A62-FF6F-8AEC-4FBB9DAB9483}"/>
              </a:ext>
            </a:extLst>
          </p:cNvPr>
          <p:cNvSpPr>
            <a:spLocks noGrp="1"/>
          </p:cNvSpPr>
          <p:nvPr>
            <p:ph idx="30" hasCustomPrompt="1"/>
          </p:nvPr>
        </p:nvSpPr>
        <p:spPr>
          <a:xfrm>
            <a:off x="3255170" y="4344988"/>
            <a:ext cx="2751930" cy="1934540"/>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9" name="Content Placeholder 2">
            <a:extLst>
              <a:ext uri="{FF2B5EF4-FFF2-40B4-BE49-F238E27FC236}">
                <a16:creationId xmlns:a16="http://schemas.microsoft.com/office/drawing/2014/main" id="{A20DE8CF-74B8-D255-2422-BD203FBFC6CF}"/>
              </a:ext>
            </a:extLst>
          </p:cNvPr>
          <p:cNvSpPr>
            <a:spLocks noGrp="1"/>
          </p:cNvSpPr>
          <p:nvPr>
            <p:ph idx="31" hasCustomPrompt="1"/>
          </p:nvPr>
        </p:nvSpPr>
        <p:spPr>
          <a:xfrm>
            <a:off x="6184899" y="4344988"/>
            <a:ext cx="2740025" cy="1934540"/>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20" name="Content Placeholder 2">
            <a:extLst>
              <a:ext uri="{FF2B5EF4-FFF2-40B4-BE49-F238E27FC236}">
                <a16:creationId xmlns:a16="http://schemas.microsoft.com/office/drawing/2014/main" id="{9120056B-1A10-F869-8536-EF1F448296B6}"/>
              </a:ext>
            </a:extLst>
          </p:cNvPr>
          <p:cNvSpPr>
            <a:spLocks noGrp="1"/>
          </p:cNvSpPr>
          <p:nvPr>
            <p:ph idx="32" hasCustomPrompt="1"/>
          </p:nvPr>
        </p:nvSpPr>
        <p:spPr>
          <a:xfrm>
            <a:off x="9117014" y="4344988"/>
            <a:ext cx="2740023" cy="1934540"/>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21" name="Footer Placeholder 20">
            <a:extLst>
              <a:ext uri="{FF2B5EF4-FFF2-40B4-BE49-F238E27FC236}">
                <a16:creationId xmlns:a16="http://schemas.microsoft.com/office/drawing/2014/main" id="{9C067DC8-5CF4-8B28-51B8-F07E735E03A6}"/>
              </a:ext>
            </a:extLst>
          </p:cNvPr>
          <p:cNvSpPr>
            <a:spLocks noGrp="1"/>
          </p:cNvSpPr>
          <p:nvPr>
            <p:ph type="ftr" sz="quarter" idx="33"/>
          </p:nvPr>
        </p:nvSpPr>
        <p:spPr/>
        <p:txBody>
          <a:bodyPr/>
          <a:lstStyle/>
          <a:p>
            <a:r>
              <a:rPr lang="en-GB"/>
              <a:t>Footnote</a:t>
            </a:r>
            <a:endParaRPr lang="en-GB" dirty="0"/>
          </a:p>
        </p:txBody>
      </p:sp>
      <p:sp>
        <p:nvSpPr>
          <p:cNvPr id="22" name="Slide Number Placeholder 21">
            <a:extLst>
              <a:ext uri="{FF2B5EF4-FFF2-40B4-BE49-F238E27FC236}">
                <a16:creationId xmlns:a16="http://schemas.microsoft.com/office/drawing/2014/main" id="{FCD7F2E9-AC14-5125-3685-64F8CA8D5926}"/>
              </a:ext>
            </a:extLst>
          </p:cNvPr>
          <p:cNvSpPr>
            <a:spLocks noGrp="1"/>
          </p:cNvSpPr>
          <p:nvPr>
            <p:ph type="sldNum" sz="quarter" idx="34"/>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3001485467"/>
      </p:ext>
    </p:extLst>
  </p:cSld>
  <p:clrMapOvr>
    <a:masterClrMapping/>
  </p:clrMapOvr>
  <p:extLst>
    <p:ext uri="{DCECCB84-F9BA-43D5-87BE-67443E8EF086}">
      <p15:sldGuideLst xmlns:p15="http://schemas.microsoft.com/office/powerpoint/2012/main">
        <p15:guide id="4" pos="3783">
          <p15:clr>
            <a:srgbClr val="FBAE40"/>
          </p15:clr>
        </p15:guide>
        <p15:guide id="5" pos="3896">
          <p15:clr>
            <a:srgbClr val="FBAE40"/>
          </p15:clr>
        </p15:guide>
        <p15:guide id="6" orient="horz" pos="981">
          <p15:clr>
            <a:srgbClr val="FBAE40"/>
          </p15:clr>
        </p15:guide>
        <p15:guide id="8" pos="1924">
          <p15:clr>
            <a:srgbClr val="FBAE40"/>
          </p15:clr>
        </p15:guide>
        <p15:guide id="9" pos="2055">
          <p15:clr>
            <a:srgbClr val="FBAE40"/>
          </p15:clr>
        </p15:guide>
        <p15:guide id="10" pos="5622">
          <p15:clr>
            <a:srgbClr val="FBAE40"/>
          </p15:clr>
        </p15:guide>
        <p15:guide id="11" pos="5745">
          <p15:clr>
            <a:srgbClr val="FBAE40"/>
          </p15:clr>
        </p15:guide>
        <p15:guide id="12" orient="horz" pos="2761">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9C1B56C2-8208-E43F-16EA-5A9619E03790}"/>
              </a:ext>
            </a:extLst>
          </p:cNvPr>
          <p:cNvSpPr>
            <a:spLocks noGrp="1"/>
          </p:cNvSpPr>
          <p:nvPr>
            <p:ph type="pic" sz="quarter" idx="21"/>
          </p:nvPr>
        </p:nvSpPr>
        <p:spPr>
          <a:xfrm>
            <a:off x="6184900" y="1557338"/>
            <a:ext cx="5670550" cy="3384550"/>
          </a:xfrm>
          <a:prstGeom prst="roundRect">
            <a:avLst>
              <a:gd name="adj" fmla="val 2371"/>
            </a:avLst>
          </a:prstGeom>
        </p:spPr>
        <p:txBody>
          <a:bodyPr/>
          <a:lstStyle/>
          <a:p>
            <a:r>
              <a:rPr lang="en-US"/>
              <a:t>Click icon to add picture</a:t>
            </a:r>
            <a:endParaRPr lang="en-GB"/>
          </a:p>
        </p:txBody>
      </p:sp>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4963" y="1531513"/>
            <a:ext cx="5670550" cy="4624190"/>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3" name="Footer Placeholder 2">
            <a:extLst>
              <a:ext uri="{FF2B5EF4-FFF2-40B4-BE49-F238E27FC236}">
                <a16:creationId xmlns:a16="http://schemas.microsoft.com/office/drawing/2014/main" id="{CF69F132-705A-D2AA-595D-864B72D05DA5}"/>
              </a:ext>
            </a:extLst>
          </p:cNvPr>
          <p:cNvSpPr>
            <a:spLocks noGrp="1"/>
          </p:cNvSpPr>
          <p:nvPr>
            <p:ph type="ftr" sz="quarter" idx="22"/>
          </p:nvPr>
        </p:nvSpPr>
        <p:spPr/>
        <p:txBody>
          <a:bodyPr/>
          <a:lstStyle/>
          <a:p>
            <a:r>
              <a:rPr lang="en-GB"/>
              <a:t>Footnote</a:t>
            </a:r>
            <a:endParaRPr lang="en-GB" dirty="0"/>
          </a:p>
        </p:txBody>
      </p:sp>
      <p:sp>
        <p:nvSpPr>
          <p:cNvPr id="4" name="Slide Number Placeholder 3">
            <a:extLst>
              <a:ext uri="{FF2B5EF4-FFF2-40B4-BE49-F238E27FC236}">
                <a16:creationId xmlns:a16="http://schemas.microsoft.com/office/drawing/2014/main" id="{124018D7-4B41-DE13-4970-93B37C7104B6}"/>
              </a:ext>
            </a:extLst>
          </p:cNvPr>
          <p:cNvSpPr>
            <a:spLocks noGrp="1"/>
          </p:cNvSpPr>
          <p:nvPr>
            <p:ph type="sldNum" sz="quarter" idx="23"/>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2914891122"/>
      </p:ext>
    </p:extLst>
  </p:cSld>
  <p:clrMapOvr>
    <a:masterClrMapping/>
  </p:clrMapOvr>
  <p:extLst>
    <p:ext uri="{DCECCB84-F9BA-43D5-87BE-67443E8EF086}">
      <p15:sldGuideLst xmlns:p15="http://schemas.microsoft.com/office/powerpoint/2012/main">
        <p15:guide id="3" orient="horz" pos="3113">
          <p15:clr>
            <a:srgbClr val="FBAE40"/>
          </p15:clr>
        </p15:guide>
        <p15:guide id="4" pos="3783">
          <p15:clr>
            <a:srgbClr val="FBAE40"/>
          </p15:clr>
        </p15:guide>
        <p15:guide id="5" pos="3896">
          <p15:clr>
            <a:srgbClr val="FBAE40"/>
          </p15:clr>
        </p15:guide>
        <p15:guide id="6" orient="horz" pos="981">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255962" y="2044699"/>
            <a:ext cx="8601075" cy="4098303"/>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pic>
        <p:nvPicPr>
          <p:cNvPr id="4" name="Graphic 3">
            <a:extLst>
              <a:ext uri="{FF2B5EF4-FFF2-40B4-BE49-F238E27FC236}">
                <a16:creationId xmlns:a16="http://schemas.microsoft.com/office/drawing/2014/main" id="{7CCF9565-6F9D-B292-33E4-F9DC99550EC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37344" y="6330955"/>
            <a:ext cx="1046162" cy="193670"/>
          </a:xfrm>
          <a:prstGeom prst="rect">
            <a:avLst/>
          </a:prstGeom>
        </p:spPr>
      </p:pic>
      <p:sp>
        <p:nvSpPr>
          <p:cNvPr id="6" name="Slide Number Placeholder 5">
            <a:extLst>
              <a:ext uri="{FF2B5EF4-FFF2-40B4-BE49-F238E27FC236}">
                <a16:creationId xmlns:a16="http://schemas.microsoft.com/office/drawing/2014/main" id="{3B2C2B76-A1FD-D45A-D241-ED28EA33BED8}"/>
              </a:ext>
            </a:extLst>
          </p:cNvPr>
          <p:cNvSpPr>
            <a:spLocks noGrp="1"/>
          </p:cNvSpPr>
          <p:nvPr>
            <p:ph type="sldNum" sz="quarter" idx="15"/>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2051438379"/>
      </p:ext>
    </p:extLst>
  </p:cSld>
  <p:clrMapOvr>
    <a:masterClrMapping/>
  </p:clrMapOvr>
  <p:extLst>
    <p:ext uri="{DCECCB84-F9BA-43D5-87BE-67443E8EF086}">
      <p15:sldGuideLst xmlns:p15="http://schemas.microsoft.com/office/powerpoint/2012/main">
        <p15:guide id="3" orient="horz" pos="3113">
          <p15:clr>
            <a:srgbClr val="FBAE40"/>
          </p15:clr>
        </p15:guide>
        <p15:guide id="4" pos="3783">
          <p15:clr>
            <a:srgbClr val="FBAE40"/>
          </p15:clr>
        </p15:guide>
        <p15:guide id="5" pos="3896">
          <p15:clr>
            <a:srgbClr val="FBAE40"/>
          </p15:clr>
        </p15:guide>
        <p15:guide id="6" orient="horz" pos="1321">
          <p15:clr>
            <a:srgbClr val="FBAE40"/>
          </p15:clr>
        </p15:guide>
        <p15:guide id="7" pos="2048">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8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a:xfrm>
            <a:off x="334963" y="289711"/>
            <a:ext cx="3730625" cy="1086602"/>
          </a:xfrm>
        </p:spPr>
        <p:txBody>
          <a:bodyPr/>
          <a:lstStyle/>
          <a:p>
            <a:r>
              <a:rPr lang="en-US"/>
              <a:t>Click to edit Master title style</a:t>
            </a:r>
            <a:endParaRPr lang="en-GB"/>
          </a:p>
        </p:txBody>
      </p:sp>
      <p:sp>
        <p:nvSpPr>
          <p:cNvPr id="12" name="Content Placeholder 2">
            <a:extLst>
              <a:ext uri="{FF2B5EF4-FFF2-40B4-BE49-F238E27FC236}">
                <a16:creationId xmlns:a16="http://schemas.microsoft.com/office/drawing/2014/main" id="{1F4AA4E1-3BFF-615B-9CFC-3458B0007C1F}"/>
              </a:ext>
            </a:extLst>
          </p:cNvPr>
          <p:cNvSpPr>
            <a:spLocks noGrp="1"/>
          </p:cNvSpPr>
          <p:nvPr>
            <p:ph idx="23" hasCustomPrompt="1"/>
          </p:nvPr>
        </p:nvSpPr>
        <p:spPr>
          <a:xfrm>
            <a:off x="4230687" y="5231026"/>
            <a:ext cx="7626351" cy="1086602"/>
          </a:xfrm>
        </p:spPr>
        <p:txBody>
          <a:bodyPr>
            <a:noAutofit/>
          </a:bodyPr>
          <a:lstStyle>
            <a:lvl1pPr marL="0" indent="0">
              <a:buSzPct val="150000"/>
              <a:buNone/>
              <a:defRPr sz="1500" b="0">
                <a:solidFill>
                  <a:schemeClr val="tx1"/>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3" name="Picture Placeholder 24">
            <a:extLst>
              <a:ext uri="{FF2B5EF4-FFF2-40B4-BE49-F238E27FC236}">
                <a16:creationId xmlns:a16="http://schemas.microsoft.com/office/drawing/2014/main" id="{8C54CE5F-E680-6A02-4B87-D157EE87536F}"/>
              </a:ext>
            </a:extLst>
          </p:cNvPr>
          <p:cNvSpPr>
            <a:spLocks noGrp="1"/>
          </p:cNvSpPr>
          <p:nvPr>
            <p:ph type="pic" sz="quarter" idx="24"/>
          </p:nvPr>
        </p:nvSpPr>
        <p:spPr>
          <a:xfrm>
            <a:off x="4230687" y="333374"/>
            <a:ext cx="7626351" cy="4608513"/>
          </a:xfrm>
          <a:prstGeom prst="roundRect">
            <a:avLst>
              <a:gd name="adj" fmla="val 1786"/>
            </a:avLst>
          </a:prstGeom>
        </p:spPr>
        <p:txBody>
          <a:bodyPr/>
          <a:lstStyle/>
          <a:p>
            <a:r>
              <a:rPr lang="en-US"/>
              <a:t>Click icon to add picture</a:t>
            </a:r>
            <a:endParaRPr lang="en-GB" dirty="0"/>
          </a:p>
        </p:txBody>
      </p:sp>
      <p:pic>
        <p:nvPicPr>
          <p:cNvPr id="5" name="Graphic 4">
            <a:extLst>
              <a:ext uri="{FF2B5EF4-FFF2-40B4-BE49-F238E27FC236}">
                <a16:creationId xmlns:a16="http://schemas.microsoft.com/office/drawing/2014/main" id="{A438CEBA-DBD2-EC64-73FE-2166E68C8E7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37344" y="6330955"/>
            <a:ext cx="1046162" cy="193670"/>
          </a:xfrm>
          <a:prstGeom prst="rect">
            <a:avLst/>
          </a:prstGeom>
        </p:spPr>
      </p:pic>
      <p:sp>
        <p:nvSpPr>
          <p:cNvPr id="9" name="Slide Number Placeholder 8">
            <a:extLst>
              <a:ext uri="{FF2B5EF4-FFF2-40B4-BE49-F238E27FC236}">
                <a16:creationId xmlns:a16="http://schemas.microsoft.com/office/drawing/2014/main" id="{F28BD1AD-3727-5374-37AD-704CEC73FBDE}"/>
              </a:ext>
            </a:extLst>
          </p:cNvPr>
          <p:cNvSpPr>
            <a:spLocks noGrp="1"/>
          </p:cNvSpPr>
          <p:nvPr>
            <p:ph type="sldNum" sz="quarter" idx="26"/>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1272787855"/>
      </p:ext>
    </p:extLst>
  </p:cSld>
  <p:clrMapOvr>
    <a:masterClrMapping/>
  </p:clrMapOvr>
  <p:extLst>
    <p:ext uri="{DCECCB84-F9BA-43D5-87BE-67443E8EF086}">
      <p15:sldGuideLst xmlns:p15="http://schemas.microsoft.com/office/powerpoint/2012/main">
        <p15:guide id="3" orient="horz" pos="3113">
          <p15:clr>
            <a:srgbClr val="FBAE40"/>
          </p15:clr>
        </p15:guide>
        <p15:guide id="4" pos="2561">
          <p15:clr>
            <a:srgbClr val="FBAE40"/>
          </p15:clr>
        </p15:guide>
        <p15:guide id="5" pos="5110">
          <p15:clr>
            <a:srgbClr val="FBAE40"/>
          </p15:clr>
        </p15:guide>
        <p15:guide id="6" orient="horz" pos="981">
          <p15:clr>
            <a:srgbClr val="FBAE40"/>
          </p15:clr>
        </p15:guide>
        <p15:guide id="7" orient="horz" pos="3317">
          <p15:clr>
            <a:srgbClr val="FBAE40"/>
          </p15:clr>
        </p15:guide>
        <p15:guide id="8" pos="5016">
          <p15:clr>
            <a:srgbClr val="FBAE40"/>
          </p15:clr>
        </p15:guide>
        <p15:guide id="9" pos="2661">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9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8BC5E-162D-CC7A-7647-20AEA4BA79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7157D7-4282-CDED-7A0A-128ED4C1BD99}"/>
              </a:ext>
            </a:extLst>
          </p:cNvPr>
          <p:cNvSpPr>
            <a:spLocks noGrp="1"/>
          </p:cNvSpPr>
          <p:nvPr>
            <p:ph idx="1"/>
          </p:nvPr>
        </p:nvSpPr>
        <p:spPr>
          <a:xfrm>
            <a:off x="334963" y="4508499"/>
            <a:ext cx="5670550" cy="1668463"/>
          </a:xfrm>
        </p:spPr>
        <p:txBody>
          <a:bodyPr/>
          <a:lstStyle>
            <a:lvl1pPr marL="361950" indent="-361950">
              <a:spcAft>
                <a:spcPts val="500"/>
              </a:spcAft>
              <a:buSzPct val="150000"/>
              <a:defRPr/>
            </a:lvl1pPr>
            <a:lvl2pPr marL="717550" indent="-361950">
              <a:spcAft>
                <a:spcPts val="500"/>
              </a:spcAft>
              <a:defRPr/>
            </a:lvl2pPr>
            <a:lvl3pPr marL="1079500" indent="-361950">
              <a:spcAft>
                <a:spcPts val="500"/>
              </a:spcAft>
              <a:defRPr/>
            </a:lvl3pPr>
          </a:lstStyle>
          <a:p>
            <a:pPr lvl="0"/>
            <a:r>
              <a:rPr lang="en-US"/>
              <a:t>Click to edit Master text styles</a:t>
            </a:r>
          </a:p>
          <a:p>
            <a:pPr lvl="1"/>
            <a:r>
              <a:rPr lang="en-US"/>
              <a:t>Second level</a:t>
            </a:r>
          </a:p>
          <a:p>
            <a:pPr lvl="2"/>
            <a:r>
              <a:rPr lang="en-US"/>
              <a:t>Third level</a:t>
            </a:r>
          </a:p>
        </p:txBody>
      </p:sp>
      <p:sp>
        <p:nvSpPr>
          <p:cNvPr id="14" name="Content Placeholder 2">
            <a:extLst>
              <a:ext uri="{FF2B5EF4-FFF2-40B4-BE49-F238E27FC236}">
                <a16:creationId xmlns:a16="http://schemas.microsoft.com/office/drawing/2014/main" id="{4F16273C-F648-82B9-BA7D-8DBA1AB8DE56}"/>
              </a:ext>
            </a:extLst>
          </p:cNvPr>
          <p:cNvSpPr>
            <a:spLocks noGrp="1"/>
          </p:cNvSpPr>
          <p:nvPr>
            <p:ph idx="12" hasCustomPrompt="1"/>
          </p:nvPr>
        </p:nvSpPr>
        <p:spPr>
          <a:xfrm>
            <a:off x="334963" y="3763964"/>
            <a:ext cx="5670550" cy="204786"/>
          </a:xfrm>
        </p:spPr>
        <p:txBody>
          <a:bodyPr/>
          <a:lstStyle>
            <a:lvl1pPr marL="0" indent="0">
              <a:buSzPct val="150000"/>
              <a:buNone/>
              <a:defRPr b="1"/>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4963" y="2776538"/>
            <a:ext cx="5670550" cy="360362"/>
          </a:xfrm>
        </p:spPr>
        <p:txBody>
          <a:bodyPr>
            <a:noAutofit/>
          </a:bodyPr>
          <a:lstStyle>
            <a:lvl1pPr marL="0" indent="0">
              <a:buSzPct val="150000"/>
              <a:buNone/>
              <a:defRPr sz="2000" b="1">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6" name="Content Placeholder 2">
            <a:extLst>
              <a:ext uri="{FF2B5EF4-FFF2-40B4-BE49-F238E27FC236}">
                <a16:creationId xmlns:a16="http://schemas.microsoft.com/office/drawing/2014/main" id="{1F28647F-5FBB-E648-D57D-39843AD01071}"/>
              </a:ext>
            </a:extLst>
          </p:cNvPr>
          <p:cNvSpPr>
            <a:spLocks noGrp="1"/>
          </p:cNvSpPr>
          <p:nvPr>
            <p:ph idx="14" hasCustomPrompt="1"/>
          </p:nvPr>
        </p:nvSpPr>
        <p:spPr>
          <a:xfrm>
            <a:off x="334963" y="3276601"/>
            <a:ext cx="5670550"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7" name="Content Placeholder 2">
            <a:extLst>
              <a:ext uri="{FF2B5EF4-FFF2-40B4-BE49-F238E27FC236}">
                <a16:creationId xmlns:a16="http://schemas.microsoft.com/office/drawing/2014/main" id="{F0D19E4E-477E-11E3-BB85-004DF0E57BC3}"/>
              </a:ext>
            </a:extLst>
          </p:cNvPr>
          <p:cNvSpPr>
            <a:spLocks noGrp="1"/>
          </p:cNvSpPr>
          <p:nvPr>
            <p:ph idx="15" hasCustomPrompt="1"/>
          </p:nvPr>
        </p:nvSpPr>
        <p:spPr>
          <a:xfrm>
            <a:off x="334963" y="3992565"/>
            <a:ext cx="5670550" cy="204786"/>
          </a:xfrm>
        </p:spPr>
        <p:txBody>
          <a:bodyPr/>
          <a:lstStyle>
            <a:lvl1pPr marL="0" indent="0">
              <a:buSzPct val="150000"/>
              <a:buNone/>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18" name="Content Placeholder 2">
            <a:extLst>
              <a:ext uri="{FF2B5EF4-FFF2-40B4-BE49-F238E27FC236}">
                <a16:creationId xmlns:a16="http://schemas.microsoft.com/office/drawing/2014/main" id="{CAC2F38F-C16D-EED2-DCC1-D398D317A25C}"/>
              </a:ext>
            </a:extLst>
          </p:cNvPr>
          <p:cNvSpPr>
            <a:spLocks noGrp="1"/>
          </p:cNvSpPr>
          <p:nvPr>
            <p:ph idx="16"/>
          </p:nvPr>
        </p:nvSpPr>
        <p:spPr>
          <a:xfrm>
            <a:off x="6186489" y="4508499"/>
            <a:ext cx="5670550" cy="1668463"/>
          </a:xfrm>
        </p:spPr>
        <p:txBody>
          <a:bodyPr/>
          <a:lstStyle>
            <a:lvl1pPr marL="361950" indent="-361950">
              <a:spcAft>
                <a:spcPts val="500"/>
              </a:spcAft>
              <a:buSzPct val="150000"/>
              <a:defRPr/>
            </a:lvl1pPr>
            <a:lvl2pPr marL="717550" indent="-361950">
              <a:spcAft>
                <a:spcPts val="500"/>
              </a:spcAft>
              <a:defRPr/>
            </a:lvl2pPr>
            <a:lvl3pPr marL="1079500" indent="-361950">
              <a:spcAft>
                <a:spcPts val="500"/>
              </a:spcAft>
              <a:defRPr/>
            </a:lvl3pPr>
          </a:lstStyle>
          <a:p>
            <a:pPr lvl="0"/>
            <a:r>
              <a:rPr lang="en-US"/>
              <a:t>Click to edit Master text styles</a:t>
            </a:r>
          </a:p>
          <a:p>
            <a:pPr lvl="1"/>
            <a:r>
              <a:rPr lang="en-US"/>
              <a:t>Second level</a:t>
            </a:r>
          </a:p>
          <a:p>
            <a:pPr lvl="2"/>
            <a:r>
              <a:rPr lang="en-US"/>
              <a:t>Third level</a:t>
            </a:r>
          </a:p>
        </p:txBody>
      </p:sp>
      <p:sp>
        <p:nvSpPr>
          <p:cNvPr id="19" name="Content Placeholder 2">
            <a:extLst>
              <a:ext uri="{FF2B5EF4-FFF2-40B4-BE49-F238E27FC236}">
                <a16:creationId xmlns:a16="http://schemas.microsoft.com/office/drawing/2014/main" id="{0FB72E79-8848-46B5-B46E-56CE7519D06E}"/>
              </a:ext>
            </a:extLst>
          </p:cNvPr>
          <p:cNvSpPr>
            <a:spLocks noGrp="1"/>
          </p:cNvSpPr>
          <p:nvPr>
            <p:ph idx="17" hasCustomPrompt="1"/>
          </p:nvPr>
        </p:nvSpPr>
        <p:spPr>
          <a:xfrm>
            <a:off x="6186489" y="3763964"/>
            <a:ext cx="5670550" cy="204786"/>
          </a:xfrm>
        </p:spPr>
        <p:txBody>
          <a:bodyPr/>
          <a:lstStyle>
            <a:lvl1pPr marL="0" indent="0">
              <a:buSzPct val="150000"/>
              <a:buNone/>
              <a:defRPr b="1"/>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20" name="Content Placeholder 2">
            <a:extLst>
              <a:ext uri="{FF2B5EF4-FFF2-40B4-BE49-F238E27FC236}">
                <a16:creationId xmlns:a16="http://schemas.microsoft.com/office/drawing/2014/main" id="{9B1D539E-1BC3-7359-94B5-01F6310E0308}"/>
              </a:ext>
            </a:extLst>
          </p:cNvPr>
          <p:cNvSpPr>
            <a:spLocks noGrp="1"/>
          </p:cNvSpPr>
          <p:nvPr>
            <p:ph idx="18" hasCustomPrompt="1"/>
          </p:nvPr>
        </p:nvSpPr>
        <p:spPr>
          <a:xfrm>
            <a:off x="6186489" y="2776538"/>
            <a:ext cx="5670550" cy="360362"/>
          </a:xfrm>
        </p:spPr>
        <p:txBody>
          <a:bodyPr>
            <a:noAutofit/>
          </a:bodyPr>
          <a:lstStyle>
            <a:lvl1pPr marL="0" indent="0">
              <a:buSzPct val="150000"/>
              <a:buNone/>
              <a:defRPr sz="2000" b="1">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21" name="Content Placeholder 2">
            <a:extLst>
              <a:ext uri="{FF2B5EF4-FFF2-40B4-BE49-F238E27FC236}">
                <a16:creationId xmlns:a16="http://schemas.microsoft.com/office/drawing/2014/main" id="{CD191DA5-96C3-86E2-DA4B-949CA4E97DC2}"/>
              </a:ext>
            </a:extLst>
          </p:cNvPr>
          <p:cNvSpPr>
            <a:spLocks noGrp="1"/>
          </p:cNvSpPr>
          <p:nvPr>
            <p:ph idx="19" hasCustomPrompt="1"/>
          </p:nvPr>
        </p:nvSpPr>
        <p:spPr>
          <a:xfrm>
            <a:off x="6186489" y="3276601"/>
            <a:ext cx="5670550"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22" name="Content Placeholder 2">
            <a:extLst>
              <a:ext uri="{FF2B5EF4-FFF2-40B4-BE49-F238E27FC236}">
                <a16:creationId xmlns:a16="http://schemas.microsoft.com/office/drawing/2014/main" id="{856851C0-71B3-84EF-DF53-FB6486A9BF47}"/>
              </a:ext>
            </a:extLst>
          </p:cNvPr>
          <p:cNvSpPr>
            <a:spLocks noGrp="1"/>
          </p:cNvSpPr>
          <p:nvPr>
            <p:ph idx="20" hasCustomPrompt="1"/>
          </p:nvPr>
        </p:nvSpPr>
        <p:spPr>
          <a:xfrm>
            <a:off x="6186489" y="3992565"/>
            <a:ext cx="5670550" cy="204786"/>
          </a:xfrm>
        </p:spPr>
        <p:txBody>
          <a:bodyPr/>
          <a:lstStyle>
            <a:lvl1pPr marL="0" indent="0">
              <a:buSzPct val="150000"/>
              <a:buNone/>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Click to edit text</a:t>
            </a:r>
            <a:endParaRPr lang="en-GB" dirty="0"/>
          </a:p>
        </p:txBody>
      </p:sp>
      <p:sp>
        <p:nvSpPr>
          <p:cNvPr id="6" name="Footer Placeholder 5">
            <a:extLst>
              <a:ext uri="{FF2B5EF4-FFF2-40B4-BE49-F238E27FC236}">
                <a16:creationId xmlns:a16="http://schemas.microsoft.com/office/drawing/2014/main" id="{96FDE562-A108-8C93-E811-722ADAEF32B8}"/>
              </a:ext>
            </a:extLst>
          </p:cNvPr>
          <p:cNvSpPr>
            <a:spLocks noGrp="1"/>
          </p:cNvSpPr>
          <p:nvPr>
            <p:ph type="ftr" sz="quarter" idx="21"/>
          </p:nvPr>
        </p:nvSpPr>
        <p:spPr/>
        <p:txBody>
          <a:bodyPr/>
          <a:lstStyle/>
          <a:p>
            <a:r>
              <a:rPr lang="en-GB"/>
              <a:t>Footnote</a:t>
            </a:r>
            <a:endParaRPr lang="en-GB" dirty="0"/>
          </a:p>
        </p:txBody>
      </p:sp>
      <p:sp>
        <p:nvSpPr>
          <p:cNvPr id="9" name="Slide Number Placeholder 8">
            <a:extLst>
              <a:ext uri="{FF2B5EF4-FFF2-40B4-BE49-F238E27FC236}">
                <a16:creationId xmlns:a16="http://schemas.microsoft.com/office/drawing/2014/main" id="{6A4BFA95-98E6-9FAE-AA20-D2981D2400A3}"/>
              </a:ext>
            </a:extLst>
          </p:cNvPr>
          <p:cNvSpPr>
            <a:spLocks noGrp="1"/>
          </p:cNvSpPr>
          <p:nvPr>
            <p:ph type="sldNum" sz="quarter" idx="22"/>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782323392"/>
      </p:ext>
    </p:extLst>
  </p:cSld>
  <p:clrMapOvr>
    <a:masterClrMapping/>
  </p:clrMapOvr>
  <p:extLst>
    <p:ext uri="{DCECCB84-F9BA-43D5-87BE-67443E8EF086}">
      <p15:sldGuideLst xmlns:p15="http://schemas.microsoft.com/office/powerpoint/2012/main">
        <p15:guide id="1" orient="horz" pos="2387">
          <p15:clr>
            <a:srgbClr val="FBAE40"/>
          </p15:clr>
        </p15:guide>
        <p15:guide id="2" orient="horz" pos="2614">
          <p15:clr>
            <a:srgbClr val="FBAE40"/>
          </p15:clr>
        </p15:guide>
        <p15:guide id="3" orient="horz" pos="2840">
          <p15:clr>
            <a:srgbClr val="FBAE40"/>
          </p15:clr>
        </p15:guide>
        <p15:guide id="4" pos="3783">
          <p15:clr>
            <a:srgbClr val="FBAE40"/>
          </p15:clr>
        </p15:guide>
        <p15:guide id="5" pos="3896">
          <p15:clr>
            <a:srgbClr val="FBAE40"/>
          </p15:clr>
        </p15:guide>
        <p15:guide id="6" orient="horz" pos="1764">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E11C3-F8EF-6E26-E980-A81454F02AA1}"/>
              </a:ext>
            </a:extLst>
          </p:cNvPr>
          <p:cNvSpPr>
            <a:spLocks noGrp="1"/>
          </p:cNvSpPr>
          <p:nvPr>
            <p:ph type="title"/>
          </p:nvPr>
        </p:nvSpPr>
        <p:spPr/>
        <p:txBody>
          <a:bodyPr/>
          <a:lstStyle/>
          <a:p>
            <a:r>
              <a:rPr lang="en-US"/>
              <a:t>Click to edit Master title style</a:t>
            </a:r>
            <a:endParaRPr lang="en-GB"/>
          </a:p>
        </p:txBody>
      </p:sp>
      <p:sp>
        <p:nvSpPr>
          <p:cNvPr id="11" name="Footer Placeholder 10">
            <a:extLst>
              <a:ext uri="{FF2B5EF4-FFF2-40B4-BE49-F238E27FC236}">
                <a16:creationId xmlns:a16="http://schemas.microsoft.com/office/drawing/2014/main" id="{D01E2A34-9193-BE75-06AC-3A83B8F34DD7}"/>
              </a:ext>
            </a:extLst>
          </p:cNvPr>
          <p:cNvSpPr>
            <a:spLocks noGrp="1"/>
          </p:cNvSpPr>
          <p:nvPr>
            <p:ph type="ftr" sz="quarter" idx="10"/>
          </p:nvPr>
        </p:nvSpPr>
        <p:spPr/>
        <p:txBody>
          <a:bodyPr/>
          <a:lstStyle/>
          <a:p>
            <a:r>
              <a:rPr lang="en-GB"/>
              <a:t>Footnote</a:t>
            </a:r>
            <a:endParaRPr lang="en-GB" dirty="0"/>
          </a:p>
        </p:txBody>
      </p:sp>
      <p:sp>
        <p:nvSpPr>
          <p:cNvPr id="12" name="Slide Number Placeholder 11">
            <a:extLst>
              <a:ext uri="{FF2B5EF4-FFF2-40B4-BE49-F238E27FC236}">
                <a16:creationId xmlns:a16="http://schemas.microsoft.com/office/drawing/2014/main" id="{A552378A-64FB-514F-79FA-A4B8202BE369}"/>
              </a:ext>
            </a:extLst>
          </p:cNvPr>
          <p:cNvSpPr>
            <a:spLocks noGrp="1"/>
          </p:cNvSpPr>
          <p:nvPr>
            <p:ph type="sldNum" sz="quarter" idx="11"/>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640789312"/>
      </p:ext>
    </p:extLst>
  </p:cSld>
  <p:clrMapOvr>
    <a:masterClrMapping/>
  </p:clrMapOvr>
  <p:extLst>
    <p:ext uri="{DCECCB84-F9BA-43D5-87BE-67443E8EF086}">
      <p15:sldGuideLst xmlns:p15="http://schemas.microsoft.com/office/powerpoint/2012/main">
        <p15:guide id="1" pos="2048">
          <p15:clr>
            <a:srgbClr val="FBAE4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93786C9B-003B-594B-4B55-8275F90B81D6}"/>
              </a:ext>
            </a:extLst>
          </p:cNvPr>
          <p:cNvSpPr>
            <a:spLocks noGrp="1"/>
          </p:cNvSpPr>
          <p:nvPr>
            <p:ph type="ftr" sz="quarter" idx="10"/>
          </p:nvPr>
        </p:nvSpPr>
        <p:spPr/>
        <p:txBody>
          <a:bodyPr/>
          <a:lstStyle/>
          <a:p>
            <a:r>
              <a:rPr lang="en-GB"/>
              <a:t>Footnote</a:t>
            </a:r>
            <a:endParaRPr lang="en-GB" dirty="0"/>
          </a:p>
        </p:txBody>
      </p:sp>
      <p:sp>
        <p:nvSpPr>
          <p:cNvPr id="8" name="Slide Number Placeholder 7">
            <a:extLst>
              <a:ext uri="{FF2B5EF4-FFF2-40B4-BE49-F238E27FC236}">
                <a16:creationId xmlns:a16="http://schemas.microsoft.com/office/drawing/2014/main" id="{B5DF90DC-77D2-D90D-7F96-2D31E5F1D7FA}"/>
              </a:ext>
            </a:extLst>
          </p:cNvPr>
          <p:cNvSpPr>
            <a:spLocks noGrp="1"/>
          </p:cNvSpPr>
          <p:nvPr>
            <p:ph type="sldNum" sz="quarter" idx="11"/>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222446807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Image and Logo">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A438CEBA-DBD2-EC64-73FE-2166E68C8E7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337344" y="6330955"/>
            <a:ext cx="1046162" cy="193670"/>
          </a:xfrm>
          <a:prstGeom prst="rect">
            <a:avLst/>
          </a:prstGeom>
        </p:spPr>
      </p:pic>
    </p:spTree>
    <p:extLst>
      <p:ext uri="{BB962C8B-B14F-4D97-AF65-F5344CB8AC3E}">
        <p14:creationId xmlns:p14="http://schemas.microsoft.com/office/powerpoint/2010/main" val="581188715"/>
      </p:ext>
    </p:extLst>
  </p:cSld>
  <p:clrMapOvr>
    <a:masterClrMapping/>
  </p:clrMapOvr>
  <p:extLst>
    <p:ext uri="{DCECCB84-F9BA-43D5-87BE-67443E8EF086}">
      <p15:sldGuideLst xmlns:p15="http://schemas.microsoft.com/office/powerpoint/2012/main">
        <p15:guide id="3" orient="horz" pos="3113">
          <p15:clr>
            <a:srgbClr val="FBAE40"/>
          </p15:clr>
        </p15:guide>
        <p15:guide id="4" pos="2561">
          <p15:clr>
            <a:srgbClr val="FBAE40"/>
          </p15:clr>
        </p15:guide>
        <p15:guide id="5" pos="5110">
          <p15:clr>
            <a:srgbClr val="FBAE40"/>
          </p15:clr>
        </p15:guide>
        <p15:guide id="6" orient="horz" pos="981">
          <p15:clr>
            <a:srgbClr val="FBAE40"/>
          </p15:clr>
        </p15:guide>
        <p15:guide id="7" orient="horz" pos="3317">
          <p15:clr>
            <a:srgbClr val="FBAE40"/>
          </p15:clr>
        </p15:guide>
        <p15:guide id="8" pos="5016">
          <p15:clr>
            <a:srgbClr val="FBAE40"/>
          </p15:clr>
        </p15:guide>
        <p15:guide id="9" pos="2661">
          <p15:clr>
            <a:srgbClr val="FBAE4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1_Quote slide">
    <p:spTree>
      <p:nvGrpSpPr>
        <p:cNvPr id="1" name=""/>
        <p:cNvGrpSpPr/>
        <p:nvPr/>
      </p:nvGrpSpPr>
      <p:grpSpPr>
        <a:xfrm>
          <a:off x="0" y="0"/>
          <a:ext cx="0" cy="0"/>
          <a:chOff x="0" y="0"/>
          <a:chExt cx="0" cy="0"/>
        </a:xfrm>
      </p:grpSpPr>
      <p:pic>
        <p:nvPicPr>
          <p:cNvPr id="6" name="Picture 5" descr="A blue and white background with white dots&#10;&#10;AI-generated content may be incorrect.">
            <a:extLst>
              <a:ext uri="{FF2B5EF4-FFF2-40B4-BE49-F238E27FC236}">
                <a16:creationId xmlns:a16="http://schemas.microsoft.com/office/drawing/2014/main" id="{3558CC02-B825-2667-6E84-0D3617E773E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E11C3-F8EF-6E26-E980-A81454F02AA1}"/>
              </a:ext>
            </a:extLst>
          </p:cNvPr>
          <p:cNvSpPr>
            <a:spLocks noGrp="1"/>
          </p:cNvSpPr>
          <p:nvPr>
            <p:ph type="title" hasCustomPrompt="1"/>
          </p:nvPr>
        </p:nvSpPr>
        <p:spPr>
          <a:xfrm>
            <a:off x="2541588" y="2186781"/>
            <a:ext cx="7072312" cy="2586038"/>
          </a:xfrm>
        </p:spPr>
        <p:txBody>
          <a:bodyPr anchor="ctr">
            <a:normAutofit/>
          </a:bodyPr>
          <a:lstStyle>
            <a:lvl1pPr algn="ctr">
              <a:defRPr sz="6000">
                <a:solidFill>
                  <a:schemeClr val="bg1"/>
                </a:solidFill>
              </a:defRPr>
            </a:lvl1pPr>
          </a:lstStyle>
          <a:p>
            <a:r>
              <a:rPr lang="en-US" dirty="0"/>
              <a:t>“An inspiring quote or sentence of a couple of lines.”</a:t>
            </a:r>
            <a:endParaRPr lang="en-GB" dirty="0"/>
          </a:p>
        </p:txBody>
      </p:sp>
      <p:sp>
        <p:nvSpPr>
          <p:cNvPr id="8" name="Text Placeholder 2">
            <a:extLst>
              <a:ext uri="{FF2B5EF4-FFF2-40B4-BE49-F238E27FC236}">
                <a16:creationId xmlns:a16="http://schemas.microsoft.com/office/drawing/2014/main" id="{BFC5E49D-9274-9C18-CB2D-996F588409F4}"/>
              </a:ext>
            </a:extLst>
          </p:cNvPr>
          <p:cNvSpPr>
            <a:spLocks noGrp="1"/>
          </p:cNvSpPr>
          <p:nvPr>
            <p:ph type="body" idx="1" hasCustomPrompt="1"/>
          </p:nvPr>
        </p:nvSpPr>
        <p:spPr>
          <a:xfrm>
            <a:off x="2541587" y="4810919"/>
            <a:ext cx="7072313" cy="388937"/>
          </a:xfrm>
        </p:spPr>
        <p:txBody>
          <a:bodyPr>
            <a:normAutofit/>
          </a:bodyPr>
          <a:lstStyle>
            <a:lvl1pPr marL="0" indent="0" algn="ctr">
              <a:buNone/>
              <a:defRPr sz="1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Name, Function</a:t>
            </a:r>
          </a:p>
        </p:txBody>
      </p:sp>
    </p:spTree>
    <p:extLst>
      <p:ext uri="{BB962C8B-B14F-4D97-AF65-F5344CB8AC3E}">
        <p14:creationId xmlns:p14="http://schemas.microsoft.com/office/powerpoint/2010/main" val="519768875"/>
      </p:ext>
    </p:extLst>
  </p:cSld>
  <p:clrMapOvr>
    <a:masterClrMapping/>
  </p:clrMapOvr>
  <p:extLst>
    <p:ext uri="{DCECCB84-F9BA-43D5-87BE-67443E8EF086}">
      <p15:sldGuideLst xmlns:p15="http://schemas.microsoft.com/office/powerpoint/2012/main">
        <p15:guide id="1" pos="1413">
          <p15:clr>
            <a:srgbClr val="FBAE40"/>
          </p15:clr>
        </p15:guide>
        <p15:guide id="2" pos="6244">
          <p15:clr>
            <a:srgbClr val="FBAE40"/>
          </p15:clr>
        </p15:guide>
        <p15:guide id="3" orient="horz" pos="1480">
          <p15:clr>
            <a:srgbClr val="FBAE40"/>
          </p15:clr>
        </p15:guide>
        <p15:guide id="4" orient="horz" pos="2840">
          <p15:clr>
            <a:srgbClr val="FBAE40"/>
          </p15:clr>
        </p15:guide>
        <p15:guide id="5" orient="horz" pos="3058">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2_Quote slide">
    <p:spTree>
      <p:nvGrpSpPr>
        <p:cNvPr id="1" name=""/>
        <p:cNvGrpSpPr/>
        <p:nvPr/>
      </p:nvGrpSpPr>
      <p:grpSpPr>
        <a:xfrm>
          <a:off x="0" y="0"/>
          <a:ext cx="0" cy="0"/>
          <a:chOff x="0" y="0"/>
          <a:chExt cx="0" cy="0"/>
        </a:xfrm>
      </p:grpSpPr>
      <p:pic>
        <p:nvPicPr>
          <p:cNvPr id="4" name="Picture 3" descr="A blue and white background with white dots&#10;&#10;AI-generated content may be incorrect.">
            <a:extLst>
              <a:ext uri="{FF2B5EF4-FFF2-40B4-BE49-F238E27FC236}">
                <a16:creationId xmlns:a16="http://schemas.microsoft.com/office/drawing/2014/main" id="{4AA0E0EA-860D-E5BB-1D4A-84FC1AE67E9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E11C3-F8EF-6E26-E980-A81454F02AA1}"/>
              </a:ext>
            </a:extLst>
          </p:cNvPr>
          <p:cNvSpPr>
            <a:spLocks noGrp="1"/>
          </p:cNvSpPr>
          <p:nvPr>
            <p:ph type="title" hasCustomPrompt="1"/>
          </p:nvPr>
        </p:nvSpPr>
        <p:spPr>
          <a:xfrm>
            <a:off x="2541588" y="2186781"/>
            <a:ext cx="7072312" cy="2586038"/>
          </a:xfrm>
        </p:spPr>
        <p:txBody>
          <a:bodyPr anchor="ctr">
            <a:normAutofit/>
          </a:bodyPr>
          <a:lstStyle>
            <a:lvl1pPr algn="ctr">
              <a:defRPr sz="6000">
                <a:solidFill>
                  <a:schemeClr val="bg1"/>
                </a:solidFill>
              </a:defRPr>
            </a:lvl1pPr>
          </a:lstStyle>
          <a:p>
            <a:r>
              <a:rPr lang="en-US" dirty="0"/>
              <a:t>“An inspiring quote or sentence of a couple of lines.”</a:t>
            </a:r>
            <a:endParaRPr lang="en-GB" dirty="0"/>
          </a:p>
        </p:txBody>
      </p:sp>
      <p:sp>
        <p:nvSpPr>
          <p:cNvPr id="8" name="Text Placeholder 2">
            <a:extLst>
              <a:ext uri="{FF2B5EF4-FFF2-40B4-BE49-F238E27FC236}">
                <a16:creationId xmlns:a16="http://schemas.microsoft.com/office/drawing/2014/main" id="{BFC5E49D-9274-9C18-CB2D-996F588409F4}"/>
              </a:ext>
            </a:extLst>
          </p:cNvPr>
          <p:cNvSpPr>
            <a:spLocks noGrp="1"/>
          </p:cNvSpPr>
          <p:nvPr>
            <p:ph type="body" idx="1" hasCustomPrompt="1"/>
          </p:nvPr>
        </p:nvSpPr>
        <p:spPr>
          <a:xfrm>
            <a:off x="2541587" y="4810919"/>
            <a:ext cx="7072313" cy="388937"/>
          </a:xfrm>
        </p:spPr>
        <p:txBody>
          <a:bodyPr>
            <a:normAutofit/>
          </a:bodyPr>
          <a:lstStyle>
            <a:lvl1pPr marL="0" indent="0" algn="ctr">
              <a:buNone/>
              <a:defRPr sz="1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Name, Function</a:t>
            </a:r>
          </a:p>
        </p:txBody>
      </p:sp>
    </p:spTree>
    <p:extLst>
      <p:ext uri="{BB962C8B-B14F-4D97-AF65-F5344CB8AC3E}">
        <p14:creationId xmlns:p14="http://schemas.microsoft.com/office/powerpoint/2010/main" val="76571414"/>
      </p:ext>
    </p:extLst>
  </p:cSld>
  <p:clrMapOvr>
    <a:masterClrMapping/>
  </p:clrMapOvr>
  <p:extLst>
    <p:ext uri="{DCECCB84-F9BA-43D5-87BE-67443E8EF086}">
      <p15:sldGuideLst xmlns:p15="http://schemas.microsoft.com/office/powerpoint/2012/main">
        <p15:guide id="1" pos="1413">
          <p15:clr>
            <a:srgbClr val="FBAE40"/>
          </p15:clr>
        </p15:guide>
        <p15:guide id="2" pos="6244">
          <p15:clr>
            <a:srgbClr val="FBAE40"/>
          </p15:clr>
        </p15:guide>
        <p15:guide id="3" orient="horz" pos="1480">
          <p15:clr>
            <a:srgbClr val="FBAE40"/>
          </p15:clr>
        </p15:guide>
        <p15:guide id="4" orient="horz" pos="2840">
          <p15:clr>
            <a:srgbClr val="FBAE40"/>
          </p15:clr>
        </p15:guide>
        <p15:guide id="5" orient="horz" pos="3058">
          <p15:clr>
            <a:srgbClr val="FBAE4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3_Quote slide">
    <p:spTree>
      <p:nvGrpSpPr>
        <p:cNvPr id="1" name=""/>
        <p:cNvGrpSpPr/>
        <p:nvPr/>
      </p:nvGrpSpPr>
      <p:grpSpPr>
        <a:xfrm>
          <a:off x="0" y="0"/>
          <a:ext cx="0" cy="0"/>
          <a:chOff x="0" y="0"/>
          <a:chExt cx="0" cy="0"/>
        </a:xfrm>
      </p:grpSpPr>
      <p:pic>
        <p:nvPicPr>
          <p:cNvPr id="4" name="Picture 3" descr="A green and white background with dots&#10;&#10;AI-generated content may be incorrect.">
            <a:extLst>
              <a:ext uri="{FF2B5EF4-FFF2-40B4-BE49-F238E27FC236}">
                <a16:creationId xmlns:a16="http://schemas.microsoft.com/office/drawing/2014/main" id="{C7EDBE95-5A26-28C9-9ED6-1FAAF98CA95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E11C3-F8EF-6E26-E980-A81454F02AA1}"/>
              </a:ext>
            </a:extLst>
          </p:cNvPr>
          <p:cNvSpPr>
            <a:spLocks noGrp="1"/>
          </p:cNvSpPr>
          <p:nvPr>
            <p:ph type="title" hasCustomPrompt="1"/>
          </p:nvPr>
        </p:nvSpPr>
        <p:spPr>
          <a:xfrm>
            <a:off x="2541588" y="2186781"/>
            <a:ext cx="7072312" cy="2586038"/>
          </a:xfrm>
        </p:spPr>
        <p:txBody>
          <a:bodyPr anchor="ctr">
            <a:normAutofit/>
          </a:bodyPr>
          <a:lstStyle>
            <a:lvl1pPr algn="ctr">
              <a:defRPr sz="6000">
                <a:solidFill>
                  <a:schemeClr val="bg1"/>
                </a:solidFill>
              </a:defRPr>
            </a:lvl1pPr>
          </a:lstStyle>
          <a:p>
            <a:r>
              <a:rPr lang="en-US" dirty="0"/>
              <a:t>“An inspiring quote or sentence of a couple of lines.”</a:t>
            </a:r>
            <a:endParaRPr lang="en-GB" dirty="0"/>
          </a:p>
        </p:txBody>
      </p:sp>
      <p:sp>
        <p:nvSpPr>
          <p:cNvPr id="8" name="Text Placeholder 2">
            <a:extLst>
              <a:ext uri="{FF2B5EF4-FFF2-40B4-BE49-F238E27FC236}">
                <a16:creationId xmlns:a16="http://schemas.microsoft.com/office/drawing/2014/main" id="{BFC5E49D-9274-9C18-CB2D-996F588409F4}"/>
              </a:ext>
            </a:extLst>
          </p:cNvPr>
          <p:cNvSpPr>
            <a:spLocks noGrp="1"/>
          </p:cNvSpPr>
          <p:nvPr>
            <p:ph type="body" idx="1" hasCustomPrompt="1"/>
          </p:nvPr>
        </p:nvSpPr>
        <p:spPr>
          <a:xfrm>
            <a:off x="2541587" y="4810919"/>
            <a:ext cx="7072313" cy="388937"/>
          </a:xfrm>
        </p:spPr>
        <p:txBody>
          <a:bodyPr>
            <a:normAutofit/>
          </a:bodyPr>
          <a:lstStyle>
            <a:lvl1pPr marL="0" indent="0" algn="ctr">
              <a:buNone/>
              <a:defRPr sz="1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Name, Function</a:t>
            </a:r>
          </a:p>
        </p:txBody>
      </p:sp>
    </p:spTree>
    <p:extLst>
      <p:ext uri="{BB962C8B-B14F-4D97-AF65-F5344CB8AC3E}">
        <p14:creationId xmlns:p14="http://schemas.microsoft.com/office/powerpoint/2010/main" val="4085880357"/>
      </p:ext>
    </p:extLst>
  </p:cSld>
  <p:clrMapOvr>
    <a:masterClrMapping/>
  </p:clrMapOvr>
  <p:extLst>
    <p:ext uri="{DCECCB84-F9BA-43D5-87BE-67443E8EF086}">
      <p15:sldGuideLst xmlns:p15="http://schemas.microsoft.com/office/powerpoint/2012/main">
        <p15:guide id="1" pos="1413">
          <p15:clr>
            <a:srgbClr val="FBAE40"/>
          </p15:clr>
        </p15:guide>
        <p15:guide id="2" pos="6244">
          <p15:clr>
            <a:srgbClr val="FBAE40"/>
          </p15:clr>
        </p15:guide>
        <p15:guide id="3" orient="horz" pos="1480">
          <p15:clr>
            <a:srgbClr val="FBAE40"/>
          </p15:clr>
        </p15:guide>
        <p15:guide id="4" orient="horz" pos="2840">
          <p15:clr>
            <a:srgbClr val="FBAE40"/>
          </p15:clr>
        </p15:guide>
        <p15:guide id="5" orient="horz" pos="3058">
          <p15:clr>
            <a:srgbClr val="FBAE4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4_Quote slide">
    <p:spTree>
      <p:nvGrpSpPr>
        <p:cNvPr id="1" name=""/>
        <p:cNvGrpSpPr/>
        <p:nvPr/>
      </p:nvGrpSpPr>
      <p:grpSpPr>
        <a:xfrm>
          <a:off x="0" y="0"/>
          <a:ext cx="0" cy="0"/>
          <a:chOff x="0" y="0"/>
          <a:chExt cx="0" cy="0"/>
        </a:xfrm>
      </p:grpSpPr>
      <p:pic>
        <p:nvPicPr>
          <p:cNvPr id="4" name="Picture 3" descr="A orange and white background with dots&#10;&#10;AI-generated content may be incorrect.">
            <a:extLst>
              <a:ext uri="{FF2B5EF4-FFF2-40B4-BE49-F238E27FC236}">
                <a16:creationId xmlns:a16="http://schemas.microsoft.com/office/drawing/2014/main" id="{AAB35C08-294A-2601-163B-39914DE681C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E11C3-F8EF-6E26-E980-A81454F02AA1}"/>
              </a:ext>
            </a:extLst>
          </p:cNvPr>
          <p:cNvSpPr>
            <a:spLocks noGrp="1"/>
          </p:cNvSpPr>
          <p:nvPr>
            <p:ph type="title" hasCustomPrompt="1"/>
          </p:nvPr>
        </p:nvSpPr>
        <p:spPr>
          <a:xfrm>
            <a:off x="2541588" y="2186781"/>
            <a:ext cx="7072312" cy="2586038"/>
          </a:xfrm>
        </p:spPr>
        <p:txBody>
          <a:bodyPr anchor="ctr">
            <a:normAutofit/>
          </a:bodyPr>
          <a:lstStyle>
            <a:lvl1pPr algn="ctr">
              <a:defRPr sz="6000">
                <a:solidFill>
                  <a:schemeClr val="bg1"/>
                </a:solidFill>
              </a:defRPr>
            </a:lvl1pPr>
          </a:lstStyle>
          <a:p>
            <a:r>
              <a:rPr lang="en-US" dirty="0"/>
              <a:t>“An inspiring quote or sentence of a couple of lines.”</a:t>
            </a:r>
            <a:endParaRPr lang="en-GB" dirty="0"/>
          </a:p>
        </p:txBody>
      </p:sp>
      <p:sp>
        <p:nvSpPr>
          <p:cNvPr id="8" name="Text Placeholder 2">
            <a:extLst>
              <a:ext uri="{FF2B5EF4-FFF2-40B4-BE49-F238E27FC236}">
                <a16:creationId xmlns:a16="http://schemas.microsoft.com/office/drawing/2014/main" id="{BFC5E49D-9274-9C18-CB2D-996F588409F4}"/>
              </a:ext>
            </a:extLst>
          </p:cNvPr>
          <p:cNvSpPr>
            <a:spLocks noGrp="1"/>
          </p:cNvSpPr>
          <p:nvPr>
            <p:ph type="body" idx="1" hasCustomPrompt="1"/>
          </p:nvPr>
        </p:nvSpPr>
        <p:spPr>
          <a:xfrm>
            <a:off x="2541587" y="4810919"/>
            <a:ext cx="7072313" cy="388937"/>
          </a:xfrm>
        </p:spPr>
        <p:txBody>
          <a:bodyPr>
            <a:normAutofit/>
          </a:bodyPr>
          <a:lstStyle>
            <a:lvl1pPr marL="0" indent="0" algn="ctr">
              <a:buNone/>
              <a:defRPr sz="1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Name, Function</a:t>
            </a:r>
          </a:p>
        </p:txBody>
      </p:sp>
    </p:spTree>
    <p:extLst>
      <p:ext uri="{BB962C8B-B14F-4D97-AF65-F5344CB8AC3E}">
        <p14:creationId xmlns:p14="http://schemas.microsoft.com/office/powerpoint/2010/main" val="1930359930"/>
      </p:ext>
    </p:extLst>
  </p:cSld>
  <p:clrMapOvr>
    <a:masterClrMapping/>
  </p:clrMapOvr>
  <p:extLst>
    <p:ext uri="{DCECCB84-F9BA-43D5-87BE-67443E8EF086}">
      <p15:sldGuideLst xmlns:p15="http://schemas.microsoft.com/office/powerpoint/2012/main">
        <p15:guide id="1" pos="1413">
          <p15:clr>
            <a:srgbClr val="FBAE40"/>
          </p15:clr>
        </p15:guide>
        <p15:guide id="2" pos="6244">
          <p15:clr>
            <a:srgbClr val="FBAE40"/>
          </p15:clr>
        </p15:guide>
        <p15:guide id="3" orient="horz" pos="1480">
          <p15:clr>
            <a:srgbClr val="FBAE40"/>
          </p15:clr>
        </p15:guide>
        <p15:guide id="4" orient="horz" pos="2840">
          <p15:clr>
            <a:srgbClr val="FBAE40"/>
          </p15:clr>
        </p15:guide>
        <p15:guide id="5" orient="horz" pos="3058">
          <p15:clr>
            <a:srgbClr val="FBAE4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5_Quote slide">
    <p:spTree>
      <p:nvGrpSpPr>
        <p:cNvPr id="1" name=""/>
        <p:cNvGrpSpPr/>
        <p:nvPr/>
      </p:nvGrpSpPr>
      <p:grpSpPr>
        <a:xfrm>
          <a:off x="0" y="0"/>
          <a:ext cx="0" cy="0"/>
          <a:chOff x="0" y="0"/>
          <a:chExt cx="0" cy="0"/>
        </a:xfrm>
      </p:grpSpPr>
      <p:pic>
        <p:nvPicPr>
          <p:cNvPr id="5" name="Picture 4" descr="A pink background with white dots&#10;&#10;AI-generated content may be incorrect.">
            <a:extLst>
              <a:ext uri="{FF2B5EF4-FFF2-40B4-BE49-F238E27FC236}">
                <a16:creationId xmlns:a16="http://schemas.microsoft.com/office/drawing/2014/main" id="{6FCA0F42-AD2F-DF64-120D-5CF07A6EF63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E11C3-F8EF-6E26-E980-A81454F02AA1}"/>
              </a:ext>
            </a:extLst>
          </p:cNvPr>
          <p:cNvSpPr>
            <a:spLocks noGrp="1"/>
          </p:cNvSpPr>
          <p:nvPr>
            <p:ph type="title" hasCustomPrompt="1"/>
          </p:nvPr>
        </p:nvSpPr>
        <p:spPr>
          <a:xfrm>
            <a:off x="2541588" y="2186781"/>
            <a:ext cx="7072312" cy="2586038"/>
          </a:xfrm>
        </p:spPr>
        <p:txBody>
          <a:bodyPr anchor="ctr">
            <a:normAutofit/>
          </a:bodyPr>
          <a:lstStyle>
            <a:lvl1pPr algn="ctr">
              <a:defRPr sz="6000">
                <a:solidFill>
                  <a:schemeClr val="bg1"/>
                </a:solidFill>
              </a:defRPr>
            </a:lvl1pPr>
          </a:lstStyle>
          <a:p>
            <a:r>
              <a:rPr lang="en-US" dirty="0"/>
              <a:t>“An inspiring quote or sentence of a couple of lines.”</a:t>
            </a:r>
            <a:endParaRPr lang="en-GB" dirty="0"/>
          </a:p>
        </p:txBody>
      </p:sp>
      <p:sp>
        <p:nvSpPr>
          <p:cNvPr id="8" name="Text Placeholder 2">
            <a:extLst>
              <a:ext uri="{FF2B5EF4-FFF2-40B4-BE49-F238E27FC236}">
                <a16:creationId xmlns:a16="http://schemas.microsoft.com/office/drawing/2014/main" id="{BFC5E49D-9274-9C18-CB2D-996F588409F4}"/>
              </a:ext>
            </a:extLst>
          </p:cNvPr>
          <p:cNvSpPr>
            <a:spLocks noGrp="1"/>
          </p:cNvSpPr>
          <p:nvPr>
            <p:ph type="body" idx="1" hasCustomPrompt="1"/>
          </p:nvPr>
        </p:nvSpPr>
        <p:spPr>
          <a:xfrm>
            <a:off x="2541587" y="4810919"/>
            <a:ext cx="7072313" cy="388937"/>
          </a:xfrm>
        </p:spPr>
        <p:txBody>
          <a:bodyPr>
            <a:normAutofit/>
          </a:bodyPr>
          <a:lstStyle>
            <a:lvl1pPr marL="0" indent="0" algn="ctr">
              <a:buNone/>
              <a:defRPr sz="15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Name, Function</a:t>
            </a:r>
          </a:p>
        </p:txBody>
      </p:sp>
    </p:spTree>
    <p:extLst>
      <p:ext uri="{BB962C8B-B14F-4D97-AF65-F5344CB8AC3E}">
        <p14:creationId xmlns:p14="http://schemas.microsoft.com/office/powerpoint/2010/main" val="1651729434"/>
      </p:ext>
    </p:extLst>
  </p:cSld>
  <p:clrMapOvr>
    <a:masterClrMapping/>
  </p:clrMapOvr>
  <p:extLst>
    <p:ext uri="{DCECCB84-F9BA-43D5-87BE-67443E8EF086}">
      <p15:sldGuideLst xmlns:p15="http://schemas.microsoft.com/office/powerpoint/2012/main">
        <p15:guide id="1" pos="1413">
          <p15:clr>
            <a:srgbClr val="FBAE40"/>
          </p15:clr>
        </p15:guide>
        <p15:guide id="2" pos="6244">
          <p15:clr>
            <a:srgbClr val="FBAE40"/>
          </p15:clr>
        </p15:guide>
        <p15:guide id="3" orient="horz" pos="1480">
          <p15:clr>
            <a:srgbClr val="FBAE40"/>
          </p15:clr>
        </p15:guide>
        <p15:guide id="4" orient="horz" pos="2840">
          <p15:clr>
            <a:srgbClr val="FBAE40"/>
          </p15:clr>
        </p15:guide>
        <p15:guide id="5" orient="horz" pos="3058">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Acknowledgements">
    <p:spTree>
      <p:nvGrpSpPr>
        <p:cNvPr id="1" name=""/>
        <p:cNvGrpSpPr/>
        <p:nvPr/>
      </p:nvGrpSpPr>
      <p:grpSpPr>
        <a:xfrm>
          <a:off x="0" y="0"/>
          <a:ext cx="0" cy="0"/>
          <a:chOff x="0" y="0"/>
          <a:chExt cx="0" cy="0"/>
        </a:xfrm>
      </p:grpSpPr>
      <p:sp>
        <p:nvSpPr>
          <p:cNvPr id="16" name="Content Placeholder 2">
            <a:extLst>
              <a:ext uri="{FF2B5EF4-FFF2-40B4-BE49-F238E27FC236}">
                <a16:creationId xmlns:a16="http://schemas.microsoft.com/office/drawing/2014/main" id="{1F28647F-5FBB-E648-D57D-39843AD01071}"/>
              </a:ext>
            </a:extLst>
          </p:cNvPr>
          <p:cNvSpPr>
            <a:spLocks noGrp="1"/>
          </p:cNvSpPr>
          <p:nvPr>
            <p:ph idx="14" hasCustomPrompt="1"/>
          </p:nvPr>
        </p:nvSpPr>
        <p:spPr>
          <a:xfrm>
            <a:off x="334963" y="2072483"/>
            <a:ext cx="2741612"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Lab/Name</a:t>
            </a:r>
            <a:endParaRPr lang="en-GB" dirty="0"/>
          </a:p>
        </p:txBody>
      </p:sp>
      <p:sp>
        <p:nvSpPr>
          <p:cNvPr id="17" name="Content Placeholder 2">
            <a:extLst>
              <a:ext uri="{FF2B5EF4-FFF2-40B4-BE49-F238E27FC236}">
                <a16:creationId xmlns:a16="http://schemas.microsoft.com/office/drawing/2014/main" id="{F0D19E4E-477E-11E3-BB85-004DF0E57BC3}"/>
              </a:ext>
            </a:extLst>
          </p:cNvPr>
          <p:cNvSpPr>
            <a:spLocks noGrp="1"/>
          </p:cNvSpPr>
          <p:nvPr>
            <p:ph idx="15" hasCustomPrompt="1"/>
          </p:nvPr>
        </p:nvSpPr>
        <p:spPr>
          <a:xfrm>
            <a:off x="334963" y="2286803"/>
            <a:ext cx="2741612" cy="804858"/>
          </a:xfrm>
        </p:spPr>
        <p:txBody>
          <a:bodyPr/>
          <a:lstStyle>
            <a:lvl1pPr marL="0" marR="0" indent="0" algn="l" defTabSz="914400" rtl="0" eaLnBrk="1" fontAlgn="auto" latinLnBrk="0" hangingPunct="1">
              <a:lnSpc>
                <a:spcPct val="100000"/>
              </a:lnSpc>
              <a:spcBef>
                <a:spcPts val="0"/>
              </a:spcBef>
              <a:spcAft>
                <a:spcPts val="0"/>
              </a:spcAft>
              <a:buClrTx/>
              <a:buSzPct val="150000"/>
              <a:buFont typeface="Arial" panose="020B0604020202020204" pitchFamily="34" charset="0"/>
              <a:buNone/>
              <a:tabLst/>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Name Last-Name1</a:t>
            </a:r>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Last-Name2</a:t>
            </a:r>
            <a:endParaRPr lang="en-GB" dirty="0"/>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Last-Name3</a:t>
            </a:r>
            <a:endParaRPr lang="en-GB" dirty="0"/>
          </a:p>
        </p:txBody>
      </p:sp>
      <p:sp>
        <p:nvSpPr>
          <p:cNvPr id="9" name="Content Placeholder 2">
            <a:extLst>
              <a:ext uri="{FF2B5EF4-FFF2-40B4-BE49-F238E27FC236}">
                <a16:creationId xmlns:a16="http://schemas.microsoft.com/office/drawing/2014/main" id="{3720356A-E2FF-0BCB-AB61-08B4558F894D}"/>
              </a:ext>
            </a:extLst>
          </p:cNvPr>
          <p:cNvSpPr>
            <a:spLocks noGrp="1"/>
          </p:cNvSpPr>
          <p:nvPr>
            <p:ph idx="21" hasCustomPrompt="1"/>
          </p:nvPr>
        </p:nvSpPr>
        <p:spPr>
          <a:xfrm>
            <a:off x="334963" y="3215483"/>
            <a:ext cx="2741612"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Lab/Name</a:t>
            </a:r>
            <a:endParaRPr lang="en-GB" dirty="0"/>
          </a:p>
        </p:txBody>
      </p:sp>
      <p:sp>
        <p:nvSpPr>
          <p:cNvPr id="10" name="Content Placeholder 2">
            <a:extLst>
              <a:ext uri="{FF2B5EF4-FFF2-40B4-BE49-F238E27FC236}">
                <a16:creationId xmlns:a16="http://schemas.microsoft.com/office/drawing/2014/main" id="{0FE2883B-0191-AF02-7604-8763535B8536}"/>
              </a:ext>
            </a:extLst>
          </p:cNvPr>
          <p:cNvSpPr>
            <a:spLocks noGrp="1"/>
          </p:cNvSpPr>
          <p:nvPr>
            <p:ph idx="22" hasCustomPrompt="1"/>
          </p:nvPr>
        </p:nvSpPr>
        <p:spPr>
          <a:xfrm>
            <a:off x="334963" y="3429803"/>
            <a:ext cx="2741612" cy="804858"/>
          </a:xfrm>
        </p:spPr>
        <p:txBody>
          <a:bodyPr/>
          <a:lstStyle>
            <a:lvl1pPr marL="0" marR="0" indent="0" algn="l" defTabSz="914400" rtl="0" eaLnBrk="1" fontAlgn="auto" latinLnBrk="0" hangingPunct="1">
              <a:lnSpc>
                <a:spcPct val="100000"/>
              </a:lnSpc>
              <a:spcBef>
                <a:spcPts val="0"/>
              </a:spcBef>
              <a:spcAft>
                <a:spcPts val="0"/>
              </a:spcAft>
              <a:buClrTx/>
              <a:buSzPct val="150000"/>
              <a:buFont typeface="Arial" panose="020B0604020202020204" pitchFamily="34" charset="0"/>
              <a:buNone/>
              <a:tabLst/>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Name Last-Name1</a:t>
            </a:r>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Last-Name2</a:t>
            </a:r>
            <a:endParaRPr lang="en-GB" dirty="0"/>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Last-Name3</a:t>
            </a:r>
            <a:endParaRPr lang="en-GB" dirty="0"/>
          </a:p>
        </p:txBody>
      </p:sp>
      <p:sp>
        <p:nvSpPr>
          <p:cNvPr id="2" name="Title 1">
            <a:extLst>
              <a:ext uri="{FF2B5EF4-FFF2-40B4-BE49-F238E27FC236}">
                <a16:creationId xmlns:a16="http://schemas.microsoft.com/office/drawing/2014/main" id="{96D8BC5E-162D-CC7A-7647-20AEA4BA7998}"/>
              </a:ext>
            </a:extLst>
          </p:cNvPr>
          <p:cNvSpPr>
            <a:spLocks noGrp="1"/>
          </p:cNvSpPr>
          <p:nvPr>
            <p:ph type="title" hasCustomPrompt="1"/>
          </p:nvPr>
        </p:nvSpPr>
        <p:spPr/>
        <p:txBody>
          <a:bodyPr/>
          <a:lstStyle>
            <a:lvl1pPr>
              <a:defRPr/>
            </a:lvl1pPr>
          </a:lstStyle>
          <a:p>
            <a:r>
              <a:rPr lang="en-US" dirty="0"/>
              <a:t>Acknowledgements</a:t>
            </a:r>
            <a:endParaRPr lang="en-GB" dirty="0"/>
          </a:p>
        </p:txBody>
      </p:sp>
      <p:sp>
        <p:nvSpPr>
          <p:cNvPr id="15" name="Content Placeholder 2">
            <a:extLst>
              <a:ext uri="{FF2B5EF4-FFF2-40B4-BE49-F238E27FC236}">
                <a16:creationId xmlns:a16="http://schemas.microsoft.com/office/drawing/2014/main" id="{524E69CA-495B-6B17-D47B-BEFC494CDA3C}"/>
              </a:ext>
            </a:extLst>
          </p:cNvPr>
          <p:cNvSpPr>
            <a:spLocks noGrp="1"/>
          </p:cNvSpPr>
          <p:nvPr>
            <p:ph idx="13" hasCustomPrompt="1"/>
          </p:nvPr>
        </p:nvSpPr>
        <p:spPr>
          <a:xfrm>
            <a:off x="334963" y="1517652"/>
            <a:ext cx="5670550" cy="360362"/>
          </a:xfrm>
        </p:spPr>
        <p:txBody>
          <a:bodyPr>
            <a:noAutofit/>
          </a:bodyPr>
          <a:lstStyle>
            <a:lvl1pPr marL="0" indent="0">
              <a:buSzPct val="150000"/>
              <a:buNone/>
              <a:defRPr sz="2000" b="1">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Category 1</a:t>
            </a:r>
            <a:endParaRPr lang="en-GB" dirty="0"/>
          </a:p>
        </p:txBody>
      </p:sp>
      <p:sp>
        <p:nvSpPr>
          <p:cNvPr id="11" name="Content Placeholder 2">
            <a:extLst>
              <a:ext uri="{FF2B5EF4-FFF2-40B4-BE49-F238E27FC236}">
                <a16:creationId xmlns:a16="http://schemas.microsoft.com/office/drawing/2014/main" id="{E1A6956D-BB07-F500-1479-E73DB9A200C7}"/>
              </a:ext>
            </a:extLst>
          </p:cNvPr>
          <p:cNvSpPr>
            <a:spLocks noGrp="1"/>
          </p:cNvSpPr>
          <p:nvPr>
            <p:ph idx="23" hasCustomPrompt="1"/>
          </p:nvPr>
        </p:nvSpPr>
        <p:spPr>
          <a:xfrm>
            <a:off x="3280564" y="2072483"/>
            <a:ext cx="2741612"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Lab/Name</a:t>
            </a:r>
            <a:endParaRPr lang="en-GB" dirty="0"/>
          </a:p>
        </p:txBody>
      </p:sp>
      <p:sp>
        <p:nvSpPr>
          <p:cNvPr id="12" name="Content Placeholder 2">
            <a:extLst>
              <a:ext uri="{FF2B5EF4-FFF2-40B4-BE49-F238E27FC236}">
                <a16:creationId xmlns:a16="http://schemas.microsoft.com/office/drawing/2014/main" id="{DD04383F-D7F8-061C-BD0E-82426FB895FE}"/>
              </a:ext>
            </a:extLst>
          </p:cNvPr>
          <p:cNvSpPr>
            <a:spLocks noGrp="1"/>
          </p:cNvSpPr>
          <p:nvPr>
            <p:ph idx="24" hasCustomPrompt="1"/>
          </p:nvPr>
        </p:nvSpPr>
        <p:spPr>
          <a:xfrm>
            <a:off x="3280564" y="2286803"/>
            <a:ext cx="2741612" cy="804858"/>
          </a:xfrm>
        </p:spPr>
        <p:txBody>
          <a:bodyPr/>
          <a:lstStyle>
            <a:lvl1pPr marL="0" marR="0" indent="0" algn="l" defTabSz="914400" rtl="0" eaLnBrk="1" fontAlgn="auto" latinLnBrk="0" hangingPunct="1">
              <a:lnSpc>
                <a:spcPct val="100000"/>
              </a:lnSpc>
              <a:spcBef>
                <a:spcPts val="0"/>
              </a:spcBef>
              <a:spcAft>
                <a:spcPts val="0"/>
              </a:spcAft>
              <a:buClrTx/>
              <a:buSzPct val="150000"/>
              <a:buFont typeface="Arial" panose="020B0604020202020204" pitchFamily="34" charset="0"/>
              <a:buNone/>
              <a:tabLst/>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Name Last-Name1</a:t>
            </a:r>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Last-Name2</a:t>
            </a:r>
            <a:endParaRPr lang="en-GB" dirty="0"/>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Last-Name3</a:t>
            </a:r>
            <a:endParaRPr lang="en-GB" dirty="0"/>
          </a:p>
        </p:txBody>
      </p:sp>
      <p:sp>
        <p:nvSpPr>
          <p:cNvPr id="13" name="Content Placeholder 2">
            <a:extLst>
              <a:ext uri="{FF2B5EF4-FFF2-40B4-BE49-F238E27FC236}">
                <a16:creationId xmlns:a16="http://schemas.microsoft.com/office/drawing/2014/main" id="{017A5C51-0D37-10C5-80ED-11DB6D3A3AC9}"/>
              </a:ext>
            </a:extLst>
          </p:cNvPr>
          <p:cNvSpPr>
            <a:spLocks noGrp="1"/>
          </p:cNvSpPr>
          <p:nvPr>
            <p:ph idx="25" hasCustomPrompt="1"/>
          </p:nvPr>
        </p:nvSpPr>
        <p:spPr>
          <a:xfrm>
            <a:off x="3280564" y="3215483"/>
            <a:ext cx="2741612"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Lab/Name</a:t>
            </a:r>
            <a:endParaRPr lang="en-GB" dirty="0"/>
          </a:p>
        </p:txBody>
      </p:sp>
      <p:sp>
        <p:nvSpPr>
          <p:cNvPr id="23" name="Content Placeholder 2">
            <a:extLst>
              <a:ext uri="{FF2B5EF4-FFF2-40B4-BE49-F238E27FC236}">
                <a16:creationId xmlns:a16="http://schemas.microsoft.com/office/drawing/2014/main" id="{12D19773-C05E-DF81-E9B7-6284A4BBB073}"/>
              </a:ext>
            </a:extLst>
          </p:cNvPr>
          <p:cNvSpPr>
            <a:spLocks noGrp="1"/>
          </p:cNvSpPr>
          <p:nvPr>
            <p:ph idx="26" hasCustomPrompt="1"/>
          </p:nvPr>
        </p:nvSpPr>
        <p:spPr>
          <a:xfrm>
            <a:off x="3280564" y="3429803"/>
            <a:ext cx="2741612" cy="804858"/>
          </a:xfrm>
        </p:spPr>
        <p:txBody>
          <a:bodyPr/>
          <a:lstStyle>
            <a:lvl1pPr marL="0" marR="0" indent="0" algn="l" defTabSz="914400" rtl="0" eaLnBrk="1" fontAlgn="auto" latinLnBrk="0" hangingPunct="1">
              <a:lnSpc>
                <a:spcPct val="100000"/>
              </a:lnSpc>
              <a:spcBef>
                <a:spcPts val="0"/>
              </a:spcBef>
              <a:spcAft>
                <a:spcPts val="0"/>
              </a:spcAft>
              <a:buClrTx/>
              <a:buSzPct val="150000"/>
              <a:buFont typeface="Arial" panose="020B0604020202020204" pitchFamily="34" charset="0"/>
              <a:buNone/>
              <a:tabLst/>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Name Last-Name1</a:t>
            </a:r>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Last-Name2</a:t>
            </a:r>
            <a:endParaRPr lang="en-GB" dirty="0"/>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Last-Name3</a:t>
            </a:r>
            <a:endParaRPr lang="en-GB" dirty="0"/>
          </a:p>
        </p:txBody>
      </p:sp>
      <p:sp>
        <p:nvSpPr>
          <p:cNvPr id="24" name="Content Placeholder 2">
            <a:extLst>
              <a:ext uri="{FF2B5EF4-FFF2-40B4-BE49-F238E27FC236}">
                <a16:creationId xmlns:a16="http://schemas.microsoft.com/office/drawing/2014/main" id="{406345FE-EA5B-0BA9-1537-615C0E36B387}"/>
              </a:ext>
            </a:extLst>
          </p:cNvPr>
          <p:cNvSpPr>
            <a:spLocks noGrp="1"/>
          </p:cNvSpPr>
          <p:nvPr>
            <p:ph idx="27" hasCustomPrompt="1"/>
          </p:nvPr>
        </p:nvSpPr>
        <p:spPr>
          <a:xfrm>
            <a:off x="334963" y="4879183"/>
            <a:ext cx="2741612"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Lab/Name</a:t>
            </a:r>
            <a:endParaRPr lang="en-GB" dirty="0"/>
          </a:p>
        </p:txBody>
      </p:sp>
      <p:sp>
        <p:nvSpPr>
          <p:cNvPr id="25" name="Content Placeholder 2">
            <a:extLst>
              <a:ext uri="{FF2B5EF4-FFF2-40B4-BE49-F238E27FC236}">
                <a16:creationId xmlns:a16="http://schemas.microsoft.com/office/drawing/2014/main" id="{6E57559A-3387-2752-E61B-EF9E8A1236A5}"/>
              </a:ext>
            </a:extLst>
          </p:cNvPr>
          <p:cNvSpPr>
            <a:spLocks noGrp="1"/>
          </p:cNvSpPr>
          <p:nvPr>
            <p:ph idx="28" hasCustomPrompt="1"/>
          </p:nvPr>
        </p:nvSpPr>
        <p:spPr>
          <a:xfrm>
            <a:off x="334963" y="5093503"/>
            <a:ext cx="2741612" cy="804858"/>
          </a:xfrm>
        </p:spPr>
        <p:txBody>
          <a:bodyPr/>
          <a:lstStyle>
            <a:lvl1pPr marL="0" marR="0" indent="0" algn="l" defTabSz="914400" rtl="0" eaLnBrk="1" fontAlgn="auto" latinLnBrk="0" hangingPunct="1">
              <a:lnSpc>
                <a:spcPct val="100000"/>
              </a:lnSpc>
              <a:spcBef>
                <a:spcPts val="0"/>
              </a:spcBef>
              <a:spcAft>
                <a:spcPts val="0"/>
              </a:spcAft>
              <a:buClrTx/>
              <a:buSzPct val="150000"/>
              <a:buFont typeface="Arial" panose="020B0604020202020204" pitchFamily="34" charset="0"/>
              <a:buNone/>
              <a:tabLst/>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Name Last-Name1</a:t>
            </a:r>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Last-Name2</a:t>
            </a:r>
            <a:endParaRPr lang="en-GB" dirty="0"/>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Last-Name3</a:t>
            </a:r>
            <a:endParaRPr lang="en-GB" dirty="0"/>
          </a:p>
        </p:txBody>
      </p:sp>
      <p:sp>
        <p:nvSpPr>
          <p:cNvPr id="26" name="Content Placeholder 2">
            <a:extLst>
              <a:ext uri="{FF2B5EF4-FFF2-40B4-BE49-F238E27FC236}">
                <a16:creationId xmlns:a16="http://schemas.microsoft.com/office/drawing/2014/main" id="{0CE7D988-21AB-D7A4-09C3-68E83FAA44A6}"/>
              </a:ext>
            </a:extLst>
          </p:cNvPr>
          <p:cNvSpPr>
            <a:spLocks noGrp="1"/>
          </p:cNvSpPr>
          <p:nvPr>
            <p:ph idx="29" hasCustomPrompt="1"/>
          </p:nvPr>
        </p:nvSpPr>
        <p:spPr>
          <a:xfrm>
            <a:off x="334963" y="4324352"/>
            <a:ext cx="5670550" cy="360362"/>
          </a:xfrm>
        </p:spPr>
        <p:txBody>
          <a:bodyPr>
            <a:noAutofit/>
          </a:bodyPr>
          <a:lstStyle>
            <a:lvl1pPr marL="0" indent="0">
              <a:buSzPct val="150000"/>
              <a:buNone/>
              <a:defRPr sz="2000" b="1">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Category 1</a:t>
            </a:r>
            <a:endParaRPr lang="en-GB" dirty="0"/>
          </a:p>
        </p:txBody>
      </p:sp>
      <p:sp>
        <p:nvSpPr>
          <p:cNvPr id="27" name="Content Placeholder 2">
            <a:extLst>
              <a:ext uri="{FF2B5EF4-FFF2-40B4-BE49-F238E27FC236}">
                <a16:creationId xmlns:a16="http://schemas.microsoft.com/office/drawing/2014/main" id="{0A6A186B-E0E6-76CB-F436-1666DEF64E9A}"/>
              </a:ext>
            </a:extLst>
          </p:cNvPr>
          <p:cNvSpPr>
            <a:spLocks noGrp="1"/>
          </p:cNvSpPr>
          <p:nvPr>
            <p:ph idx="30" hasCustomPrompt="1"/>
          </p:nvPr>
        </p:nvSpPr>
        <p:spPr>
          <a:xfrm>
            <a:off x="3280564" y="4879183"/>
            <a:ext cx="2741612" cy="254000"/>
          </a:xfrm>
        </p:spPr>
        <p:txBody>
          <a:bodyPr anchor="t">
            <a:noAutofit/>
          </a:bodyPr>
          <a:lstStyle>
            <a:lvl1pPr marL="0" indent="0">
              <a:buSzPct val="150000"/>
              <a:buNone/>
              <a:defRPr sz="1500" b="0">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Lab/Name</a:t>
            </a:r>
            <a:endParaRPr lang="en-GB" dirty="0"/>
          </a:p>
        </p:txBody>
      </p:sp>
      <p:sp>
        <p:nvSpPr>
          <p:cNvPr id="28" name="Content Placeholder 2">
            <a:extLst>
              <a:ext uri="{FF2B5EF4-FFF2-40B4-BE49-F238E27FC236}">
                <a16:creationId xmlns:a16="http://schemas.microsoft.com/office/drawing/2014/main" id="{8F225CE6-4C5A-A6C2-838A-FF1775349465}"/>
              </a:ext>
            </a:extLst>
          </p:cNvPr>
          <p:cNvSpPr>
            <a:spLocks noGrp="1"/>
          </p:cNvSpPr>
          <p:nvPr>
            <p:ph idx="31" hasCustomPrompt="1"/>
          </p:nvPr>
        </p:nvSpPr>
        <p:spPr>
          <a:xfrm>
            <a:off x="3280564" y="5093503"/>
            <a:ext cx="2741612" cy="804858"/>
          </a:xfrm>
        </p:spPr>
        <p:txBody>
          <a:bodyPr/>
          <a:lstStyle>
            <a:lvl1pPr marL="0" marR="0" indent="0" algn="l" defTabSz="914400" rtl="0" eaLnBrk="1" fontAlgn="auto" latinLnBrk="0" hangingPunct="1">
              <a:lnSpc>
                <a:spcPct val="100000"/>
              </a:lnSpc>
              <a:spcBef>
                <a:spcPts val="0"/>
              </a:spcBef>
              <a:spcAft>
                <a:spcPts val="0"/>
              </a:spcAft>
              <a:buClrTx/>
              <a:buSzPct val="150000"/>
              <a:buFont typeface="Arial" panose="020B0604020202020204" pitchFamily="34" charset="0"/>
              <a:buNone/>
              <a:tabLst/>
              <a:defRPr b="0"/>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Name Last-Name1</a:t>
            </a:r>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Last-Name2</a:t>
            </a:r>
            <a:endParaRPr lang="en-GB" dirty="0"/>
          </a:p>
          <a:p>
            <a:pPr marL="0" marR="0" lvl="0" indent="0" algn="l" defTabSz="914400" rtl="0" eaLnBrk="1" fontAlgn="auto" latinLnBrk="0" hangingPunct="1">
              <a:lnSpc>
                <a:spcPct val="100000"/>
              </a:lnSpc>
              <a:spcBef>
                <a:spcPts val="0"/>
              </a:spcBef>
              <a:spcAft>
                <a:spcPts val="500"/>
              </a:spcAft>
              <a:buClrTx/>
              <a:buSzPct val="150000"/>
              <a:buFont typeface="Arial" panose="020B0604020202020204" pitchFamily="34" charset="0"/>
              <a:buNone/>
              <a:tabLst/>
              <a:defRPr/>
            </a:pPr>
            <a:r>
              <a:rPr lang="en-US" dirty="0"/>
              <a:t>Name Last-Name3</a:t>
            </a:r>
            <a:endParaRPr lang="en-GB" dirty="0"/>
          </a:p>
        </p:txBody>
      </p:sp>
      <p:sp>
        <p:nvSpPr>
          <p:cNvPr id="29" name="Content Placeholder 2">
            <a:extLst>
              <a:ext uri="{FF2B5EF4-FFF2-40B4-BE49-F238E27FC236}">
                <a16:creationId xmlns:a16="http://schemas.microsoft.com/office/drawing/2014/main" id="{971573B5-669D-3845-D035-B1CF111F91EE}"/>
              </a:ext>
            </a:extLst>
          </p:cNvPr>
          <p:cNvSpPr>
            <a:spLocks noGrp="1"/>
          </p:cNvSpPr>
          <p:nvPr>
            <p:ph idx="32" hasCustomPrompt="1"/>
          </p:nvPr>
        </p:nvSpPr>
        <p:spPr>
          <a:xfrm>
            <a:off x="6184900" y="1517652"/>
            <a:ext cx="5670550" cy="360362"/>
          </a:xfrm>
        </p:spPr>
        <p:txBody>
          <a:bodyPr>
            <a:noAutofit/>
          </a:bodyPr>
          <a:lstStyle>
            <a:lvl1pPr marL="0" indent="0">
              <a:buSzPct val="150000"/>
              <a:buNone/>
              <a:defRPr sz="2000" b="1">
                <a:solidFill>
                  <a:schemeClr val="tx2"/>
                </a:solidFill>
              </a:defRPr>
            </a:lvl1pPr>
            <a:lvl2pPr marL="457200" indent="0">
              <a:buNone/>
              <a:defRPr b="1"/>
            </a:lvl2pPr>
            <a:lvl3pPr marL="914400" indent="0">
              <a:buFont typeface="Arial" panose="020B0604020202020204" pitchFamily="34" charset="0"/>
              <a:buNone/>
              <a:defRPr b="1"/>
            </a:lvl3pPr>
            <a:lvl4pPr marL="1371600" indent="0">
              <a:buNone/>
              <a:defRPr b="1"/>
            </a:lvl4pPr>
            <a:lvl5pPr marL="1828800" indent="0">
              <a:buFont typeface="Arial" panose="020B0604020202020204" pitchFamily="34" charset="0"/>
              <a:buNone/>
              <a:defRPr b="1"/>
            </a:lvl5pPr>
          </a:lstStyle>
          <a:p>
            <a:pPr lvl="0"/>
            <a:r>
              <a:rPr lang="en-US" dirty="0"/>
              <a:t>Fundings</a:t>
            </a:r>
            <a:endParaRPr lang="en-GB" dirty="0"/>
          </a:p>
        </p:txBody>
      </p:sp>
      <p:sp>
        <p:nvSpPr>
          <p:cNvPr id="31" name="Picture Placeholder 30">
            <a:extLst>
              <a:ext uri="{FF2B5EF4-FFF2-40B4-BE49-F238E27FC236}">
                <a16:creationId xmlns:a16="http://schemas.microsoft.com/office/drawing/2014/main" id="{9945E840-2D3B-CDA3-7091-83D8A46777D6}"/>
              </a:ext>
            </a:extLst>
          </p:cNvPr>
          <p:cNvSpPr>
            <a:spLocks noGrp="1"/>
          </p:cNvSpPr>
          <p:nvPr>
            <p:ph type="pic" sz="quarter" idx="33"/>
          </p:nvPr>
        </p:nvSpPr>
        <p:spPr>
          <a:xfrm>
            <a:off x="6189662" y="2114549"/>
            <a:ext cx="1887537" cy="692948"/>
          </a:xfrm>
        </p:spPr>
        <p:txBody>
          <a:bodyPr/>
          <a:lstStyle/>
          <a:p>
            <a:r>
              <a:rPr lang="en-US"/>
              <a:t>Click icon to add picture</a:t>
            </a:r>
            <a:endParaRPr lang="en-GB"/>
          </a:p>
        </p:txBody>
      </p:sp>
      <p:sp>
        <p:nvSpPr>
          <p:cNvPr id="32" name="Picture Placeholder 30">
            <a:extLst>
              <a:ext uri="{FF2B5EF4-FFF2-40B4-BE49-F238E27FC236}">
                <a16:creationId xmlns:a16="http://schemas.microsoft.com/office/drawing/2014/main" id="{7344FFC5-35EF-BEFD-DFB5-9333634734B2}"/>
              </a:ext>
            </a:extLst>
          </p:cNvPr>
          <p:cNvSpPr>
            <a:spLocks noGrp="1"/>
          </p:cNvSpPr>
          <p:nvPr>
            <p:ph type="pic" sz="quarter" idx="34"/>
          </p:nvPr>
        </p:nvSpPr>
        <p:spPr>
          <a:xfrm>
            <a:off x="8078787" y="2114549"/>
            <a:ext cx="1887537" cy="692948"/>
          </a:xfrm>
        </p:spPr>
        <p:txBody>
          <a:bodyPr/>
          <a:lstStyle/>
          <a:p>
            <a:r>
              <a:rPr lang="en-US"/>
              <a:t>Click icon to add picture</a:t>
            </a:r>
            <a:endParaRPr lang="en-GB"/>
          </a:p>
        </p:txBody>
      </p:sp>
      <p:sp>
        <p:nvSpPr>
          <p:cNvPr id="33" name="Picture Placeholder 30">
            <a:extLst>
              <a:ext uri="{FF2B5EF4-FFF2-40B4-BE49-F238E27FC236}">
                <a16:creationId xmlns:a16="http://schemas.microsoft.com/office/drawing/2014/main" id="{747A8F60-78EF-1916-F971-356681F3C476}"/>
              </a:ext>
            </a:extLst>
          </p:cNvPr>
          <p:cNvSpPr>
            <a:spLocks noGrp="1"/>
          </p:cNvSpPr>
          <p:nvPr>
            <p:ph type="pic" sz="quarter" idx="35"/>
          </p:nvPr>
        </p:nvSpPr>
        <p:spPr>
          <a:xfrm>
            <a:off x="9967912" y="2114549"/>
            <a:ext cx="1887537" cy="692948"/>
          </a:xfrm>
        </p:spPr>
        <p:txBody>
          <a:bodyPr/>
          <a:lstStyle/>
          <a:p>
            <a:r>
              <a:rPr lang="en-US"/>
              <a:t>Click icon to add picture</a:t>
            </a:r>
            <a:endParaRPr lang="en-GB"/>
          </a:p>
        </p:txBody>
      </p:sp>
      <p:sp>
        <p:nvSpPr>
          <p:cNvPr id="34" name="Picture Placeholder 30">
            <a:extLst>
              <a:ext uri="{FF2B5EF4-FFF2-40B4-BE49-F238E27FC236}">
                <a16:creationId xmlns:a16="http://schemas.microsoft.com/office/drawing/2014/main" id="{24D08646-0A08-67F6-4DD7-066615E4A416}"/>
              </a:ext>
            </a:extLst>
          </p:cNvPr>
          <p:cNvSpPr>
            <a:spLocks noGrp="1"/>
          </p:cNvSpPr>
          <p:nvPr>
            <p:ph type="pic" sz="quarter" idx="36"/>
          </p:nvPr>
        </p:nvSpPr>
        <p:spPr>
          <a:xfrm>
            <a:off x="6189662" y="2807497"/>
            <a:ext cx="1887537" cy="692948"/>
          </a:xfrm>
        </p:spPr>
        <p:txBody>
          <a:bodyPr/>
          <a:lstStyle/>
          <a:p>
            <a:r>
              <a:rPr lang="en-US"/>
              <a:t>Click icon to add picture</a:t>
            </a:r>
            <a:endParaRPr lang="en-GB"/>
          </a:p>
        </p:txBody>
      </p:sp>
      <p:sp>
        <p:nvSpPr>
          <p:cNvPr id="35" name="Picture Placeholder 30">
            <a:extLst>
              <a:ext uri="{FF2B5EF4-FFF2-40B4-BE49-F238E27FC236}">
                <a16:creationId xmlns:a16="http://schemas.microsoft.com/office/drawing/2014/main" id="{E9213CB9-32BE-7C38-6733-B1A9C2072EA5}"/>
              </a:ext>
            </a:extLst>
          </p:cNvPr>
          <p:cNvSpPr>
            <a:spLocks noGrp="1"/>
          </p:cNvSpPr>
          <p:nvPr>
            <p:ph type="pic" sz="quarter" idx="37"/>
          </p:nvPr>
        </p:nvSpPr>
        <p:spPr>
          <a:xfrm>
            <a:off x="8078787" y="2807497"/>
            <a:ext cx="1887537" cy="692948"/>
          </a:xfrm>
        </p:spPr>
        <p:txBody>
          <a:bodyPr/>
          <a:lstStyle/>
          <a:p>
            <a:r>
              <a:rPr lang="en-US"/>
              <a:t>Click icon to add picture</a:t>
            </a:r>
            <a:endParaRPr lang="en-GB"/>
          </a:p>
        </p:txBody>
      </p:sp>
      <p:sp>
        <p:nvSpPr>
          <p:cNvPr id="36" name="Picture Placeholder 30">
            <a:extLst>
              <a:ext uri="{FF2B5EF4-FFF2-40B4-BE49-F238E27FC236}">
                <a16:creationId xmlns:a16="http://schemas.microsoft.com/office/drawing/2014/main" id="{27C931FF-299A-D4BB-676E-96522AEE5856}"/>
              </a:ext>
            </a:extLst>
          </p:cNvPr>
          <p:cNvSpPr>
            <a:spLocks noGrp="1"/>
          </p:cNvSpPr>
          <p:nvPr>
            <p:ph type="pic" sz="quarter" idx="38"/>
          </p:nvPr>
        </p:nvSpPr>
        <p:spPr>
          <a:xfrm>
            <a:off x="9967912" y="2807497"/>
            <a:ext cx="1887537" cy="692948"/>
          </a:xfrm>
        </p:spPr>
        <p:txBody>
          <a:bodyPr/>
          <a:lstStyle/>
          <a:p>
            <a:r>
              <a:rPr lang="en-US"/>
              <a:t>Click icon to add picture</a:t>
            </a:r>
            <a:endParaRPr lang="en-GB"/>
          </a:p>
        </p:txBody>
      </p:sp>
      <p:sp>
        <p:nvSpPr>
          <p:cNvPr id="37" name="Picture Placeholder 30">
            <a:extLst>
              <a:ext uri="{FF2B5EF4-FFF2-40B4-BE49-F238E27FC236}">
                <a16:creationId xmlns:a16="http://schemas.microsoft.com/office/drawing/2014/main" id="{CC7BBEB2-564B-4A1D-2A5F-A57AD1CF5681}"/>
              </a:ext>
            </a:extLst>
          </p:cNvPr>
          <p:cNvSpPr>
            <a:spLocks noGrp="1"/>
          </p:cNvSpPr>
          <p:nvPr>
            <p:ph type="pic" sz="quarter" idx="39"/>
          </p:nvPr>
        </p:nvSpPr>
        <p:spPr>
          <a:xfrm>
            <a:off x="6189662" y="3507592"/>
            <a:ext cx="1887537" cy="692948"/>
          </a:xfrm>
        </p:spPr>
        <p:txBody>
          <a:bodyPr/>
          <a:lstStyle/>
          <a:p>
            <a:r>
              <a:rPr lang="en-US"/>
              <a:t>Click icon to add picture</a:t>
            </a:r>
            <a:endParaRPr lang="en-GB"/>
          </a:p>
        </p:txBody>
      </p:sp>
      <p:sp>
        <p:nvSpPr>
          <p:cNvPr id="38" name="Picture Placeholder 30">
            <a:extLst>
              <a:ext uri="{FF2B5EF4-FFF2-40B4-BE49-F238E27FC236}">
                <a16:creationId xmlns:a16="http://schemas.microsoft.com/office/drawing/2014/main" id="{EF5407FF-9BF9-CBFC-0421-73312CB31160}"/>
              </a:ext>
            </a:extLst>
          </p:cNvPr>
          <p:cNvSpPr>
            <a:spLocks noGrp="1"/>
          </p:cNvSpPr>
          <p:nvPr>
            <p:ph type="pic" sz="quarter" idx="40"/>
          </p:nvPr>
        </p:nvSpPr>
        <p:spPr>
          <a:xfrm>
            <a:off x="8078787" y="3507592"/>
            <a:ext cx="1887537" cy="692948"/>
          </a:xfrm>
        </p:spPr>
        <p:txBody>
          <a:bodyPr/>
          <a:lstStyle/>
          <a:p>
            <a:r>
              <a:rPr lang="en-US"/>
              <a:t>Click icon to add picture</a:t>
            </a:r>
            <a:endParaRPr lang="en-GB"/>
          </a:p>
        </p:txBody>
      </p:sp>
      <p:sp>
        <p:nvSpPr>
          <p:cNvPr id="39" name="Picture Placeholder 30">
            <a:extLst>
              <a:ext uri="{FF2B5EF4-FFF2-40B4-BE49-F238E27FC236}">
                <a16:creationId xmlns:a16="http://schemas.microsoft.com/office/drawing/2014/main" id="{EDDD41A6-5AC4-5ADF-76A2-C7A3433E0E2C}"/>
              </a:ext>
            </a:extLst>
          </p:cNvPr>
          <p:cNvSpPr>
            <a:spLocks noGrp="1"/>
          </p:cNvSpPr>
          <p:nvPr>
            <p:ph type="pic" sz="quarter" idx="41"/>
          </p:nvPr>
        </p:nvSpPr>
        <p:spPr>
          <a:xfrm>
            <a:off x="9967912" y="3507592"/>
            <a:ext cx="1887537" cy="692948"/>
          </a:xfrm>
        </p:spPr>
        <p:txBody>
          <a:bodyPr/>
          <a:lstStyle/>
          <a:p>
            <a:r>
              <a:rPr lang="en-US"/>
              <a:t>Click icon to add picture</a:t>
            </a:r>
            <a:endParaRPr lang="en-GB"/>
          </a:p>
        </p:txBody>
      </p:sp>
      <p:pic>
        <p:nvPicPr>
          <p:cNvPr id="40" name="Graphic 39">
            <a:extLst>
              <a:ext uri="{FF2B5EF4-FFF2-40B4-BE49-F238E27FC236}">
                <a16:creationId xmlns:a16="http://schemas.microsoft.com/office/drawing/2014/main" id="{345588D6-4780-C4BC-CFEA-97154A7CE1C7}"/>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37344" y="6330955"/>
            <a:ext cx="1046162" cy="193670"/>
          </a:xfrm>
          <a:prstGeom prst="rect">
            <a:avLst/>
          </a:prstGeom>
        </p:spPr>
      </p:pic>
      <p:sp>
        <p:nvSpPr>
          <p:cNvPr id="42" name="Slide Number Placeholder 41">
            <a:extLst>
              <a:ext uri="{FF2B5EF4-FFF2-40B4-BE49-F238E27FC236}">
                <a16:creationId xmlns:a16="http://schemas.microsoft.com/office/drawing/2014/main" id="{61DC1D2F-1A74-CC83-48BF-883ACD6EFB19}"/>
              </a:ext>
            </a:extLst>
          </p:cNvPr>
          <p:cNvSpPr>
            <a:spLocks noGrp="1"/>
          </p:cNvSpPr>
          <p:nvPr>
            <p:ph type="sldNum" sz="quarter" idx="43"/>
          </p:nvPr>
        </p:nvSpPr>
        <p:spPr/>
        <p:txBody>
          <a:body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495597911"/>
      </p:ext>
    </p:extLst>
  </p:cSld>
  <p:clrMapOvr>
    <a:masterClrMapping/>
  </p:clrMapOvr>
  <p:extLst>
    <p:ext uri="{DCECCB84-F9BA-43D5-87BE-67443E8EF086}">
      <p15:sldGuideLst xmlns:p15="http://schemas.microsoft.com/office/powerpoint/2012/main">
        <p15:guide id="4" pos="3783">
          <p15:clr>
            <a:srgbClr val="FBAE40"/>
          </p15:clr>
        </p15:guide>
        <p15:guide id="5" pos="3896">
          <p15:clr>
            <a:srgbClr val="FBAE40"/>
          </p15:clr>
        </p15:guide>
        <p15:guide id="6" orient="horz" pos="981">
          <p15:clr>
            <a:srgbClr val="FBAE4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Closing slide">
    <p:spTree>
      <p:nvGrpSpPr>
        <p:cNvPr id="1" name=""/>
        <p:cNvGrpSpPr/>
        <p:nvPr/>
      </p:nvGrpSpPr>
      <p:grpSpPr>
        <a:xfrm>
          <a:off x="0" y="0"/>
          <a:ext cx="0" cy="0"/>
          <a:chOff x="0" y="0"/>
          <a:chExt cx="0" cy="0"/>
        </a:xfrm>
      </p:grpSpPr>
      <p:pic>
        <p:nvPicPr>
          <p:cNvPr id="6" name="Picture 5" descr="A white dots on a blue background&#10;&#10;AI-generated content may be incorrect.">
            <a:extLst>
              <a:ext uri="{FF2B5EF4-FFF2-40B4-BE49-F238E27FC236}">
                <a16:creationId xmlns:a16="http://schemas.microsoft.com/office/drawing/2014/main" id="{1C382114-7279-1CD9-8349-5D0195AD997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7" name="Graphic 6">
            <a:extLst>
              <a:ext uri="{FF2B5EF4-FFF2-40B4-BE49-F238E27FC236}">
                <a16:creationId xmlns:a16="http://schemas.microsoft.com/office/drawing/2014/main" id="{1385494D-7BDB-BDA9-33A7-A511FCA402F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4219575" y="3081628"/>
            <a:ext cx="3752850" cy="694744"/>
          </a:xfrm>
          <a:prstGeom prst="rect">
            <a:avLst/>
          </a:prstGeom>
        </p:spPr>
      </p:pic>
    </p:spTree>
    <p:extLst>
      <p:ext uri="{BB962C8B-B14F-4D97-AF65-F5344CB8AC3E}">
        <p14:creationId xmlns:p14="http://schemas.microsoft.com/office/powerpoint/2010/main" val="1075303563"/>
      </p:ext>
    </p:extLst>
  </p:cSld>
  <p:clrMapOvr>
    <a:masterClrMapping/>
  </p:clrMapOvr>
  <p:extLst>
    <p:ext uri="{DCECCB84-F9BA-43D5-87BE-67443E8EF086}">
      <p15:sldGuideLst xmlns:p15="http://schemas.microsoft.com/office/powerpoint/2012/main">
        <p15:guide id="1" pos="2048">
          <p15:clr>
            <a:srgbClr val="FBAE4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Title+Text big one lin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E8B0A80-9457-4A22-8560-94662033758C}"/>
              </a:ext>
            </a:extLst>
          </p:cNvPr>
          <p:cNvSpPr>
            <a:spLocks noGrp="1"/>
          </p:cNvSpPr>
          <p:nvPr>
            <p:ph type="title" hasCustomPrompt="1"/>
          </p:nvPr>
        </p:nvSpPr>
        <p:spPr>
          <a:xfrm>
            <a:off x="575733" y="440810"/>
            <a:ext cx="4383680" cy="610549"/>
          </a:xfrm>
          <a:prstGeom prst="rect">
            <a:avLst/>
          </a:prstGeom>
        </p:spPr>
        <p:txBody>
          <a:bodyPr wrap="none" bIns="18000"/>
          <a:lstStyle>
            <a:lvl1pPr>
              <a:lnSpc>
                <a:spcPts val="4533"/>
              </a:lnSpc>
              <a:defRPr/>
            </a:lvl1pPr>
          </a:lstStyle>
          <a:p>
            <a:r>
              <a:rPr lang="en-US" noProof="0" dirty="0"/>
              <a:t>Click to add title</a:t>
            </a:r>
          </a:p>
        </p:txBody>
      </p:sp>
      <p:sp>
        <p:nvSpPr>
          <p:cNvPr id="4" name="Textplatzhalter 3">
            <a:extLst>
              <a:ext uri="{FF2B5EF4-FFF2-40B4-BE49-F238E27FC236}">
                <a16:creationId xmlns:a16="http://schemas.microsoft.com/office/drawing/2014/main" id="{003ABEEF-37C4-4F9B-9EDC-DC814CC8CC3E}"/>
              </a:ext>
            </a:extLst>
          </p:cNvPr>
          <p:cNvSpPr>
            <a:spLocks noGrp="1"/>
          </p:cNvSpPr>
          <p:nvPr>
            <p:ph type="body" sz="quarter" idx="10"/>
          </p:nvPr>
        </p:nvSpPr>
        <p:spPr>
          <a:xfrm>
            <a:off x="575734" y="1365251"/>
            <a:ext cx="11040533" cy="1846211"/>
          </a:xfrm>
          <a:prstGeom prst="rect">
            <a:avLst/>
          </a:prstGeom>
        </p:spPr>
        <p:txBody>
          <a:bodyPr>
            <a:sp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9" name="Textplatzhalter 8">
            <a:extLst>
              <a:ext uri="{FF2B5EF4-FFF2-40B4-BE49-F238E27FC236}">
                <a16:creationId xmlns:a16="http://schemas.microsoft.com/office/drawing/2014/main" id="{7CB58DED-15DB-48DE-A3EC-952349331C3C}"/>
              </a:ext>
            </a:extLst>
          </p:cNvPr>
          <p:cNvSpPr>
            <a:spLocks noGrp="1"/>
          </p:cNvSpPr>
          <p:nvPr>
            <p:ph type="body" sz="quarter" idx="11" hasCustomPrompt="1"/>
          </p:nvPr>
        </p:nvSpPr>
        <p:spPr>
          <a:xfrm>
            <a:off x="1035050" y="6626153"/>
            <a:ext cx="8946797" cy="259558"/>
          </a:xfrm>
          <a:prstGeom prst="rect">
            <a:avLst/>
          </a:prstGeom>
        </p:spPr>
        <p:txBody>
          <a:bodyPr>
            <a:spAutoFit/>
          </a:bodyPr>
          <a:lstStyle>
            <a:lvl1pPr>
              <a:defRPr sz="1200">
                <a:solidFill>
                  <a:schemeClr val="accent1"/>
                </a:solidFill>
              </a:defRPr>
            </a:lvl1pPr>
          </a:lstStyle>
          <a:p>
            <a:r>
              <a:rPr lang="en-US" noProof="0"/>
              <a:t>Source</a:t>
            </a:r>
          </a:p>
        </p:txBody>
      </p:sp>
    </p:spTree>
    <p:extLst>
      <p:ext uri="{BB962C8B-B14F-4D97-AF65-F5344CB8AC3E}">
        <p14:creationId xmlns:p14="http://schemas.microsoft.com/office/powerpoint/2010/main" val="1797208050"/>
      </p:ext>
    </p:extLst>
  </p:cSld>
  <p:clrMapOvr>
    <a:masterClrMapping/>
  </p:clrMapOvr>
  <p:transition>
    <p:fade/>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userDrawn="1">
  <p:cSld name="Title only small two lines">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E8B0A80-9457-4A22-8560-94662033758C}"/>
              </a:ext>
            </a:extLst>
          </p:cNvPr>
          <p:cNvSpPr>
            <a:spLocks noGrp="1"/>
          </p:cNvSpPr>
          <p:nvPr>
            <p:ph type="title" hasCustomPrompt="1"/>
          </p:nvPr>
        </p:nvSpPr>
        <p:spPr>
          <a:xfrm>
            <a:off x="575734" y="220534"/>
            <a:ext cx="3415465" cy="830825"/>
          </a:xfrm>
          <a:prstGeom prst="rect">
            <a:avLst/>
          </a:prstGeom>
        </p:spPr>
        <p:txBody>
          <a:bodyPr wrap="none" bIns="0"/>
          <a:lstStyle>
            <a:lvl1pPr>
              <a:lnSpc>
                <a:spcPts val="3200"/>
              </a:lnSpc>
              <a:defRPr sz="3200"/>
            </a:lvl1pPr>
          </a:lstStyle>
          <a:p>
            <a:r>
              <a:rPr lang="en-US" noProof="0"/>
              <a:t>Click to add title</a:t>
            </a:r>
            <a:br>
              <a:rPr lang="en-US" noProof="0"/>
            </a:br>
            <a:r>
              <a:rPr lang="en-US" noProof="0"/>
              <a:t>small — two rows</a:t>
            </a:r>
          </a:p>
        </p:txBody>
      </p:sp>
      <p:sp>
        <p:nvSpPr>
          <p:cNvPr id="9" name="Textplatzhalter 8">
            <a:extLst>
              <a:ext uri="{FF2B5EF4-FFF2-40B4-BE49-F238E27FC236}">
                <a16:creationId xmlns:a16="http://schemas.microsoft.com/office/drawing/2014/main" id="{7CB58DED-15DB-48DE-A3EC-952349331C3C}"/>
              </a:ext>
            </a:extLst>
          </p:cNvPr>
          <p:cNvSpPr>
            <a:spLocks noGrp="1"/>
          </p:cNvSpPr>
          <p:nvPr>
            <p:ph type="body" sz="quarter" idx="11" hasCustomPrompt="1"/>
          </p:nvPr>
        </p:nvSpPr>
        <p:spPr>
          <a:xfrm>
            <a:off x="1035050" y="6626153"/>
            <a:ext cx="8946797" cy="184666"/>
          </a:xfrm>
          <a:prstGeom prst="rect">
            <a:avLst/>
          </a:prstGeom>
        </p:spPr>
        <p:txBody>
          <a:bodyPr>
            <a:spAutoFit/>
          </a:bodyPr>
          <a:lstStyle>
            <a:lvl1pPr>
              <a:defRPr sz="1200">
                <a:solidFill>
                  <a:schemeClr val="accent1"/>
                </a:solidFill>
              </a:defRPr>
            </a:lvl1pPr>
          </a:lstStyle>
          <a:p>
            <a:r>
              <a:rPr lang="en-US" noProof="0"/>
              <a:t>Source</a:t>
            </a:r>
          </a:p>
        </p:txBody>
      </p:sp>
    </p:spTree>
    <p:extLst>
      <p:ext uri="{BB962C8B-B14F-4D97-AF65-F5344CB8AC3E}">
        <p14:creationId xmlns:p14="http://schemas.microsoft.com/office/powerpoint/2010/main" val="3246551028"/>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13.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63.xml"/><Relationship Id="rId18" Type="http://schemas.openxmlformats.org/officeDocument/2006/relationships/slideLayout" Target="../slideLayouts/slideLayout68.xml"/><Relationship Id="rId26" Type="http://schemas.openxmlformats.org/officeDocument/2006/relationships/slideLayout" Target="../slideLayouts/slideLayout76.xml"/><Relationship Id="rId39" Type="http://schemas.openxmlformats.org/officeDocument/2006/relationships/slideLayout" Target="../slideLayouts/slideLayout89.xml"/><Relationship Id="rId21" Type="http://schemas.openxmlformats.org/officeDocument/2006/relationships/slideLayout" Target="../slideLayouts/slideLayout71.xml"/><Relationship Id="rId34" Type="http://schemas.openxmlformats.org/officeDocument/2006/relationships/slideLayout" Target="../slideLayouts/slideLayout84.xml"/><Relationship Id="rId42" Type="http://schemas.openxmlformats.org/officeDocument/2006/relationships/image" Target="../media/image16.png"/><Relationship Id="rId7" Type="http://schemas.openxmlformats.org/officeDocument/2006/relationships/slideLayout" Target="../slideLayouts/slideLayout57.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20" Type="http://schemas.openxmlformats.org/officeDocument/2006/relationships/slideLayout" Target="../slideLayouts/slideLayout70.xml"/><Relationship Id="rId29" Type="http://schemas.openxmlformats.org/officeDocument/2006/relationships/slideLayout" Target="../slideLayouts/slideLayout79.xml"/><Relationship Id="rId41" Type="http://schemas.openxmlformats.org/officeDocument/2006/relationships/theme" Target="../theme/theme5.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24" Type="http://schemas.openxmlformats.org/officeDocument/2006/relationships/slideLayout" Target="../slideLayouts/slideLayout74.xml"/><Relationship Id="rId32" Type="http://schemas.openxmlformats.org/officeDocument/2006/relationships/slideLayout" Target="../slideLayouts/slideLayout82.xml"/><Relationship Id="rId37" Type="http://schemas.openxmlformats.org/officeDocument/2006/relationships/slideLayout" Target="../slideLayouts/slideLayout87.xml"/><Relationship Id="rId40" Type="http://schemas.openxmlformats.org/officeDocument/2006/relationships/slideLayout" Target="../slideLayouts/slideLayout90.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23" Type="http://schemas.openxmlformats.org/officeDocument/2006/relationships/slideLayout" Target="../slideLayouts/slideLayout73.xml"/><Relationship Id="rId28" Type="http://schemas.openxmlformats.org/officeDocument/2006/relationships/slideLayout" Target="../slideLayouts/slideLayout78.xml"/><Relationship Id="rId36" Type="http://schemas.openxmlformats.org/officeDocument/2006/relationships/slideLayout" Target="../slideLayouts/slideLayout86.xml"/><Relationship Id="rId10" Type="http://schemas.openxmlformats.org/officeDocument/2006/relationships/slideLayout" Target="../slideLayouts/slideLayout60.xml"/><Relationship Id="rId19" Type="http://schemas.openxmlformats.org/officeDocument/2006/relationships/slideLayout" Target="../slideLayouts/slideLayout69.xml"/><Relationship Id="rId31" Type="http://schemas.openxmlformats.org/officeDocument/2006/relationships/slideLayout" Target="../slideLayouts/slideLayout81.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 Id="rId22" Type="http://schemas.openxmlformats.org/officeDocument/2006/relationships/slideLayout" Target="../slideLayouts/slideLayout72.xml"/><Relationship Id="rId27" Type="http://schemas.openxmlformats.org/officeDocument/2006/relationships/slideLayout" Target="../slideLayouts/slideLayout77.xml"/><Relationship Id="rId30" Type="http://schemas.openxmlformats.org/officeDocument/2006/relationships/slideLayout" Target="../slideLayouts/slideLayout80.xml"/><Relationship Id="rId35" Type="http://schemas.openxmlformats.org/officeDocument/2006/relationships/slideLayout" Target="../slideLayouts/slideLayout85.xml"/><Relationship Id="rId43" Type="http://schemas.openxmlformats.org/officeDocument/2006/relationships/image" Target="../media/image17.png"/><Relationship Id="rId8" Type="http://schemas.openxmlformats.org/officeDocument/2006/relationships/slideLayout" Target="../slideLayouts/slideLayout58.xml"/><Relationship Id="rId3" Type="http://schemas.openxmlformats.org/officeDocument/2006/relationships/slideLayout" Target="../slideLayouts/slideLayout53.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5" Type="http://schemas.openxmlformats.org/officeDocument/2006/relationships/slideLayout" Target="../slideLayouts/slideLayout75.xml"/><Relationship Id="rId33" Type="http://schemas.openxmlformats.org/officeDocument/2006/relationships/slideLayout" Target="../slideLayouts/slideLayout83.xml"/><Relationship Id="rId38" Type="http://schemas.openxmlformats.org/officeDocument/2006/relationships/slideLayout" Target="../slideLayouts/slideLayout88.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9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9.xml"/><Relationship Id="rId13" Type="http://schemas.openxmlformats.org/officeDocument/2006/relationships/slideLayout" Target="../slideLayouts/slideLayout104.xml"/><Relationship Id="rId18" Type="http://schemas.openxmlformats.org/officeDocument/2006/relationships/theme" Target="../theme/theme7.xml"/><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slideLayout" Target="../slideLayouts/slideLayout103.xml"/><Relationship Id="rId17" Type="http://schemas.openxmlformats.org/officeDocument/2006/relationships/slideLayout" Target="../slideLayouts/slideLayout108.xml"/><Relationship Id="rId2" Type="http://schemas.openxmlformats.org/officeDocument/2006/relationships/slideLayout" Target="../slideLayouts/slideLayout93.xml"/><Relationship Id="rId16" Type="http://schemas.openxmlformats.org/officeDocument/2006/relationships/slideLayout" Target="../slideLayouts/slideLayout107.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5" Type="http://schemas.openxmlformats.org/officeDocument/2006/relationships/slideLayout" Target="../slideLayouts/slideLayout106.xml"/><Relationship Id="rId10" Type="http://schemas.openxmlformats.org/officeDocument/2006/relationships/slideLayout" Target="../slideLayouts/slideLayout101.xml"/><Relationship Id="rId19" Type="http://schemas.openxmlformats.org/officeDocument/2006/relationships/image" Target="../media/image13.png"/><Relationship Id="rId4" Type="http://schemas.openxmlformats.org/officeDocument/2006/relationships/slideLayout" Target="../slideLayouts/slideLayout95.xml"/><Relationship Id="rId9" Type="http://schemas.openxmlformats.org/officeDocument/2006/relationships/slideLayout" Target="../slideLayouts/slideLayout100.xml"/><Relationship Id="rId14" Type="http://schemas.openxmlformats.org/officeDocument/2006/relationships/slideLayout" Target="../slideLayouts/slideLayout10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6.xml"/><Relationship Id="rId13" Type="http://schemas.openxmlformats.org/officeDocument/2006/relationships/slideLayout" Target="../slideLayouts/slideLayout121.xml"/><Relationship Id="rId18" Type="http://schemas.openxmlformats.org/officeDocument/2006/relationships/slideLayout" Target="../slideLayouts/slideLayout126.xml"/><Relationship Id="rId26" Type="http://schemas.openxmlformats.org/officeDocument/2006/relationships/slideLayout" Target="../slideLayouts/slideLayout134.xml"/><Relationship Id="rId3" Type="http://schemas.openxmlformats.org/officeDocument/2006/relationships/slideLayout" Target="../slideLayouts/slideLayout111.xml"/><Relationship Id="rId21" Type="http://schemas.openxmlformats.org/officeDocument/2006/relationships/slideLayout" Target="../slideLayouts/slideLayout129.xml"/><Relationship Id="rId7" Type="http://schemas.openxmlformats.org/officeDocument/2006/relationships/slideLayout" Target="../slideLayouts/slideLayout115.xml"/><Relationship Id="rId12" Type="http://schemas.openxmlformats.org/officeDocument/2006/relationships/slideLayout" Target="../slideLayouts/slideLayout120.xml"/><Relationship Id="rId17" Type="http://schemas.openxmlformats.org/officeDocument/2006/relationships/slideLayout" Target="../slideLayouts/slideLayout125.xml"/><Relationship Id="rId25" Type="http://schemas.openxmlformats.org/officeDocument/2006/relationships/slideLayout" Target="../slideLayouts/slideLayout133.xml"/><Relationship Id="rId2" Type="http://schemas.openxmlformats.org/officeDocument/2006/relationships/slideLayout" Target="../slideLayouts/slideLayout110.xml"/><Relationship Id="rId16" Type="http://schemas.openxmlformats.org/officeDocument/2006/relationships/slideLayout" Target="../slideLayouts/slideLayout124.xml"/><Relationship Id="rId20" Type="http://schemas.openxmlformats.org/officeDocument/2006/relationships/slideLayout" Target="../slideLayouts/slideLayout128.xml"/><Relationship Id="rId29" Type="http://schemas.openxmlformats.org/officeDocument/2006/relationships/slideLayout" Target="../slideLayouts/slideLayout137.xml"/><Relationship Id="rId1" Type="http://schemas.openxmlformats.org/officeDocument/2006/relationships/slideLayout" Target="../slideLayouts/slideLayout109.xml"/><Relationship Id="rId6" Type="http://schemas.openxmlformats.org/officeDocument/2006/relationships/slideLayout" Target="../slideLayouts/slideLayout114.xml"/><Relationship Id="rId11" Type="http://schemas.openxmlformats.org/officeDocument/2006/relationships/slideLayout" Target="../slideLayouts/slideLayout119.xml"/><Relationship Id="rId24" Type="http://schemas.openxmlformats.org/officeDocument/2006/relationships/slideLayout" Target="../slideLayouts/slideLayout132.xml"/><Relationship Id="rId5" Type="http://schemas.openxmlformats.org/officeDocument/2006/relationships/slideLayout" Target="../slideLayouts/slideLayout113.xml"/><Relationship Id="rId15" Type="http://schemas.openxmlformats.org/officeDocument/2006/relationships/slideLayout" Target="../slideLayouts/slideLayout123.xml"/><Relationship Id="rId23" Type="http://schemas.openxmlformats.org/officeDocument/2006/relationships/slideLayout" Target="../slideLayouts/slideLayout131.xml"/><Relationship Id="rId28" Type="http://schemas.openxmlformats.org/officeDocument/2006/relationships/slideLayout" Target="../slideLayouts/slideLayout136.xml"/><Relationship Id="rId10" Type="http://schemas.openxmlformats.org/officeDocument/2006/relationships/slideLayout" Target="../slideLayouts/slideLayout118.xml"/><Relationship Id="rId19" Type="http://schemas.openxmlformats.org/officeDocument/2006/relationships/slideLayout" Target="../slideLayouts/slideLayout127.xml"/><Relationship Id="rId31" Type="http://schemas.openxmlformats.org/officeDocument/2006/relationships/theme" Target="../theme/theme8.xml"/><Relationship Id="rId4" Type="http://schemas.openxmlformats.org/officeDocument/2006/relationships/slideLayout" Target="../slideLayouts/slideLayout112.xml"/><Relationship Id="rId9" Type="http://schemas.openxmlformats.org/officeDocument/2006/relationships/slideLayout" Target="../slideLayouts/slideLayout117.xml"/><Relationship Id="rId14" Type="http://schemas.openxmlformats.org/officeDocument/2006/relationships/slideLayout" Target="../slideLayouts/slideLayout122.xml"/><Relationship Id="rId22" Type="http://schemas.openxmlformats.org/officeDocument/2006/relationships/slideLayout" Target="../slideLayouts/slideLayout130.xml"/><Relationship Id="rId27" Type="http://schemas.openxmlformats.org/officeDocument/2006/relationships/slideLayout" Target="../slideLayouts/slideLayout135.xml"/><Relationship Id="rId30" Type="http://schemas.openxmlformats.org/officeDocument/2006/relationships/slideLayout" Target="../slideLayouts/slideLayout1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BBDADA"/>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1342703"/>
      </p:ext>
    </p:extLst>
  </p:cSld>
  <p:clrMap bg1="lt1" tx1="dk1" bg2="lt2" tx2="dk2" accent1="accent1" accent2="accent2" accent3="accent3" accent4="accent4" accent5="accent5" accent6="accent6" hlink="hlink" folHlink="folHlink"/>
  <p:sldLayoutIdLst>
    <p:sldLayoutId id="2147483685" r:id="rId1"/>
    <p:sldLayoutId id="2147483691" r:id="rId2"/>
    <p:sldLayoutId id="2147483708" r:id="rId3"/>
    <p:sldLayoutId id="2147483709" r:id="rId4"/>
    <p:sldLayoutId id="2147483710" r:id="rId5"/>
    <p:sldLayoutId id="2147483711" r:id="rId6"/>
    <p:sldLayoutId id="2147483712" r:id="rId7"/>
    <p:sldLayoutId id="2147483713"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ußzeilenplatzhalter 4">
            <a:extLst>
              <a:ext uri="{FF2B5EF4-FFF2-40B4-BE49-F238E27FC236}">
                <a16:creationId xmlns:a16="http://schemas.microsoft.com/office/drawing/2014/main" id="{6F985050-495A-4132-9DB1-BA14FFBBB6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800">
                <a:solidFill>
                  <a:schemeClr val="tx1">
                    <a:tint val="75000"/>
                  </a:schemeClr>
                </a:solidFill>
              </a:defRPr>
            </a:lvl1pPr>
          </a:lstStyle>
          <a:p>
            <a:r>
              <a:rPr lang="de-AT"/>
              <a:t>www.ace.at</a:t>
            </a:r>
          </a:p>
        </p:txBody>
      </p:sp>
      <p:sp>
        <p:nvSpPr>
          <p:cNvPr id="6" name="Foliennummernplatzhalter 5">
            <a:extLst>
              <a:ext uri="{FF2B5EF4-FFF2-40B4-BE49-F238E27FC236}">
                <a16:creationId xmlns:a16="http://schemas.microsoft.com/office/drawing/2014/main" id="{7E1FCF53-6152-4623-BDE7-43924CF371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de-AT"/>
              <a:t>[</a:t>
            </a:r>
            <a:fld id="{96F4C522-10FB-4750-AA63-892EC5B04989}" type="slidenum">
              <a:rPr lang="de-AT" smtClean="0"/>
              <a:pPr/>
              <a:t>‹Nr.›</a:t>
            </a:fld>
            <a:r>
              <a:rPr lang="de-AT"/>
              <a:t>]</a:t>
            </a:r>
          </a:p>
        </p:txBody>
      </p:sp>
    </p:spTree>
    <p:extLst>
      <p:ext uri="{BB962C8B-B14F-4D97-AF65-F5344CB8AC3E}">
        <p14:creationId xmlns:p14="http://schemas.microsoft.com/office/powerpoint/2010/main" val="3898594262"/>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827" r:id="rId13"/>
  </p:sldLayoutIdLst>
  <mc:AlternateContent xmlns:mc="http://schemas.openxmlformats.org/markup-compatibility/2006" xmlns:p14="http://schemas.microsoft.com/office/powerpoint/2010/main">
    <mc:Choice Requires="p14">
      <p:transition p14:dur="350">
        <p:fade/>
      </p:transition>
    </mc:Choice>
    <mc:Fallback xmlns="">
      <p:transition>
        <p:fade/>
      </p:transition>
    </mc:Fallback>
  </mc:AlternateConten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C49F5BA-CDBE-1F20-251F-8F4E71443456}"/>
              </a:ext>
            </a:extLst>
          </p:cNvPr>
          <p:cNvSpPr>
            <a:spLocks noGrp="1"/>
          </p:cNvSpPr>
          <p:nvPr>
            <p:ph type="title"/>
          </p:nvPr>
        </p:nvSpPr>
        <p:spPr bwMode="auto">
          <a:xfrm>
            <a:off x="609600" y="417514"/>
            <a:ext cx="10972800"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de-DE"/>
              <a:t>Click to edit Master title style</a:t>
            </a:r>
          </a:p>
        </p:txBody>
      </p:sp>
      <p:sp>
        <p:nvSpPr>
          <p:cNvPr id="1027" name="Text Placeholder 2">
            <a:extLst>
              <a:ext uri="{FF2B5EF4-FFF2-40B4-BE49-F238E27FC236}">
                <a16:creationId xmlns:a16="http://schemas.microsoft.com/office/drawing/2014/main" id="{B546E323-2970-F493-575B-C6E5CC045E63}"/>
              </a:ext>
            </a:extLst>
          </p:cNvPr>
          <p:cNvSpPr>
            <a:spLocks noGrp="1"/>
          </p:cNvSpPr>
          <p:nvPr>
            <p:ph type="body" idx="1"/>
          </p:nvPr>
        </p:nvSpPr>
        <p:spPr bwMode="auto">
          <a:xfrm>
            <a:off x="609600" y="1285876"/>
            <a:ext cx="10972800" cy="507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de-DE"/>
              <a:t>Click to edit Master text styles</a:t>
            </a:r>
          </a:p>
          <a:p>
            <a:pPr lvl="1"/>
            <a:r>
              <a:rPr lang="en-US" altLang="de-DE"/>
              <a:t>Second level</a:t>
            </a:r>
          </a:p>
        </p:txBody>
      </p:sp>
      <p:sp>
        <p:nvSpPr>
          <p:cNvPr id="4" name="Date Placeholder 3">
            <a:extLst>
              <a:ext uri="{FF2B5EF4-FFF2-40B4-BE49-F238E27FC236}">
                <a16:creationId xmlns:a16="http://schemas.microsoft.com/office/drawing/2014/main" id="{DF380EDA-24F3-1BB0-9034-6ED3A29993CB}"/>
              </a:ext>
            </a:extLst>
          </p:cNvPr>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AF91E496-68ED-4BA9-A9FF-853D529D96E7}" type="datetimeFigureOut">
              <a:rPr lang="en-US"/>
              <a:pPr>
                <a:defRPr/>
              </a:pPr>
              <a:t>10/5/2026</a:t>
            </a:fld>
            <a:endParaRPr lang="en-US"/>
          </a:p>
        </p:txBody>
      </p:sp>
      <p:sp>
        <p:nvSpPr>
          <p:cNvPr id="5" name="Footer Placeholder 4">
            <a:extLst>
              <a:ext uri="{FF2B5EF4-FFF2-40B4-BE49-F238E27FC236}">
                <a16:creationId xmlns:a16="http://schemas.microsoft.com/office/drawing/2014/main" id="{A9B8DE8B-BD0C-6B50-BB35-ADE88278FDEA}"/>
              </a:ext>
            </a:extLst>
          </p:cNvPr>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D559D50E-3019-D5EC-0987-B3E9341CFA0E}"/>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a:defRPr/>
            </a:pPr>
            <a:fld id="{4D9E82CE-8208-4643-8C10-9D3AF6CB105D}" type="slidenum">
              <a:rPr lang="en-US" altLang="de-DE"/>
              <a:pPr>
                <a:defRPr/>
              </a:pPr>
              <a:t>‹Nr.›</a:t>
            </a:fld>
            <a:endParaRPr lang="en-US" altLang="de-DE"/>
          </a:p>
        </p:txBody>
      </p:sp>
      <p:pic>
        <p:nvPicPr>
          <p:cNvPr id="1031" name="Picture 2">
            <a:extLst>
              <a:ext uri="{FF2B5EF4-FFF2-40B4-BE49-F238E27FC236}">
                <a16:creationId xmlns:a16="http://schemas.microsoft.com/office/drawing/2014/main" id="{145E38B4-D0B6-C3B5-EB6E-C0DD910400F1}"/>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0206567" y="309563"/>
            <a:ext cx="1458384"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Connector 8">
            <a:extLst>
              <a:ext uri="{FF2B5EF4-FFF2-40B4-BE49-F238E27FC236}">
                <a16:creationId xmlns:a16="http://schemas.microsoft.com/office/drawing/2014/main" id="{7448D5EE-1A82-260F-9CA0-1B9849BCE9E2}"/>
              </a:ext>
            </a:extLst>
          </p:cNvPr>
          <p:cNvCxnSpPr/>
          <p:nvPr/>
        </p:nvCxnSpPr>
        <p:spPr>
          <a:xfrm>
            <a:off x="609600" y="1023939"/>
            <a:ext cx="10972800" cy="158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1702142"/>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 id="2147483821" r:id="rId12"/>
    <p:sldLayoutId id="2147483822" r:id="rId13"/>
    <p:sldLayoutId id="2147483823" r:id="rId14"/>
    <p:sldLayoutId id="2147483824" r:id="rId15"/>
    <p:sldLayoutId id="2147483825" r:id="rId16"/>
    <p:sldLayoutId id="2147483826" r:id="rId17"/>
  </p:sldLayoutIdLst>
  <p:txStyles>
    <p:titleStyle>
      <a:lvl1pPr algn="l" rtl="0" eaLnBrk="0" fontAlgn="base" hangingPunct="0">
        <a:spcBef>
          <a:spcPct val="0"/>
        </a:spcBef>
        <a:spcAft>
          <a:spcPct val="0"/>
        </a:spcAft>
        <a:defRPr sz="2400" kern="1200">
          <a:solidFill>
            <a:schemeClr val="tx1"/>
          </a:solidFill>
          <a:latin typeface="Arial" pitchFamily="34" charset="0"/>
          <a:ea typeface="+mj-ea"/>
          <a:cs typeface="Arial" pitchFamily="34" charset="0"/>
        </a:defRPr>
      </a:lvl1pPr>
      <a:lvl2pPr algn="l" rtl="0" eaLnBrk="0" fontAlgn="base" hangingPunct="0">
        <a:spcBef>
          <a:spcPct val="0"/>
        </a:spcBef>
        <a:spcAft>
          <a:spcPct val="0"/>
        </a:spcAft>
        <a:defRPr sz="2400">
          <a:solidFill>
            <a:schemeClr val="tx1"/>
          </a:solidFill>
          <a:latin typeface="Arial" charset="0"/>
          <a:cs typeface="Arial" charset="0"/>
        </a:defRPr>
      </a:lvl2pPr>
      <a:lvl3pPr algn="l" rtl="0" eaLnBrk="0" fontAlgn="base" hangingPunct="0">
        <a:spcBef>
          <a:spcPct val="0"/>
        </a:spcBef>
        <a:spcAft>
          <a:spcPct val="0"/>
        </a:spcAft>
        <a:defRPr sz="2400">
          <a:solidFill>
            <a:schemeClr val="tx1"/>
          </a:solidFill>
          <a:latin typeface="Arial" charset="0"/>
          <a:cs typeface="Arial" charset="0"/>
        </a:defRPr>
      </a:lvl3pPr>
      <a:lvl4pPr algn="l" rtl="0" eaLnBrk="0" fontAlgn="base" hangingPunct="0">
        <a:spcBef>
          <a:spcPct val="0"/>
        </a:spcBef>
        <a:spcAft>
          <a:spcPct val="0"/>
        </a:spcAft>
        <a:defRPr sz="2400">
          <a:solidFill>
            <a:schemeClr val="tx1"/>
          </a:solidFill>
          <a:latin typeface="Arial" charset="0"/>
          <a:cs typeface="Arial" charset="0"/>
        </a:defRPr>
      </a:lvl4pPr>
      <a:lvl5pPr algn="l" rtl="0" eaLnBrk="0" fontAlgn="base" hangingPunct="0">
        <a:spcBef>
          <a:spcPct val="0"/>
        </a:spcBef>
        <a:spcAft>
          <a:spcPct val="0"/>
        </a:spcAft>
        <a:defRPr sz="2400">
          <a:solidFill>
            <a:schemeClr val="tx1"/>
          </a:solidFill>
          <a:latin typeface="Arial" charset="0"/>
          <a:cs typeface="Arial" charset="0"/>
        </a:defRPr>
      </a:lvl5pPr>
      <a:lvl6pPr marL="457200" algn="l" rtl="0" fontAlgn="base">
        <a:spcBef>
          <a:spcPct val="0"/>
        </a:spcBef>
        <a:spcAft>
          <a:spcPct val="0"/>
        </a:spcAft>
        <a:defRPr sz="2400">
          <a:solidFill>
            <a:schemeClr val="tx1"/>
          </a:solidFill>
          <a:latin typeface="Arial" charset="0"/>
          <a:cs typeface="Arial" charset="0"/>
        </a:defRPr>
      </a:lvl6pPr>
      <a:lvl7pPr marL="914400" algn="l" rtl="0" fontAlgn="base">
        <a:spcBef>
          <a:spcPct val="0"/>
        </a:spcBef>
        <a:spcAft>
          <a:spcPct val="0"/>
        </a:spcAft>
        <a:defRPr sz="2400">
          <a:solidFill>
            <a:schemeClr val="tx1"/>
          </a:solidFill>
          <a:latin typeface="Arial" charset="0"/>
          <a:cs typeface="Arial" charset="0"/>
        </a:defRPr>
      </a:lvl7pPr>
      <a:lvl8pPr marL="1371600" algn="l" rtl="0" fontAlgn="base">
        <a:spcBef>
          <a:spcPct val="0"/>
        </a:spcBef>
        <a:spcAft>
          <a:spcPct val="0"/>
        </a:spcAft>
        <a:defRPr sz="2400">
          <a:solidFill>
            <a:schemeClr val="tx1"/>
          </a:solidFill>
          <a:latin typeface="Arial" charset="0"/>
          <a:cs typeface="Arial" charset="0"/>
        </a:defRPr>
      </a:lvl8pPr>
      <a:lvl9pPr marL="1828800" algn="l" rtl="0" fontAlgn="base">
        <a:spcBef>
          <a:spcPct val="0"/>
        </a:spcBef>
        <a:spcAft>
          <a:spcPct val="0"/>
        </a:spcAft>
        <a:defRPr sz="2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Font typeface="Wingdings" panose="05000000000000000000" pitchFamily="2" charset="2"/>
        <a:buChar char="§"/>
        <a:defRPr kern="12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Font typeface="Wingdings" panose="05000000000000000000" pitchFamily="2" charset="2"/>
        <a:buChar char=""/>
        <a:defRPr sz="1600" kern="1200">
          <a:solidFill>
            <a:schemeClr val="tx1"/>
          </a:solidFill>
          <a:latin typeface="Arial" pitchFamily="34" charset="0"/>
          <a:ea typeface="+mn-ea"/>
          <a:cs typeface="Arial" pitchFamily="34" charset="0"/>
        </a:defRPr>
      </a:lvl2pPr>
      <a:lvl3pPr marL="1143000" indent="-228600" algn="l" rtl="0" eaLnBrk="0" fontAlgn="base" hangingPunct="0">
        <a:spcBef>
          <a:spcPct val="20000"/>
        </a:spcBef>
        <a:spcAft>
          <a:spcPct val="0"/>
        </a:spcAft>
        <a:buFont typeface="Arial" panose="020B0604020202020204" pitchFamily="34" charset="0"/>
        <a:buChar char="•"/>
        <a:defRPr sz="1400" kern="1200">
          <a:solidFill>
            <a:schemeClr val="tx1"/>
          </a:solidFill>
          <a:latin typeface="Arial" pitchFamily="34" charset="0"/>
          <a:ea typeface="+mn-ea"/>
          <a:cs typeface="Arial" pitchFamily="34" charset="0"/>
        </a:defRPr>
      </a:lvl3pPr>
      <a:lvl4pPr marL="1600200" indent="-228600" algn="l" rtl="0" eaLnBrk="0" fontAlgn="base" hangingPunct="0">
        <a:spcBef>
          <a:spcPct val="20000"/>
        </a:spcBef>
        <a:spcAft>
          <a:spcPct val="0"/>
        </a:spcAft>
        <a:buFont typeface="Arial" panose="020B0604020202020204" pitchFamily="34" charset="0"/>
        <a:buChar char="–"/>
        <a:defRPr sz="1200" kern="1200">
          <a:solidFill>
            <a:schemeClr val="tx1"/>
          </a:solidFill>
          <a:latin typeface="Arial" pitchFamily="34" charset="0"/>
          <a:ea typeface="+mn-ea"/>
          <a:cs typeface="Arial" pitchFamily="34" charset="0"/>
        </a:defRPr>
      </a:lvl4pPr>
      <a:lvl5pPr marL="2057400" indent="-228600" algn="l" rtl="0" eaLnBrk="0" fontAlgn="base" hangingPunct="0">
        <a:spcBef>
          <a:spcPct val="20000"/>
        </a:spcBef>
        <a:spcAft>
          <a:spcPct val="0"/>
        </a:spcAft>
        <a:buFont typeface="Arial" panose="020B0604020202020204" pitchFamily="34" charset="0"/>
        <a:buChar char="»"/>
        <a:defRPr sz="12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AA03630A-121F-4B91-A083-1D8218C202BD}" type="datetime1">
              <a:rPr lang="en-US" smtClean="0"/>
              <a:t>10/5/2026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‹Nr.›</a:t>
            </a:fld>
            <a:endParaRPr lang="en-US"/>
          </a:p>
        </p:txBody>
      </p:sp>
    </p:spTree>
    <p:extLst>
      <p:ext uri="{BB962C8B-B14F-4D97-AF65-F5344CB8AC3E}">
        <p14:creationId xmlns:p14="http://schemas.microsoft.com/office/powerpoint/2010/main" val="509508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42">
            <a:lum/>
          </a:blip>
          <a:srcRect/>
          <a:stretch>
            <a:fillRect/>
          </a:stretch>
        </a:blipFill>
        <a:effectLst/>
      </p:bgPr>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1A83C87A-8415-DC70-A191-D101A6C2F28A}"/>
              </a:ext>
            </a:extLst>
          </p:cNvPr>
          <p:cNvSpPr>
            <a:spLocks noGrp="1"/>
          </p:cNvSpPr>
          <p:nvPr>
            <p:ph type="title"/>
          </p:nvPr>
        </p:nvSpPr>
        <p:spPr>
          <a:xfrm>
            <a:off x="596900" y="689519"/>
            <a:ext cx="9317809" cy="553998"/>
          </a:xfrm>
          <a:prstGeom prst="rect">
            <a:avLst/>
          </a:prstGeom>
        </p:spPr>
        <p:txBody>
          <a:bodyPr vert="horz" wrap="square" lIns="0" tIns="0" rIns="0" bIns="0" rtlCol="0" anchor="ctr">
            <a:spAutoFit/>
          </a:bodyPr>
          <a:lstStyle/>
          <a:p>
            <a:r>
              <a:rPr lang="en-GB" noProof="0"/>
              <a:t>WELCOME</a:t>
            </a:r>
          </a:p>
        </p:txBody>
      </p:sp>
      <p:sp>
        <p:nvSpPr>
          <p:cNvPr id="3" name="Textplatzhalter 2">
            <a:extLst>
              <a:ext uri="{FF2B5EF4-FFF2-40B4-BE49-F238E27FC236}">
                <a16:creationId xmlns:a16="http://schemas.microsoft.com/office/drawing/2014/main" id="{89DC1B79-DEA9-9798-5A18-C0627ACF56B1}"/>
              </a:ext>
            </a:extLst>
          </p:cNvPr>
          <p:cNvSpPr>
            <a:spLocks noGrp="1"/>
          </p:cNvSpPr>
          <p:nvPr>
            <p:ph type="body" idx="1"/>
          </p:nvPr>
        </p:nvSpPr>
        <p:spPr>
          <a:xfrm>
            <a:off x="596900" y="1527710"/>
            <a:ext cx="10515600" cy="3665003"/>
          </a:xfrm>
          <a:prstGeom prst="rect">
            <a:avLst/>
          </a:prstGeom>
        </p:spPr>
        <p:txBody>
          <a:bodyPr vert="horz" lIns="0" tIns="0" rIns="0" bIns="0" rtlCol="0">
            <a:noAutofit/>
          </a:bodyPr>
          <a:lstStyle/>
          <a:p>
            <a:pPr lvl="1"/>
            <a:r>
              <a:rPr lang="en-GB" noProof="0"/>
              <a:t>Here is place for a title</a:t>
            </a:r>
          </a:p>
          <a:p>
            <a:pPr lvl="2"/>
            <a:r>
              <a:rPr lang="en-GB" noProof="0"/>
              <a:t>First level</a:t>
            </a:r>
          </a:p>
          <a:p>
            <a:pPr lvl="4"/>
            <a:r>
              <a:rPr lang="en-GB" noProof="0"/>
              <a:t>Second level</a:t>
            </a:r>
          </a:p>
        </p:txBody>
      </p:sp>
      <p:pic>
        <p:nvPicPr>
          <p:cNvPr id="5" name="Grafik 4" descr="Ein Bild, das Grafiken, Grafikdesign, Cartoon enthält.&#10;&#10;KI-generierte Inhalte können fehlerhaft sein.">
            <a:extLst>
              <a:ext uri="{FF2B5EF4-FFF2-40B4-BE49-F238E27FC236}">
                <a16:creationId xmlns:a16="http://schemas.microsoft.com/office/drawing/2014/main" id="{5FD0C873-5BE0-8A20-C192-B060B379E9D8}"/>
              </a:ext>
            </a:extLst>
          </p:cNvPr>
          <p:cNvPicPr>
            <a:picLocks noChangeAspect="1"/>
          </p:cNvPicPr>
          <p:nvPr userDrawn="1"/>
        </p:nvPicPr>
        <p:blipFill>
          <a:blip r:embed="rId43" cstate="screen">
            <a:extLst>
              <a:ext uri="{28A0092B-C50C-407E-A947-70E740481C1C}">
                <a14:useLocalDpi xmlns:a14="http://schemas.microsoft.com/office/drawing/2010/main"/>
              </a:ext>
            </a:extLst>
          </a:blip>
          <a:stretch>
            <a:fillRect/>
          </a:stretch>
        </p:blipFill>
        <p:spPr>
          <a:xfrm>
            <a:off x="9914708" y="477720"/>
            <a:ext cx="1866439" cy="647817"/>
          </a:xfrm>
          <a:prstGeom prst="rect">
            <a:avLst/>
          </a:prstGeom>
        </p:spPr>
      </p:pic>
    </p:spTree>
    <p:extLst>
      <p:ext uri="{BB962C8B-B14F-4D97-AF65-F5344CB8AC3E}">
        <p14:creationId xmlns:p14="http://schemas.microsoft.com/office/powerpoint/2010/main" val="2528739783"/>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 id="2147483846" r:id="rId18"/>
    <p:sldLayoutId id="2147483847" r:id="rId19"/>
    <p:sldLayoutId id="2147483848" r:id="rId20"/>
    <p:sldLayoutId id="2147483849" r:id="rId21"/>
    <p:sldLayoutId id="2147483850" r:id="rId22"/>
    <p:sldLayoutId id="2147483851" r:id="rId23"/>
    <p:sldLayoutId id="2147483852" r:id="rId24"/>
    <p:sldLayoutId id="2147483853" r:id="rId25"/>
    <p:sldLayoutId id="2147483854" r:id="rId26"/>
    <p:sldLayoutId id="2147483855" r:id="rId27"/>
    <p:sldLayoutId id="2147483856" r:id="rId28"/>
    <p:sldLayoutId id="2147483857" r:id="rId29"/>
    <p:sldLayoutId id="2147483858" r:id="rId30"/>
    <p:sldLayoutId id="2147483859" r:id="rId31"/>
    <p:sldLayoutId id="2147483860" r:id="rId32"/>
    <p:sldLayoutId id="2147483861" r:id="rId33"/>
    <p:sldLayoutId id="2147483862" r:id="rId34"/>
    <p:sldLayoutId id="2147483863" r:id="rId35"/>
    <p:sldLayoutId id="2147483864" r:id="rId36"/>
    <p:sldLayoutId id="2147483865" r:id="rId37"/>
    <p:sldLayoutId id="2147483866" r:id="rId38"/>
    <p:sldLayoutId id="2147483867" r:id="rId39"/>
    <p:sldLayoutId id="2147483868" r:id="rId40"/>
  </p:sldLayoutIdLst>
  <p:txStyles>
    <p:titleStyle>
      <a:lvl1pPr algn="l" defTabSz="914400" rtl="0" eaLnBrk="1" latinLnBrk="0" hangingPunct="1">
        <a:lnSpc>
          <a:spcPct val="100000"/>
        </a:lnSpc>
        <a:spcBef>
          <a:spcPct val="0"/>
        </a:spcBef>
        <a:buNone/>
        <a:defRPr sz="3600" b="1" i="0" kern="1200" cap="all" baseline="0">
          <a:solidFill>
            <a:schemeClr val="tx2"/>
          </a:solidFill>
          <a:latin typeface="+mj-lt"/>
          <a:ea typeface="+mj-ea"/>
          <a:cs typeface="+mj-cs"/>
        </a:defRPr>
      </a:lvl1pPr>
    </p:titleStyle>
    <p:bodyStyle>
      <a:lvl1pPr marL="0" indent="0" algn="l" defTabSz="914400" rtl="0" eaLnBrk="1" latinLnBrk="0" hangingPunct="1">
        <a:lnSpc>
          <a:spcPct val="130000"/>
        </a:lnSpc>
        <a:spcBef>
          <a:spcPts val="0"/>
        </a:spcBef>
        <a:buFont typeface="Arial" panose="020B0604020202020204" pitchFamily="34" charset="0"/>
        <a:buNone/>
        <a:defRPr sz="1400" kern="1200">
          <a:solidFill>
            <a:schemeClr val="tx1"/>
          </a:solidFill>
          <a:latin typeface="+mn-lt"/>
          <a:ea typeface="+mn-ea"/>
          <a:cs typeface="+mn-cs"/>
        </a:defRPr>
      </a:lvl1pPr>
      <a:lvl2pPr marL="0" indent="0" algn="l" defTabSz="914400" rtl="0" eaLnBrk="1" latinLnBrk="0" hangingPunct="1">
        <a:lnSpc>
          <a:spcPct val="130000"/>
        </a:lnSpc>
        <a:spcBef>
          <a:spcPts val="0"/>
        </a:spcBef>
        <a:buFont typeface="Arial" panose="020B0604020202020204" pitchFamily="34" charset="0"/>
        <a:buNone/>
        <a:defRPr sz="1800" b="1" kern="1200">
          <a:solidFill>
            <a:schemeClr val="tx1"/>
          </a:solidFill>
          <a:latin typeface="+mj-lt"/>
          <a:ea typeface="+mn-ea"/>
          <a:cs typeface="+mn-cs"/>
        </a:defRPr>
      </a:lvl2pPr>
      <a:lvl3pPr marL="280800" indent="-280800" algn="l" defTabSz="914400" rtl="0" eaLnBrk="1" latinLnBrk="0" hangingPunct="1">
        <a:lnSpc>
          <a:spcPct val="130000"/>
        </a:lnSpc>
        <a:spcBef>
          <a:spcPts val="500"/>
        </a:spcBef>
        <a:buClr>
          <a:schemeClr val="accent2"/>
        </a:buClr>
        <a:buFont typeface="Arial" panose="020B0604020202020204" pitchFamily="34" charset="0"/>
        <a:buChar char="•"/>
        <a:defRPr sz="1400" kern="1200">
          <a:solidFill>
            <a:schemeClr val="tx1"/>
          </a:solidFill>
          <a:latin typeface="+mn-lt"/>
          <a:ea typeface="+mn-ea"/>
          <a:cs typeface="+mn-cs"/>
        </a:defRPr>
      </a:lvl3pPr>
      <a:lvl4pPr marL="388800" indent="-280800" algn="l" defTabSz="914400" rtl="0" eaLnBrk="1" latinLnBrk="0" hangingPunct="1">
        <a:lnSpc>
          <a:spcPct val="130000"/>
        </a:lnSpc>
        <a:spcBef>
          <a:spcPts val="300"/>
        </a:spcBef>
        <a:buClr>
          <a:schemeClr val="accent2"/>
        </a:buClr>
        <a:buFont typeface="Arial" panose="020B0604020202020204" pitchFamily="34" charset="0"/>
        <a:buChar char="•"/>
        <a:defRPr sz="1400" kern="1200">
          <a:solidFill>
            <a:schemeClr val="tx1"/>
          </a:solidFill>
          <a:latin typeface="+mn-lt"/>
          <a:ea typeface="+mn-ea"/>
          <a:cs typeface="+mn-cs"/>
        </a:defRPr>
      </a:lvl4pPr>
      <a:lvl5pPr marL="460800" indent="-280800" algn="l" defTabSz="914400" rtl="0" eaLnBrk="1" latinLnBrk="0" hangingPunct="1">
        <a:lnSpc>
          <a:spcPct val="130000"/>
        </a:lnSpc>
        <a:spcBef>
          <a:spcPts val="300"/>
        </a:spcBef>
        <a:buClr>
          <a:schemeClr val="accent2"/>
        </a:buClr>
        <a:buFont typeface="Symbol"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70">
          <p15:clr>
            <a:srgbClr val="F26B43"/>
          </p15:clr>
        </p15:guide>
        <p15:guide id="4" pos="7310">
          <p15:clr>
            <a:srgbClr val="F26B43"/>
          </p15:clr>
        </p15:guide>
        <p15:guide id="5" orient="horz" pos="709">
          <p15:clr>
            <a:srgbClr val="F26B43"/>
          </p15:clr>
        </p15:guide>
        <p15:guide id="6" orient="horz" pos="3271">
          <p15:clr>
            <a:srgbClr val="F26B43"/>
          </p15:clr>
        </p15:guide>
        <p15:guide id="7" orient="horz" pos="3543">
          <p15:clr>
            <a:srgbClr val="F26B43"/>
          </p15:clr>
        </p15:guide>
        <p15:guide id="8" pos="3704">
          <p15:clr>
            <a:srgbClr val="F26B43"/>
          </p15:clr>
        </p15:guide>
        <p15:guide id="9" pos="3976">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B1C41"/>
            </a:gs>
            <a:gs pos="100000">
              <a:srgbClr val="040A16"/>
            </a:gs>
          </a:gsLst>
          <a:lin ang="8100000" scaled="1"/>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1262658"/>
      </p:ext>
    </p:extLst>
  </p:cSld>
  <p:clrMap bg1="lt1" tx1="dk1" bg2="lt2" tx2="dk2" accent1="accent1" accent2="accent2" accent3="accent3" accent4="accent4" accent5="accent5" accent6="accent6" hlink="hlink" folHlink="folHlink"/>
  <p:sldLayoutIdLst>
    <p:sldLayoutId id="2147483870" r:id="rId1"/>
  </p:sldLayoutIdLst>
  <p:transition spd="slow">
    <p:push dir="u"/>
  </p:transition>
  <p:hf hdr="0" dt="0"/>
  <p:txStyles>
    <p:titleStyle>
      <a:lvl1pPr algn="l" defTabSz="914309"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77" indent="-228577" algn="l" defTabSz="914309"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31" indent="-228577" algn="l" defTabSz="914309"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886" indent="-228577" algn="l" defTabSz="914309"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040"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194"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349"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503"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657"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811" indent="-228577" algn="l" defTabSz="914309"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09" rtl="0" eaLnBrk="1" latinLnBrk="0" hangingPunct="1">
        <a:defRPr sz="1800" kern="1200">
          <a:solidFill>
            <a:schemeClr val="tx1"/>
          </a:solidFill>
          <a:latin typeface="+mn-lt"/>
          <a:ea typeface="+mn-ea"/>
          <a:cs typeface="+mn-cs"/>
        </a:defRPr>
      </a:lvl1pPr>
      <a:lvl2pPr marL="457154" algn="l" defTabSz="914309" rtl="0" eaLnBrk="1" latinLnBrk="0" hangingPunct="1">
        <a:defRPr sz="1800" kern="1200">
          <a:solidFill>
            <a:schemeClr val="tx1"/>
          </a:solidFill>
          <a:latin typeface="+mn-lt"/>
          <a:ea typeface="+mn-ea"/>
          <a:cs typeface="+mn-cs"/>
        </a:defRPr>
      </a:lvl2pPr>
      <a:lvl3pPr marL="914309" algn="l" defTabSz="914309" rtl="0" eaLnBrk="1" latinLnBrk="0" hangingPunct="1">
        <a:defRPr sz="1800" kern="1200">
          <a:solidFill>
            <a:schemeClr val="tx1"/>
          </a:solidFill>
          <a:latin typeface="+mn-lt"/>
          <a:ea typeface="+mn-ea"/>
          <a:cs typeface="+mn-cs"/>
        </a:defRPr>
      </a:lvl3pPr>
      <a:lvl4pPr marL="1371463" algn="l" defTabSz="914309" rtl="0" eaLnBrk="1" latinLnBrk="0" hangingPunct="1">
        <a:defRPr sz="1800" kern="1200">
          <a:solidFill>
            <a:schemeClr val="tx1"/>
          </a:solidFill>
          <a:latin typeface="+mn-lt"/>
          <a:ea typeface="+mn-ea"/>
          <a:cs typeface="+mn-cs"/>
        </a:defRPr>
      </a:lvl4pPr>
      <a:lvl5pPr marL="1828617" algn="l" defTabSz="914309" rtl="0" eaLnBrk="1" latinLnBrk="0" hangingPunct="1">
        <a:defRPr sz="1800" kern="1200">
          <a:solidFill>
            <a:schemeClr val="tx1"/>
          </a:solidFill>
          <a:latin typeface="+mn-lt"/>
          <a:ea typeface="+mn-ea"/>
          <a:cs typeface="+mn-cs"/>
        </a:defRPr>
      </a:lvl5pPr>
      <a:lvl6pPr marL="2285771" algn="l" defTabSz="914309" rtl="0" eaLnBrk="1" latinLnBrk="0" hangingPunct="1">
        <a:defRPr sz="1800" kern="1200">
          <a:solidFill>
            <a:schemeClr val="tx1"/>
          </a:solidFill>
          <a:latin typeface="+mn-lt"/>
          <a:ea typeface="+mn-ea"/>
          <a:cs typeface="+mn-cs"/>
        </a:defRPr>
      </a:lvl6pPr>
      <a:lvl7pPr marL="2742926" algn="l" defTabSz="914309" rtl="0" eaLnBrk="1" latinLnBrk="0" hangingPunct="1">
        <a:defRPr sz="1800" kern="1200">
          <a:solidFill>
            <a:schemeClr val="tx1"/>
          </a:solidFill>
          <a:latin typeface="+mn-lt"/>
          <a:ea typeface="+mn-ea"/>
          <a:cs typeface="+mn-cs"/>
        </a:defRPr>
      </a:lvl7pPr>
      <a:lvl8pPr marL="3200080" algn="l" defTabSz="914309" rtl="0" eaLnBrk="1" latinLnBrk="0" hangingPunct="1">
        <a:defRPr sz="1800" kern="1200">
          <a:solidFill>
            <a:schemeClr val="tx1"/>
          </a:solidFill>
          <a:latin typeface="+mn-lt"/>
          <a:ea typeface="+mn-ea"/>
          <a:cs typeface="+mn-cs"/>
        </a:defRPr>
      </a:lvl8pPr>
      <a:lvl9pPr marL="3657234" algn="l" defTabSz="91430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8" orient="horz" pos="156">
          <p15:clr>
            <a:srgbClr val="F26B43"/>
          </p15:clr>
        </p15:guide>
        <p15:guide id="9" pos="272">
          <p15:clr>
            <a:srgbClr val="F26B43"/>
          </p15:clr>
        </p15:guide>
        <p15:guide id="10" pos="11248">
          <p15:clr>
            <a:srgbClr val="F26B43"/>
          </p15:clr>
        </p15:guide>
        <p15:guide id="11" orient="horz" pos="6325">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6298947-B026-5F03-E568-BCCA855939B0}"/>
              </a:ext>
            </a:extLst>
          </p:cNvPr>
          <p:cNvSpPr>
            <a:spLocks noGrp="1"/>
          </p:cNvSpPr>
          <p:nvPr>
            <p:ph type="title"/>
          </p:nvPr>
        </p:nvSpPr>
        <p:spPr bwMode="auto">
          <a:xfrm>
            <a:off x="609600" y="417514"/>
            <a:ext cx="10972800"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de-DE"/>
              <a:t>Click to edit Master title style</a:t>
            </a:r>
          </a:p>
        </p:txBody>
      </p:sp>
      <p:sp>
        <p:nvSpPr>
          <p:cNvPr id="1027" name="Text Placeholder 2">
            <a:extLst>
              <a:ext uri="{FF2B5EF4-FFF2-40B4-BE49-F238E27FC236}">
                <a16:creationId xmlns:a16="http://schemas.microsoft.com/office/drawing/2014/main" id="{77CD526B-7F1F-FA4F-598C-5CA3ACD10C7D}"/>
              </a:ext>
            </a:extLst>
          </p:cNvPr>
          <p:cNvSpPr>
            <a:spLocks noGrp="1"/>
          </p:cNvSpPr>
          <p:nvPr>
            <p:ph type="body" idx="1"/>
          </p:nvPr>
        </p:nvSpPr>
        <p:spPr bwMode="auto">
          <a:xfrm>
            <a:off x="609600" y="1285876"/>
            <a:ext cx="10972800" cy="507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de-DE"/>
              <a:t>Click to edit Master text styles</a:t>
            </a:r>
          </a:p>
          <a:p>
            <a:pPr lvl="1"/>
            <a:r>
              <a:rPr lang="en-US" altLang="de-DE"/>
              <a:t>Second level</a:t>
            </a:r>
          </a:p>
        </p:txBody>
      </p:sp>
      <p:sp>
        <p:nvSpPr>
          <p:cNvPr id="4" name="Date Placeholder 3">
            <a:extLst>
              <a:ext uri="{FF2B5EF4-FFF2-40B4-BE49-F238E27FC236}">
                <a16:creationId xmlns:a16="http://schemas.microsoft.com/office/drawing/2014/main" id="{C94DE790-F878-F5E5-D418-88E2B8B9AC8B}"/>
              </a:ext>
            </a:extLst>
          </p:cNvPr>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9196F843-0B15-4EDA-A168-74B5CEAEEEF3}" type="datetimeFigureOut">
              <a:rPr lang="en-US"/>
              <a:pPr>
                <a:defRPr/>
              </a:pPr>
              <a:t>10/5/2026</a:t>
            </a:fld>
            <a:endParaRPr lang="en-US"/>
          </a:p>
        </p:txBody>
      </p:sp>
      <p:sp>
        <p:nvSpPr>
          <p:cNvPr id="5" name="Footer Placeholder 4">
            <a:extLst>
              <a:ext uri="{FF2B5EF4-FFF2-40B4-BE49-F238E27FC236}">
                <a16:creationId xmlns:a16="http://schemas.microsoft.com/office/drawing/2014/main" id="{6A6CA22E-5617-03A4-C426-DBD5D73BE4AD}"/>
              </a:ext>
            </a:extLst>
          </p:cNvPr>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B245E333-A028-C01D-71C2-A12165E740F2}"/>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a:defRPr/>
            </a:pPr>
            <a:fld id="{22E9F6CD-3A87-46FF-A6E6-5B452725CE03}" type="slidenum">
              <a:rPr lang="en-US" altLang="de-DE"/>
              <a:pPr>
                <a:defRPr/>
              </a:pPr>
              <a:t>‹Nr.›</a:t>
            </a:fld>
            <a:endParaRPr lang="en-US" altLang="de-DE"/>
          </a:p>
        </p:txBody>
      </p:sp>
      <p:pic>
        <p:nvPicPr>
          <p:cNvPr id="1031" name="Picture 2">
            <a:extLst>
              <a:ext uri="{FF2B5EF4-FFF2-40B4-BE49-F238E27FC236}">
                <a16:creationId xmlns:a16="http://schemas.microsoft.com/office/drawing/2014/main" id="{9C860170-DE17-FCDD-F6C3-8622BF2004BD}"/>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0206567" y="309563"/>
            <a:ext cx="1458384"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Connector 8">
            <a:extLst>
              <a:ext uri="{FF2B5EF4-FFF2-40B4-BE49-F238E27FC236}">
                <a16:creationId xmlns:a16="http://schemas.microsoft.com/office/drawing/2014/main" id="{85531651-DCF6-CF1B-1548-9A3C20312B7A}"/>
              </a:ext>
            </a:extLst>
          </p:cNvPr>
          <p:cNvCxnSpPr/>
          <p:nvPr/>
        </p:nvCxnSpPr>
        <p:spPr>
          <a:xfrm>
            <a:off x="609600" y="1023939"/>
            <a:ext cx="10972800" cy="158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895816"/>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 id="2147483883" r:id="rId12"/>
    <p:sldLayoutId id="2147483884" r:id="rId13"/>
    <p:sldLayoutId id="2147483885" r:id="rId14"/>
    <p:sldLayoutId id="2147483886" r:id="rId15"/>
    <p:sldLayoutId id="2147483887" r:id="rId16"/>
    <p:sldLayoutId id="2147483888" r:id="rId17"/>
  </p:sldLayoutIdLst>
  <p:txStyles>
    <p:titleStyle>
      <a:lvl1pPr algn="l" rtl="0" eaLnBrk="0" fontAlgn="base" hangingPunct="0">
        <a:spcBef>
          <a:spcPct val="0"/>
        </a:spcBef>
        <a:spcAft>
          <a:spcPct val="0"/>
        </a:spcAft>
        <a:defRPr sz="2400" kern="1200">
          <a:solidFill>
            <a:schemeClr val="tx1"/>
          </a:solidFill>
          <a:latin typeface="Arial" pitchFamily="34" charset="0"/>
          <a:ea typeface="+mj-ea"/>
          <a:cs typeface="Arial" pitchFamily="34" charset="0"/>
        </a:defRPr>
      </a:lvl1pPr>
      <a:lvl2pPr algn="l" rtl="0" eaLnBrk="0" fontAlgn="base" hangingPunct="0">
        <a:spcBef>
          <a:spcPct val="0"/>
        </a:spcBef>
        <a:spcAft>
          <a:spcPct val="0"/>
        </a:spcAft>
        <a:defRPr sz="2400">
          <a:solidFill>
            <a:schemeClr val="tx1"/>
          </a:solidFill>
          <a:latin typeface="Arial" charset="0"/>
          <a:cs typeface="Arial" charset="0"/>
        </a:defRPr>
      </a:lvl2pPr>
      <a:lvl3pPr algn="l" rtl="0" eaLnBrk="0" fontAlgn="base" hangingPunct="0">
        <a:spcBef>
          <a:spcPct val="0"/>
        </a:spcBef>
        <a:spcAft>
          <a:spcPct val="0"/>
        </a:spcAft>
        <a:defRPr sz="2400">
          <a:solidFill>
            <a:schemeClr val="tx1"/>
          </a:solidFill>
          <a:latin typeface="Arial" charset="0"/>
          <a:cs typeface="Arial" charset="0"/>
        </a:defRPr>
      </a:lvl3pPr>
      <a:lvl4pPr algn="l" rtl="0" eaLnBrk="0" fontAlgn="base" hangingPunct="0">
        <a:spcBef>
          <a:spcPct val="0"/>
        </a:spcBef>
        <a:spcAft>
          <a:spcPct val="0"/>
        </a:spcAft>
        <a:defRPr sz="2400">
          <a:solidFill>
            <a:schemeClr val="tx1"/>
          </a:solidFill>
          <a:latin typeface="Arial" charset="0"/>
          <a:cs typeface="Arial" charset="0"/>
        </a:defRPr>
      </a:lvl4pPr>
      <a:lvl5pPr algn="l" rtl="0" eaLnBrk="0" fontAlgn="base" hangingPunct="0">
        <a:spcBef>
          <a:spcPct val="0"/>
        </a:spcBef>
        <a:spcAft>
          <a:spcPct val="0"/>
        </a:spcAft>
        <a:defRPr sz="2400">
          <a:solidFill>
            <a:schemeClr val="tx1"/>
          </a:solidFill>
          <a:latin typeface="Arial" charset="0"/>
          <a:cs typeface="Arial" charset="0"/>
        </a:defRPr>
      </a:lvl5pPr>
      <a:lvl6pPr marL="457200" algn="l" rtl="0" fontAlgn="base">
        <a:spcBef>
          <a:spcPct val="0"/>
        </a:spcBef>
        <a:spcAft>
          <a:spcPct val="0"/>
        </a:spcAft>
        <a:defRPr sz="2400">
          <a:solidFill>
            <a:schemeClr val="tx1"/>
          </a:solidFill>
          <a:latin typeface="Arial" charset="0"/>
          <a:cs typeface="Arial" charset="0"/>
        </a:defRPr>
      </a:lvl6pPr>
      <a:lvl7pPr marL="914400" algn="l" rtl="0" fontAlgn="base">
        <a:spcBef>
          <a:spcPct val="0"/>
        </a:spcBef>
        <a:spcAft>
          <a:spcPct val="0"/>
        </a:spcAft>
        <a:defRPr sz="2400">
          <a:solidFill>
            <a:schemeClr val="tx1"/>
          </a:solidFill>
          <a:latin typeface="Arial" charset="0"/>
          <a:cs typeface="Arial" charset="0"/>
        </a:defRPr>
      </a:lvl7pPr>
      <a:lvl8pPr marL="1371600" algn="l" rtl="0" fontAlgn="base">
        <a:spcBef>
          <a:spcPct val="0"/>
        </a:spcBef>
        <a:spcAft>
          <a:spcPct val="0"/>
        </a:spcAft>
        <a:defRPr sz="2400">
          <a:solidFill>
            <a:schemeClr val="tx1"/>
          </a:solidFill>
          <a:latin typeface="Arial" charset="0"/>
          <a:cs typeface="Arial" charset="0"/>
        </a:defRPr>
      </a:lvl8pPr>
      <a:lvl9pPr marL="1828800" algn="l" rtl="0" fontAlgn="base">
        <a:spcBef>
          <a:spcPct val="0"/>
        </a:spcBef>
        <a:spcAft>
          <a:spcPct val="0"/>
        </a:spcAft>
        <a:defRPr sz="2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Font typeface="Wingdings" panose="05000000000000000000" pitchFamily="2" charset="2"/>
        <a:buChar char="§"/>
        <a:defRPr kern="12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Font typeface="Wingdings" panose="05000000000000000000" pitchFamily="2" charset="2"/>
        <a:buChar char=""/>
        <a:defRPr sz="1600" kern="1200">
          <a:solidFill>
            <a:schemeClr val="tx1"/>
          </a:solidFill>
          <a:latin typeface="Arial" pitchFamily="34" charset="0"/>
          <a:ea typeface="+mn-ea"/>
          <a:cs typeface="Arial" pitchFamily="34" charset="0"/>
        </a:defRPr>
      </a:lvl2pPr>
      <a:lvl3pPr marL="1143000" indent="-228600" algn="l" rtl="0" eaLnBrk="0" fontAlgn="base" hangingPunct="0">
        <a:spcBef>
          <a:spcPct val="20000"/>
        </a:spcBef>
        <a:spcAft>
          <a:spcPct val="0"/>
        </a:spcAft>
        <a:buFont typeface="Arial" panose="020B0604020202020204" pitchFamily="34" charset="0"/>
        <a:buChar char="•"/>
        <a:defRPr sz="1400" kern="1200">
          <a:solidFill>
            <a:schemeClr val="tx1"/>
          </a:solidFill>
          <a:latin typeface="Arial" pitchFamily="34" charset="0"/>
          <a:ea typeface="+mn-ea"/>
          <a:cs typeface="Arial" pitchFamily="34" charset="0"/>
        </a:defRPr>
      </a:lvl3pPr>
      <a:lvl4pPr marL="1600200" indent="-228600" algn="l" rtl="0" eaLnBrk="0" fontAlgn="base" hangingPunct="0">
        <a:spcBef>
          <a:spcPct val="20000"/>
        </a:spcBef>
        <a:spcAft>
          <a:spcPct val="0"/>
        </a:spcAft>
        <a:buFont typeface="Arial" panose="020B0604020202020204" pitchFamily="34" charset="0"/>
        <a:buChar char="–"/>
        <a:defRPr sz="1200" kern="1200">
          <a:solidFill>
            <a:schemeClr val="tx1"/>
          </a:solidFill>
          <a:latin typeface="Arial" pitchFamily="34" charset="0"/>
          <a:ea typeface="+mn-ea"/>
          <a:cs typeface="Arial" pitchFamily="34" charset="0"/>
        </a:defRPr>
      </a:lvl4pPr>
      <a:lvl5pPr marL="2057400" indent="-228600" algn="l" rtl="0" eaLnBrk="0" fontAlgn="base" hangingPunct="0">
        <a:spcBef>
          <a:spcPct val="20000"/>
        </a:spcBef>
        <a:spcAft>
          <a:spcPct val="0"/>
        </a:spcAft>
        <a:buFont typeface="Arial" panose="020B0604020202020204" pitchFamily="34" charset="0"/>
        <a:buChar char="»"/>
        <a:defRPr sz="12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170CAF-8C3E-598C-083D-9F2009EC40E1}"/>
              </a:ext>
            </a:extLst>
          </p:cNvPr>
          <p:cNvSpPr>
            <a:spLocks noGrp="1"/>
          </p:cNvSpPr>
          <p:nvPr>
            <p:ph type="title"/>
          </p:nvPr>
        </p:nvSpPr>
        <p:spPr>
          <a:xfrm>
            <a:off x="334963" y="289711"/>
            <a:ext cx="5641631" cy="1086602"/>
          </a:xfrm>
          <a:prstGeom prst="rect">
            <a:avLst/>
          </a:prstGeom>
        </p:spPr>
        <p:txBody>
          <a:bodyPr vert="horz" lIns="0" tIns="0" rIns="0" bIns="0" rtlCol="0" anchor="t">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862C03-D546-850D-E8AD-086113BC37D1}"/>
              </a:ext>
            </a:extLst>
          </p:cNvPr>
          <p:cNvSpPr>
            <a:spLocks noGrp="1"/>
          </p:cNvSpPr>
          <p:nvPr>
            <p:ph type="body" idx="1"/>
          </p:nvPr>
        </p:nvSpPr>
        <p:spPr>
          <a:xfrm>
            <a:off x="334963" y="1555423"/>
            <a:ext cx="11522075" cy="4621540"/>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6A7A8954-7770-E27D-A33A-9965AA8EF318}"/>
              </a:ext>
            </a:extLst>
          </p:cNvPr>
          <p:cNvSpPr>
            <a:spLocks noGrp="1"/>
          </p:cNvSpPr>
          <p:nvPr>
            <p:ph type="ftr" sz="quarter" idx="3"/>
          </p:nvPr>
        </p:nvSpPr>
        <p:spPr>
          <a:xfrm>
            <a:off x="334963" y="6405563"/>
            <a:ext cx="7818437" cy="119062"/>
          </a:xfrm>
          <a:prstGeom prst="rect">
            <a:avLst/>
          </a:prstGeom>
        </p:spPr>
        <p:txBody>
          <a:bodyPr vert="horz" lIns="0" tIns="0" rIns="0" bIns="0" rtlCol="0" anchor="ctr"/>
          <a:lstStyle>
            <a:lvl1pPr algn="l">
              <a:defRPr sz="1000">
                <a:solidFill>
                  <a:schemeClr val="tx1"/>
                </a:solidFill>
              </a:defRPr>
            </a:lvl1pPr>
          </a:lstStyle>
          <a:p>
            <a:r>
              <a:rPr lang="en-GB" dirty="0"/>
              <a:t>Footnote</a:t>
            </a:r>
          </a:p>
        </p:txBody>
      </p:sp>
      <p:sp>
        <p:nvSpPr>
          <p:cNvPr id="9" name="Slide Number Placeholder 8">
            <a:extLst>
              <a:ext uri="{FF2B5EF4-FFF2-40B4-BE49-F238E27FC236}">
                <a16:creationId xmlns:a16="http://schemas.microsoft.com/office/drawing/2014/main" id="{72B793DD-CB15-A142-11F9-313308133010}"/>
              </a:ext>
            </a:extLst>
          </p:cNvPr>
          <p:cNvSpPr>
            <a:spLocks noGrp="1"/>
          </p:cNvSpPr>
          <p:nvPr>
            <p:ph type="sldNum" sz="quarter" idx="4"/>
          </p:nvPr>
        </p:nvSpPr>
        <p:spPr>
          <a:xfrm>
            <a:off x="11325225" y="6405563"/>
            <a:ext cx="531812" cy="119062"/>
          </a:xfrm>
          <a:prstGeom prst="rect">
            <a:avLst/>
          </a:prstGeom>
        </p:spPr>
        <p:txBody>
          <a:bodyPr vert="horz" lIns="0" tIns="0" rIns="0" bIns="0" rtlCol="0" anchor="ctr"/>
          <a:lstStyle>
            <a:lvl1pPr algn="r">
              <a:defRPr sz="1000">
                <a:solidFill>
                  <a:schemeClr val="tx1"/>
                </a:solidFill>
              </a:defRPr>
            </a:lvl1pPr>
          </a:lstStyle>
          <a:p>
            <a:fld id="{2898F354-B2EB-4540-8AC3-266DEF0BD310}" type="slidenum">
              <a:rPr lang="en-GB" smtClean="0"/>
              <a:pPr/>
              <a:t>‹Nr.›</a:t>
            </a:fld>
            <a:endParaRPr lang="en-GB" dirty="0"/>
          </a:p>
        </p:txBody>
      </p:sp>
    </p:spTree>
    <p:extLst>
      <p:ext uri="{BB962C8B-B14F-4D97-AF65-F5344CB8AC3E}">
        <p14:creationId xmlns:p14="http://schemas.microsoft.com/office/powerpoint/2010/main" val="888300251"/>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 id="2147483901" r:id="rId12"/>
    <p:sldLayoutId id="2147483902" r:id="rId13"/>
    <p:sldLayoutId id="2147483903" r:id="rId14"/>
    <p:sldLayoutId id="2147483904" r:id="rId15"/>
    <p:sldLayoutId id="2147483905" r:id="rId16"/>
    <p:sldLayoutId id="2147483906" r:id="rId17"/>
    <p:sldLayoutId id="2147483907" r:id="rId18"/>
    <p:sldLayoutId id="2147483908" r:id="rId19"/>
    <p:sldLayoutId id="2147483909" r:id="rId20"/>
    <p:sldLayoutId id="2147483910" r:id="rId21"/>
    <p:sldLayoutId id="2147483911" r:id="rId22"/>
    <p:sldLayoutId id="2147483912" r:id="rId23"/>
    <p:sldLayoutId id="2147483913" r:id="rId24"/>
    <p:sldLayoutId id="2147483914" r:id="rId25"/>
    <p:sldLayoutId id="2147483915" r:id="rId26"/>
    <p:sldLayoutId id="2147483916" r:id="rId27"/>
    <p:sldLayoutId id="2147483917" r:id="rId28"/>
    <p:sldLayoutId id="2147483918" r:id="rId29"/>
    <p:sldLayoutId id="2147483919" r:id="rId30"/>
  </p:sldLayoutIdLst>
  <p:txStyles>
    <p:titleStyle>
      <a:lvl1pPr algn="l" defTabSz="914400" rtl="0" eaLnBrk="1" latinLnBrk="0" hangingPunct="1">
        <a:lnSpc>
          <a:spcPct val="90000"/>
        </a:lnSpc>
        <a:spcBef>
          <a:spcPct val="0"/>
        </a:spcBef>
        <a:buNone/>
        <a:defRPr sz="2500" kern="1200">
          <a:solidFill>
            <a:schemeClr val="tx2"/>
          </a:solidFill>
          <a:latin typeface="+mj-lt"/>
          <a:ea typeface="+mj-ea"/>
          <a:cs typeface="+mj-cs"/>
        </a:defRPr>
      </a:lvl1pPr>
    </p:titleStyle>
    <p:bodyStyle>
      <a:lvl1pPr marL="363538" indent="-363538" algn="l" defTabSz="914400" rtl="0" eaLnBrk="1" latinLnBrk="0" hangingPunct="1">
        <a:lnSpc>
          <a:spcPct val="100000"/>
        </a:lnSpc>
        <a:spcBef>
          <a:spcPts val="0"/>
        </a:spcBef>
        <a:spcAft>
          <a:spcPts val="500"/>
        </a:spcAft>
        <a:buSzPct val="150000"/>
        <a:buFont typeface="Arial" panose="020B0604020202020204" pitchFamily="34" charset="0"/>
        <a:buChar char="•"/>
        <a:defRPr sz="1500" kern="1200">
          <a:solidFill>
            <a:schemeClr val="tx1"/>
          </a:solidFill>
          <a:latin typeface="+mn-lt"/>
          <a:ea typeface="+mn-ea"/>
          <a:cs typeface="+mn-cs"/>
        </a:defRPr>
      </a:lvl1pPr>
      <a:lvl2pPr marL="711200" indent="-363538" algn="l" defTabSz="914400" rtl="0" eaLnBrk="1" latinLnBrk="0" hangingPunct="1">
        <a:lnSpc>
          <a:spcPct val="100000"/>
        </a:lnSpc>
        <a:spcBef>
          <a:spcPts val="0"/>
        </a:spcBef>
        <a:spcAft>
          <a:spcPts val="500"/>
        </a:spcAft>
        <a:buSzPct val="80000"/>
        <a:buFont typeface="Courier New" panose="02070309020205020404" pitchFamily="49" charset="0"/>
        <a:buChar char="o"/>
        <a:defRPr sz="1500" kern="1200">
          <a:solidFill>
            <a:schemeClr val="tx1"/>
          </a:solidFill>
          <a:latin typeface="+mn-lt"/>
          <a:ea typeface="+mn-ea"/>
          <a:cs typeface="+mn-cs"/>
        </a:defRPr>
      </a:lvl2pPr>
      <a:lvl3pPr marL="1074738" indent="-363538" algn="l" defTabSz="914400" rtl="0" eaLnBrk="1" latinLnBrk="0" hangingPunct="1">
        <a:lnSpc>
          <a:spcPct val="100000"/>
        </a:lnSpc>
        <a:spcBef>
          <a:spcPts val="0"/>
        </a:spcBef>
        <a:spcAft>
          <a:spcPts val="500"/>
        </a:spcAft>
        <a:buFont typeface="+mj-lt"/>
        <a:buAutoNum type="alphaUcPeriod"/>
        <a:defRPr sz="15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211">
          <p15:clr>
            <a:srgbClr val="F26B43"/>
          </p15:clr>
        </p15:guide>
        <p15:guide id="4" pos="7469">
          <p15:clr>
            <a:srgbClr val="F26B43"/>
          </p15:clr>
        </p15:guide>
        <p15:guide id="5" orient="horz" pos="210">
          <p15:clr>
            <a:srgbClr val="F26B43"/>
          </p15:clr>
        </p15:guide>
        <p15:guide id="6" orient="horz" pos="411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6.svg"/></Relationships>
</file>

<file path=ppt/slides/_rels/slide2.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xml"/><Relationship Id="rId1" Type="http://schemas.openxmlformats.org/officeDocument/2006/relationships/slideLayout" Target="../slideLayouts/slideLayout9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1.xml"/></Relationships>
</file>

<file path=ppt/slides/_rels/slide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8.xml"/><Relationship Id="rId1" Type="http://schemas.openxmlformats.org/officeDocument/2006/relationships/slideLayout" Target="../slideLayouts/slideLayout9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1.xml"/></Relationships>
</file>

<file path=ppt/slides/_rels/slide14.xml.rels><?xml version="1.0" encoding="UTF-8" standalone="yes"?>
<Relationships xmlns="http://schemas.openxmlformats.org/package/2006/relationships"><Relationship Id="rId3" Type="http://schemas.openxmlformats.org/officeDocument/2006/relationships/image" Target="../media/image74.tif"/><Relationship Id="rId2" Type="http://schemas.openxmlformats.org/officeDocument/2006/relationships/notesSlide" Target="../notesSlides/notesSlide10.xml"/><Relationship Id="rId1" Type="http://schemas.openxmlformats.org/officeDocument/2006/relationships/slideLayout" Target="../slideLayouts/slideLayout9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1.xml"/></Relationships>
</file>

<file path=ppt/slides/_rels/slide1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2.xml"/><Relationship Id="rId1" Type="http://schemas.openxmlformats.org/officeDocument/2006/relationships/slideLayout" Target="../slideLayouts/slideLayout91.xml"/></Relationships>
</file>

<file path=ppt/slides/_rels/slide1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3.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8.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96.jpeg"/><Relationship Id="rId13" Type="http://schemas.openxmlformats.org/officeDocument/2006/relationships/image" Target="../media/image101.jpeg"/><Relationship Id="rId3" Type="http://schemas.openxmlformats.org/officeDocument/2006/relationships/image" Target="../media/image65.jpeg"/><Relationship Id="rId7" Type="http://schemas.openxmlformats.org/officeDocument/2006/relationships/image" Target="../media/image95.jpeg"/><Relationship Id="rId12" Type="http://schemas.openxmlformats.org/officeDocument/2006/relationships/image" Target="../media/image100.png"/><Relationship Id="rId17" Type="http://schemas.openxmlformats.org/officeDocument/2006/relationships/image" Target="../media/image105.png"/><Relationship Id="rId2" Type="http://schemas.openxmlformats.org/officeDocument/2006/relationships/notesSlide" Target="../notesSlides/notesSlide13.xml"/><Relationship Id="rId16" Type="http://schemas.openxmlformats.org/officeDocument/2006/relationships/image" Target="../media/image104.svg"/><Relationship Id="rId1" Type="http://schemas.openxmlformats.org/officeDocument/2006/relationships/slideLayout" Target="../slideLayouts/slideLayout40.xml"/><Relationship Id="rId6" Type="http://schemas.openxmlformats.org/officeDocument/2006/relationships/image" Target="../media/image94.jpeg"/><Relationship Id="rId11" Type="http://schemas.openxmlformats.org/officeDocument/2006/relationships/image" Target="../media/image99.png"/><Relationship Id="rId5" Type="http://schemas.openxmlformats.org/officeDocument/2006/relationships/image" Target="../media/image93.png"/><Relationship Id="rId15" Type="http://schemas.openxmlformats.org/officeDocument/2006/relationships/image" Target="../media/image103.png"/><Relationship Id="rId10" Type="http://schemas.openxmlformats.org/officeDocument/2006/relationships/image" Target="../media/image98.png"/><Relationship Id="rId4" Type="http://schemas.openxmlformats.org/officeDocument/2006/relationships/image" Target="../media/image92.jpeg"/><Relationship Id="rId9" Type="http://schemas.openxmlformats.org/officeDocument/2006/relationships/image" Target="../media/image97.jpeg"/><Relationship Id="rId14" Type="http://schemas.openxmlformats.org/officeDocument/2006/relationships/image" Target="../media/image102.jpeg"/></Relationships>
</file>

<file path=ppt/slides/_rels/slide3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43.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53.xml"/></Relationships>
</file>

<file path=ppt/slides/_rels/slide4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5.xml"/><Relationship Id="rId1" Type="http://schemas.openxmlformats.org/officeDocument/2006/relationships/slideLayout" Target="../slideLayouts/slideLayout65.xml"/></Relationships>
</file>

<file path=ppt/slides/_rels/slide4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6.xml"/><Relationship Id="rId1" Type="http://schemas.openxmlformats.org/officeDocument/2006/relationships/slideLayout" Target="../slideLayouts/slideLayout53.xml"/><Relationship Id="rId4" Type="http://schemas.openxmlformats.org/officeDocument/2006/relationships/image" Target="../media/image109.png"/></Relationships>
</file>

<file path=ppt/slides/_rels/slide46.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17.xml"/><Relationship Id="rId1" Type="http://schemas.openxmlformats.org/officeDocument/2006/relationships/slideLayout" Target="../slideLayouts/slideLayout65.xml"/><Relationship Id="rId4" Type="http://schemas.openxmlformats.org/officeDocument/2006/relationships/image" Target="../media/image111.png"/></Relationships>
</file>

<file path=ppt/slides/_rels/slide47.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18.xml"/><Relationship Id="rId1" Type="http://schemas.openxmlformats.org/officeDocument/2006/relationships/slideLayout" Target="../slideLayouts/slideLayout53.xml"/><Relationship Id="rId4" Type="http://schemas.openxmlformats.org/officeDocument/2006/relationships/image" Target="../media/image113.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49.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19.xml"/><Relationship Id="rId1" Type="http://schemas.openxmlformats.org/officeDocument/2006/relationships/slideLayout" Target="../slideLayouts/slideLayout65.xml"/></Relationships>
</file>

<file path=ppt/slides/_rels/slide50.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20.xml"/><Relationship Id="rId1" Type="http://schemas.openxmlformats.org/officeDocument/2006/relationships/slideLayout" Target="../slideLayouts/slideLayout53.xml"/></Relationships>
</file>

<file path=ppt/slides/_rels/slide51.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21.xml"/><Relationship Id="rId1" Type="http://schemas.openxmlformats.org/officeDocument/2006/relationships/slideLayout" Target="../slideLayouts/slideLayout53.xml"/><Relationship Id="rId5" Type="http://schemas.openxmlformats.org/officeDocument/2006/relationships/image" Target="../media/image118.jpeg"/><Relationship Id="rId4" Type="http://schemas.openxmlformats.org/officeDocument/2006/relationships/image" Target="../media/image117.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53.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67.xml"/></Relationships>
</file>

<file path=ppt/slides/_rels/slide54.xml.rels><?xml version="1.0" encoding="UTF-8" standalone="yes"?>
<Relationships xmlns="http://schemas.openxmlformats.org/package/2006/relationships"><Relationship Id="rId8" Type="http://schemas.openxmlformats.org/officeDocument/2006/relationships/image" Target="../media/image125.png"/><Relationship Id="rId3" Type="http://schemas.openxmlformats.org/officeDocument/2006/relationships/image" Target="../media/image120.png"/><Relationship Id="rId7" Type="http://schemas.openxmlformats.org/officeDocument/2006/relationships/image" Target="../media/image124.png"/><Relationship Id="rId12" Type="http://schemas.openxmlformats.org/officeDocument/2006/relationships/image" Target="../media/image129.jpeg"/><Relationship Id="rId2" Type="http://schemas.openxmlformats.org/officeDocument/2006/relationships/notesSlide" Target="../notesSlides/notesSlide22.xml"/><Relationship Id="rId1" Type="http://schemas.openxmlformats.org/officeDocument/2006/relationships/slideLayout" Target="../slideLayouts/slideLayout65.xml"/><Relationship Id="rId6" Type="http://schemas.openxmlformats.org/officeDocument/2006/relationships/image" Target="../media/image123.png"/><Relationship Id="rId11" Type="http://schemas.openxmlformats.org/officeDocument/2006/relationships/image" Target="../media/image128.png"/><Relationship Id="rId5" Type="http://schemas.openxmlformats.org/officeDocument/2006/relationships/image" Target="../media/image122.png"/><Relationship Id="rId10" Type="http://schemas.openxmlformats.org/officeDocument/2006/relationships/image" Target="../media/image127.png"/><Relationship Id="rId4" Type="http://schemas.openxmlformats.org/officeDocument/2006/relationships/image" Target="../media/image121.png"/><Relationship Id="rId9" Type="http://schemas.openxmlformats.org/officeDocument/2006/relationships/image" Target="../media/image126.png"/></Relationships>
</file>

<file path=ppt/slides/_rels/slide55.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3.xml"/><Relationship Id="rId1" Type="http://schemas.openxmlformats.org/officeDocument/2006/relationships/slideLayout" Target="../slideLayouts/slideLayout59.xml"/></Relationships>
</file>

<file path=ppt/slides/_rels/slide56.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24.xml"/><Relationship Id="rId1" Type="http://schemas.openxmlformats.org/officeDocument/2006/relationships/slideLayout" Target="../slideLayouts/slideLayout88.xml"/></Relationships>
</file>

<file path=ppt/slides/_rels/slide57.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25.xml"/><Relationship Id="rId1" Type="http://schemas.openxmlformats.org/officeDocument/2006/relationships/slideLayout" Target="../slideLayouts/slideLayout67.xml"/><Relationship Id="rId4" Type="http://schemas.openxmlformats.org/officeDocument/2006/relationships/image" Target="../media/image133.png"/></Relationships>
</file>

<file path=ppt/slides/_rels/slide5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6.xml"/><Relationship Id="rId1" Type="http://schemas.openxmlformats.org/officeDocument/2006/relationships/slideLayout" Target="../slideLayouts/slideLayout59.xml"/></Relationships>
</file>

<file path=ppt/slides/_rels/slide59.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27.xml"/><Relationship Id="rId1" Type="http://schemas.openxmlformats.org/officeDocument/2006/relationships/slideLayout" Target="../slideLayouts/slideLayout88.xml"/></Relationships>
</file>

<file path=ppt/slides/_rels/slide60.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28.xml"/><Relationship Id="rId1" Type="http://schemas.openxmlformats.org/officeDocument/2006/relationships/slideLayout" Target="../slideLayouts/slideLayout59.xml"/></Relationships>
</file>

<file path=ppt/slides/_rels/slide61.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29.xml"/><Relationship Id="rId1" Type="http://schemas.openxmlformats.org/officeDocument/2006/relationships/slideLayout" Target="../slideLayouts/slideLayout87.xml"/><Relationship Id="rId5" Type="http://schemas.openxmlformats.org/officeDocument/2006/relationships/image" Target="../media/image35.png"/><Relationship Id="rId4" Type="http://schemas.openxmlformats.org/officeDocument/2006/relationships/image" Target="../media/image136.png"/></Relationships>
</file>

<file path=ppt/slides/_rels/slide62.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30.xml"/><Relationship Id="rId1" Type="http://schemas.openxmlformats.org/officeDocument/2006/relationships/slideLayout" Target="../slideLayouts/slideLayout5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64.xml.rels><?xml version="1.0" encoding="UTF-8" standalone="yes"?>
<Relationships xmlns="http://schemas.openxmlformats.org/package/2006/relationships"><Relationship Id="rId8" Type="http://schemas.openxmlformats.org/officeDocument/2006/relationships/image" Target="../media/image142.png"/><Relationship Id="rId3" Type="http://schemas.openxmlformats.org/officeDocument/2006/relationships/image" Target="../media/image137.png"/><Relationship Id="rId7" Type="http://schemas.openxmlformats.org/officeDocument/2006/relationships/image" Target="../media/image141.png"/><Relationship Id="rId2" Type="http://schemas.openxmlformats.org/officeDocument/2006/relationships/notesSlide" Target="../notesSlides/notesSlide31.xml"/><Relationship Id="rId1" Type="http://schemas.openxmlformats.org/officeDocument/2006/relationships/slideLayout" Target="../slideLayouts/slideLayout86.xml"/><Relationship Id="rId6" Type="http://schemas.openxmlformats.org/officeDocument/2006/relationships/image" Target="../media/image140.png"/><Relationship Id="rId5" Type="http://schemas.openxmlformats.org/officeDocument/2006/relationships/image" Target="../media/image139.png"/><Relationship Id="rId4" Type="http://schemas.openxmlformats.org/officeDocument/2006/relationships/image" Target="../media/image138.png"/></Relationships>
</file>

<file path=ppt/slides/_rels/slide65.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32.xml"/><Relationship Id="rId1" Type="http://schemas.openxmlformats.org/officeDocument/2006/relationships/slideLayout" Target="../slideLayouts/slideLayout86.xml"/><Relationship Id="rId5" Type="http://schemas.openxmlformats.org/officeDocument/2006/relationships/image" Target="../media/image145.png"/><Relationship Id="rId4" Type="http://schemas.openxmlformats.org/officeDocument/2006/relationships/image" Target="../media/image144.png"/></Relationships>
</file>

<file path=ppt/slides/_rels/slide66.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33.xml"/><Relationship Id="rId1" Type="http://schemas.openxmlformats.org/officeDocument/2006/relationships/slideLayout" Target="../slideLayouts/slideLayout86.xml"/><Relationship Id="rId5" Type="http://schemas.openxmlformats.org/officeDocument/2006/relationships/image" Target="../media/image145.png"/><Relationship Id="rId4" Type="http://schemas.openxmlformats.org/officeDocument/2006/relationships/image" Target="../media/image144.png"/></Relationships>
</file>

<file path=ppt/slides/_rels/slide67.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34.xml"/><Relationship Id="rId1" Type="http://schemas.openxmlformats.org/officeDocument/2006/relationships/slideLayout" Target="../slideLayouts/slideLayout86.xml"/><Relationship Id="rId4" Type="http://schemas.openxmlformats.org/officeDocument/2006/relationships/image" Target="../media/image146.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89.xml"/></Relationships>
</file>

<file path=ppt/slides/_rels/slide69.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36.xml"/><Relationship Id="rId1" Type="http://schemas.openxmlformats.org/officeDocument/2006/relationships/slideLayout" Target="../slideLayouts/slideLayout86.xml"/><Relationship Id="rId6" Type="http://schemas.openxmlformats.org/officeDocument/2006/relationships/image" Target="../media/image147.png"/><Relationship Id="rId5" Type="http://schemas.openxmlformats.org/officeDocument/2006/relationships/image" Target="../media/image145.png"/><Relationship Id="rId4" Type="http://schemas.openxmlformats.org/officeDocument/2006/relationships/image" Target="../media/image144.png"/></Relationships>
</file>

<file path=ppt/slides/_rels/slide70.xml.rels><?xml version="1.0" encoding="UTF-8" standalone="yes"?>
<Relationships xmlns="http://schemas.openxmlformats.org/package/2006/relationships"><Relationship Id="rId3" Type="http://schemas.openxmlformats.org/officeDocument/2006/relationships/image" Target="../media/image143.jpeg"/><Relationship Id="rId7" Type="http://schemas.openxmlformats.org/officeDocument/2006/relationships/image" Target="../media/image148.png"/><Relationship Id="rId2" Type="http://schemas.openxmlformats.org/officeDocument/2006/relationships/notesSlide" Target="../notesSlides/notesSlide37.xml"/><Relationship Id="rId1" Type="http://schemas.openxmlformats.org/officeDocument/2006/relationships/slideLayout" Target="../slideLayouts/slideLayout86.xml"/><Relationship Id="rId6" Type="http://schemas.openxmlformats.org/officeDocument/2006/relationships/image" Target="../media/image147.png"/><Relationship Id="rId5" Type="http://schemas.openxmlformats.org/officeDocument/2006/relationships/image" Target="../media/image145.png"/><Relationship Id="rId4" Type="http://schemas.openxmlformats.org/officeDocument/2006/relationships/image" Target="../media/image144.png"/></Relationships>
</file>

<file path=ppt/slides/_rels/slide71.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38.xml"/><Relationship Id="rId1" Type="http://schemas.openxmlformats.org/officeDocument/2006/relationships/slideLayout" Target="../slideLayouts/slideLayout86.xml"/><Relationship Id="rId4" Type="http://schemas.openxmlformats.org/officeDocument/2006/relationships/image" Target="../media/image146.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7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www.stiften.at/media/studie_-_das_engagement_von_stiftungen_und_fonds_im_bereich_wissenschaft_und_forschung_in_oesterreich_1.pdf"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10.xml"/></Relationships>
</file>

<file path=ppt/slides/_rels/slide81.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13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38.xml"/></Relationships>
</file>

<file path=ppt/slides/_rels/slide83.xml.rels><?xml version="1.0" encoding="UTF-8" standalone="yes"?>
<Relationships xmlns="http://schemas.openxmlformats.org/package/2006/relationships"><Relationship Id="rId2" Type="http://schemas.openxmlformats.org/officeDocument/2006/relationships/image" Target="../media/image151.jpg"/><Relationship Id="rId1" Type="http://schemas.openxmlformats.org/officeDocument/2006/relationships/slideLayout" Target="../slideLayouts/slideLayout138.xml"/></Relationships>
</file>

<file path=ppt/slides/_rels/slide84.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13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30.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37.xml"/></Relationships>
</file>

<file path=ppt/slides/_rels/slide87.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hyperlink" Target="https://studiodumbar.com/" TargetMode="External"/><Relationship Id="rId1" Type="http://schemas.openxmlformats.org/officeDocument/2006/relationships/slideLayout" Target="../slideLayouts/slideLayout124.xml"/><Relationship Id="rId4" Type="http://schemas.openxmlformats.org/officeDocument/2006/relationships/image" Target="../media/image154.png"/></Relationships>
</file>

<file path=ppt/slides/_rels/slide88.xml.rels><?xml version="1.0" encoding="UTF-8" standalone="yes"?>
<Relationships xmlns="http://schemas.openxmlformats.org/package/2006/relationships"><Relationship Id="rId8" Type="http://schemas.openxmlformats.org/officeDocument/2006/relationships/image" Target="../media/image161.png"/><Relationship Id="rId13" Type="http://schemas.openxmlformats.org/officeDocument/2006/relationships/image" Target="../media/image166.jpeg"/><Relationship Id="rId3" Type="http://schemas.openxmlformats.org/officeDocument/2006/relationships/image" Target="../media/image156.png"/><Relationship Id="rId7" Type="http://schemas.openxmlformats.org/officeDocument/2006/relationships/image" Target="../media/image160.png"/><Relationship Id="rId12" Type="http://schemas.openxmlformats.org/officeDocument/2006/relationships/image" Target="../media/image165.jpeg"/><Relationship Id="rId2" Type="http://schemas.openxmlformats.org/officeDocument/2006/relationships/image" Target="../media/image155.emf"/><Relationship Id="rId1" Type="http://schemas.openxmlformats.org/officeDocument/2006/relationships/slideLayout" Target="../slideLayouts/slideLayout137.xml"/><Relationship Id="rId6" Type="http://schemas.openxmlformats.org/officeDocument/2006/relationships/image" Target="../media/image159.png"/><Relationship Id="rId11" Type="http://schemas.openxmlformats.org/officeDocument/2006/relationships/image" Target="../media/image164.png"/><Relationship Id="rId5" Type="http://schemas.openxmlformats.org/officeDocument/2006/relationships/image" Target="../media/image158.png"/><Relationship Id="rId15" Type="http://schemas.openxmlformats.org/officeDocument/2006/relationships/image" Target="../media/image168.jpeg"/><Relationship Id="rId10" Type="http://schemas.openxmlformats.org/officeDocument/2006/relationships/image" Target="../media/image163.png"/><Relationship Id="rId4" Type="http://schemas.openxmlformats.org/officeDocument/2006/relationships/image" Target="../media/image157.jpeg"/><Relationship Id="rId9" Type="http://schemas.openxmlformats.org/officeDocument/2006/relationships/image" Target="../media/image162.png"/><Relationship Id="rId14" Type="http://schemas.openxmlformats.org/officeDocument/2006/relationships/image" Target="../media/image167.png"/></Relationships>
</file>

<file path=ppt/slides/_rels/slide89.xml.rels><?xml version="1.0" encoding="UTF-8" standalone="yes"?>
<Relationships xmlns="http://schemas.openxmlformats.org/package/2006/relationships"><Relationship Id="rId2" Type="http://schemas.openxmlformats.org/officeDocument/2006/relationships/image" Target="../media/image169.jpeg"/><Relationship Id="rId1" Type="http://schemas.openxmlformats.org/officeDocument/2006/relationships/slideLayout" Target="../slideLayouts/slideLayout137.xml"/></Relationships>
</file>

<file path=ppt/slides/_rels/slide90.xml.rels><?xml version="1.0" encoding="UTF-8" standalone="yes"?>
<Relationships xmlns="http://schemas.openxmlformats.org/package/2006/relationships"><Relationship Id="rId2" Type="http://schemas.openxmlformats.org/officeDocument/2006/relationships/image" Target="../media/image170.jpeg"/><Relationship Id="rId1" Type="http://schemas.openxmlformats.org/officeDocument/2006/relationships/slideLayout" Target="../slideLayouts/slideLayout127.xml"/></Relationships>
</file>

<file path=ppt/slides/_rels/slide91.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39.xml"/><Relationship Id="rId1" Type="http://schemas.openxmlformats.org/officeDocument/2006/relationships/slideLayout" Target="../slideLayouts/slideLayout125.xml"/></Relationships>
</file>

<file path=ppt/slides/_rels/slide92.xml.rels><?xml version="1.0" encoding="UTF-8" standalone="yes"?>
<Relationships xmlns="http://schemas.openxmlformats.org/package/2006/relationships"><Relationship Id="rId3" Type="http://schemas.openxmlformats.org/officeDocument/2006/relationships/image" Target="../media/image173.jpeg"/><Relationship Id="rId7" Type="http://schemas.openxmlformats.org/officeDocument/2006/relationships/image" Target="../media/image177.jpeg"/><Relationship Id="rId2" Type="http://schemas.openxmlformats.org/officeDocument/2006/relationships/image" Target="../media/image172.jpeg"/><Relationship Id="rId1" Type="http://schemas.openxmlformats.org/officeDocument/2006/relationships/slideLayout" Target="../slideLayouts/slideLayout127.xml"/><Relationship Id="rId6" Type="http://schemas.openxmlformats.org/officeDocument/2006/relationships/image" Target="../media/image176.jpeg"/><Relationship Id="rId5" Type="http://schemas.openxmlformats.org/officeDocument/2006/relationships/image" Target="../media/image175.jpeg"/><Relationship Id="rId4" Type="http://schemas.openxmlformats.org/officeDocument/2006/relationships/image" Target="../media/image174.jpeg"/></Relationships>
</file>

<file path=ppt/slides/_rels/slide93.xml.rels><?xml version="1.0" encoding="UTF-8" standalone="yes"?>
<Relationships xmlns="http://schemas.openxmlformats.org/package/2006/relationships"><Relationship Id="rId2" Type="http://schemas.openxmlformats.org/officeDocument/2006/relationships/image" Target="../media/image178.jpeg"/><Relationship Id="rId1" Type="http://schemas.openxmlformats.org/officeDocument/2006/relationships/slideLayout" Target="../slideLayouts/slideLayout137.xml"/></Relationships>
</file>

<file path=ppt/slides/_rels/slide94.xml.rels><?xml version="1.0" encoding="UTF-8" standalone="yes"?>
<Relationships xmlns="http://schemas.openxmlformats.org/package/2006/relationships"><Relationship Id="rId2" Type="http://schemas.openxmlformats.org/officeDocument/2006/relationships/image" Target="../media/image179.jpeg"/><Relationship Id="rId1" Type="http://schemas.openxmlformats.org/officeDocument/2006/relationships/slideLayout" Target="../slideLayouts/slideLayout137.xml"/></Relationships>
</file>

<file path=ppt/slides/_rels/slide95.xml.rels><?xml version="1.0" encoding="UTF-8" standalone="yes"?>
<Relationships xmlns="http://schemas.openxmlformats.org/package/2006/relationships"><Relationship Id="rId3" Type="http://schemas.openxmlformats.org/officeDocument/2006/relationships/image" Target="../media/image180.jpeg"/><Relationship Id="rId2" Type="http://schemas.openxmlformats.org/officeDocument/2006/relationships/notesSlide" Target="../notesSlides/notesSlide40.xml"/><Relationship Id="rId1" Type="http://schemas.openxmlformats.org/officeDocument/2006/relationships/slideLayout" Target="../slideLayouts/slideLayout12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33.xml"/></Relationships>
</file>

<file path=ppt/slides/_rels/slide97.xml.rels><?xml version="1.0" encoding="UTF-8" standalone="yes"?>
<Relationships xmlns="http://schemas.openxmlformats.org/package/2006/relationships"><Relationship Id="rId2" Type="http://schemas.openxmlformats.org/officeDocument/2006/relationships/image" Target="../media/image181.jpeg"/><Relationship Id="rId1" Type="http://schemas.openxmlformats.org/officeDocument/2006/relationships/slideLayout" Target="../slideLayouts/slideLayout124.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36.xml"/></Relationships>
</file>

<file path=ppt/slides/_rels/slide9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1.xml"/></Relationships>
</file>

<file path=ppt/slides/_rels/slide100.xml.rels><?xml version="1.0" encoding="UTF-8" standalone="yes"?>
<Relationships xmlns="http://schemas.openxmlformats.org/package/2006/relationships"><Relationship Id="rId3" Type="http://schemas.openxmlformats.org/officeDocument/2006/relationships/hyperlink" Target="http://www.stiften.at/" TargetMode="External"/><Relationship Id="rId2" Type="http://schemas.openxmlformats.org/officeDocument/2006/relationships/image" Target="../media/image67.jpeg"/><Relationship Id="rId1" Type="http://schemas.openxmlformats.org/officeDocument/2006/relationships/slideLayout" Target="../slideLayouts/slideLayout46.xml"/><Relationship Id="rId4" Type="http://schemas.openxmlformats.org/officeDocument/2006/relationships/image" Target="../media/image182.png"/></Relationships>
</file>

<file path=ppt/slides/_rels/slide101.xml.rels><?xml version="1.0" encoding="UTF-8" standalone="yes"?>
<Relationships xmlns="http://schemas.openxmlformats.org/package/2006/relationships"><Relationship Id="rId8" Type="http://schemas.openxmlformats.org/officeDocument/2006/relationships/image" Target="../media/image96.jpeg"/><Relationship Id="rId13" Type="http://schemas.openxmlformats.org/officeDocument/2006/relationships/image" Target="../media/image101.jpeg"/><Relationship Id="rId3" Type="http://schemas.openxmlformats.org/officeDocument/2006/relationships/image" Target="../media/image65.jpeg"/><Relationship Id="rId7" Type="http://schemas.openxmlformats.org/officeDocument/2006/relationships/image" Target="../media/image95.jpeg"/><Relationship Id="rId12" Type="http://schemas.openxmlformats.org/officeDocument/2006/relationships/image" Target="../media/image100.png"/><Relationship Id="rId17" Type="http://schemas.openxmlformats.org/officeDocument/2006/relationships/image" Target="../media/image105.png"/><Relationship Id="rId2" Type="http://schemas.openxmlformats.org/officeDocument/2006/relationships/notesSlide" Target="../notesSlides/notesSlide41.xml"/><Relationship Id="rId16" Type="http://schemas.openxmlformats.org/officeDocument/2006/relationships/image" Target="../media/image104.svg"/><Relationship Id="rId1" Type="http://schemas.openxmlformats.org/officeDocument/2006/relationships/slideLayout" Target="../slideLayouts/slideLayout40.xml"/><Relationship Id="rId6" Type="http://schemas.openxmlformats.org/officeDocument/2006/relationships/image" Target="../media/image94.jpeg"/><Relationship Id="rId11" Type="http://schemas.openxmlformats.org/officeDocument/2006/relationships/image" Target="../media/image99.png"/><Relationship Id="rId5" Type="http://schemas.openxmlformats.org/officeDocument/2006/relationships/image" Target="../media/image93.png"/><Relationship Id="rId15" Type="http://schemas.openxmlformats.org/officeDocument/2006/relationships/image" Target="../media/image103.png"/><Relationship Id="rId10" Type="http://schemas.openxmlformats.org/officeDocument/2006/relationships/image" Target="../media/image98.png"/><Relationship Id="rId4" Type="http://schemas.openxmlformats.org/officeDocument/2006/relationships/image" Target="../media/image92.jpeg"/><Relationship Id="rId9" Type="http://schemas.openxmlformats.org/officeDocument/2006/relationships/image" Target="../media/image97.jpeg"/><Relationship Id="rId14" Type="http://schemas.openxmlformats.org/officeDocument/2006/relationships/image" Target="../media/image10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F843EC-E94B-3E00-6DAB-3A875EB2B7EB}"/>
            </a:ext>
          </a:extLst>
        </p:cNvPr>
        <p:cNvGrpSpPr/>
        <p:nvPr/>
      </p:nvGrpSpPr>
      <p:grpSpPr>
        <a:xfrm>
          <a:off x="0" y="0"/>
          <a:ext cx="0" cy="0"/>
          <a:chOff x="0" y="0"/>
          <a:chExt cx="0" cy="0"/>
        </a:xfrm>
      </p:grpSpPr>
      <p:pic>
        <p:nvPicPr>
          <p:cNvPr id="6" name="Grafik 5" descr="Ein Bild, das Blumenstecken, Floristik, Schnittblumen, Blumendesign enthält.&#10;&#10;Beschreibung automatisch generiert.">
            <a:extLst>
              <a:ext uri="{FF2B5EF4-FFF2-40B4-BE49-F238E27FC236}">
                <a16:creationId xmlns:a16="http://schemas.microsoft.com/office/drawing/2014/main" id="{1B7465FD-CE0A-106D-60B7-8EB63ED2AEE9}"/>
              </a:ext>
            </a:extLst>
          </p:cNvPr>
          <p:cNvPicPr>
            <a:picLocks noChangeAspect="1"/>
          </p:cNvPicPr>
          <p:nvPr/>
        </p:nvPicPr>
        <p:blipFill>
          <a:blip r:embed="rId3"/>
          <a:stretch>
            <a:fillRect/>
          </a:stretch>
        </p:blipFill>
        <p:spPr>
          <a:xfrm>
            <a:off x="7258687" y="-2005"/>
            <a:ext cx="4933680" cy="6862010"/>
          </a:xfrm>
          <a:prstGeom prst="rect">
            <a:avLst/>
          </a:prstGeom>
        </p:spPr>
      </p:pic>
      <p:sp>
        <p:nvSpPr>
          <p:cNvPr id="2" name="Titel 1">
            <a:extLst>
              <a:ext uri="{FF2B5EF4-FFF2-40B4-BE49-F238E27FC236}">
                <a16:creationId xmlns:a16="http://schemas.microsoft.com/office/drawing/2014/main" id="{CB6FD114-5969-C040-B2CE-F34EEABFD9A8}"/>
              </a:ext>
            </a:extLst>
          </p:cNvPr>
          <p:cNvSpPr>
            <a:spLocks noGrp="1"/>
          </p:cNvSpPr>
          <p:nvPr>
            <p:ph type="ctrTitle"/>
          </p:nvPr>
        </p:nvSpPr>
        <p:spPr>
          <a:xfrm>
            <a:off x="26615" y="524329"/>
            <a:ext cx="6956353" cy="3501168"/>
          </a:xfrm>
        </p:spPr>
        <p:txBody>
          <a:bodyPr vert="horz" lIns="91440" tIns="45720" rIns="91440" bIns="45720" rtlCol="0" anchor="ctr">
            <a:noAutofit/>
          </a:bodyPr>
          <a:lstStyle/>
          <a:p>
            <a:r>
              <a:rPr lang="en-US" sz="4400" b="1">
                <a:latin typeface="Georgia"/>
                <a:ea typeface="+mn-lt"/>
                <a:cs typeface="+mn-lt"/>
              </a:rPr>
              <a:t>#PowerOfCooperation</a:t>
            </a:r>
            <a:br>
              <a:rPr lang="en-US" sz="4400" b="1">
                <a:latin typeface="Georgia"/>
                <a:cs typeface="Arial"/>
              </a:rPr>
            </a:br>
            <a:br>
              <a:rPr lang="de-DE" sz="4800" b="1">
                <a:latin typeface="Georgia"/>
              </a:rPr>
            </a:br>
            <a:r>
              <a:rPr lang="de-DE" sz="4400">
                <a:latin typeface="Georgia"/>
              </a:rPr>
              <a:t>Willkommen zur</a:t>
            </a:r>
            <a:br>
              <a:rPr lang="de-DE" sz="4400">
                <a:latin typeface="Georgia"/>
              </a:rPr>
            </a:br>
            <a:r>
              <a:rPr lang="de-DE" sz="4400">
                <a:latin typeface="Georgia"/>
              </a:rPr>
              <a:t>9. Jahreskonferenz!</a:t>
            </a:r>
            <a:endParaRPr lang="en-US">
              <a:cs typeface="Arial" panose="020B0604020202020204"/>
            </a:endParaRPr>
          </a:p>
        </p:txBody>
      </p:sp>
      <p:sp>
        <p:nvSpPr>
          <p:cNvPr id="7" name="Freeform 6">
            <a:extLst>
              <a:ext uri="{FF2B5EF4-FFF2-40B4-BE49-F238E27FC236}">
                <a16:creationId xmlns:a16="http://schemas.microsoft.com/office/drawing/2014/main" id="{54772878-3289-9B4C-05EA-A417383EF448}"/>
              </a:ext>
            </a:extLst>
          </p:cNvPr>
          <p:cNvSpPr/>
          <p:nvPr/>
        </p:nvSpPr>
        <p:spPr>
          <a:xfrm>
            <a:off x="1783286" y="5376271"/>
            <a:ext cx="3445854" cy="975544"/>
          </a:xfrm>
          <a:custGeom>
            <a:avLst/>
            <a:gdLst/>
            <a:ahLst/>
            <a:cxnLst/>
            <a:rect l="l" t="t" r="r" b="b"/>
            <a:pathLst>
              <a:path w="3823631" h="1119281">
                <a:moveTo>
                  <a:pt x="0" y="0"/>
                </a:moveTo>
                <a:lnTo>
                  <a:pt x="3823631" y="0"/>
                </a:lnTo>
                <a:lnTo>
                  <a:pt x="3823631" y="1119281"/>
                </a:lnTo>
                <a:lnTo>
                  <a:pt x="0" y="111928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de-AT" sz="800"/>
          </a:p>
        </p:txBody>
      </p:sp>
      <p:sp>
        <p:nvSpPr>
          <p:cNvPr id="3" name="TextBox 2">
            <a:extLst>
              <a:ext uri="{FF2B5EF4-FFF2-40B4-BE49-F238E27FC236}">
                <a16:creationId xmlns:a16="http://schemas.microsoft.com/office/drawing/2014/main" id="{0D5D1256-9925-7071-925A-2993E75D1C7C}"/>
              </a:ext>
            </a:extLst>
          </p:cNvPr>
          <p:cNvSpPr txBox="1"/>
          <p:nvPr/>
        </p:nvSpPr>
        <p:spPr>
          <a:xfrm>
            <a:off x="1680054" y="4098673"/>
            <a:ext cx="36430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latin typeface="Georgia"/>
                <a:cs typeface="Arial"/>
              </a:rPr>
              <a:t>WLAN</a:t>
            </a:r>
            <a:r>
              <a:rPr lang="en-US">
                <a:latin typeface="Georgia"/>
                <a:cs typeface="Arial"/>
              </a:rPr>
              <a:t>: </a:t>
            </a:r>
            <a:r>
              <a:rPr lang="en-US" err="1">
                <a:latin typeface="Georgia"/>
                <a:cs typeface="Arial"/>
              </a:rPr>
              <a:t>guest@bdo</a:t>
            </a:r>
          </a:p>
          <a:p>
            <a:pPr algn="ctr"/>
            <a:r>
              <a:rPr lang="en-US" b="1" err="1">
                <a:latin typeface="Georgia"/>
                <a:cs typeface="Arial"/>
              </a:rPr>
              <a:t>Passwort</a:t>
            </a:r>
            <a:r>
              <a:rPr lang="en-US">
                <a:latin typeface="Georgia"/>
                <a:cs typeface="Arial"/>
              </a:rPr>
              <a:t>: BDO_Mobile!2501</a:t>
            </a:r>
          </a:p>
        </p:txBody>
      </p:sp>
    </p:spTree>
    <p:extLst>
      <p:ext uri="{BB962C8B-B14F-4D97-AF65-F5344CB8AC3E}">
        <p14:creationId xmlns:p14="http://schemas.microsoft.com/office/powerpoint/2010/main" val="4024688871"/>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31602-3208-0CC2-83DC-3DAA92B487E3}"/>
            </a:ext>
          </a:extLst>
        </p:cNvPr>
        <p:cNvGrpSpPr/>
        <p:nvPr/>
      </p:nvGrpSpPr>
      <p:grpSpPr>
        <a:xfrm>
          <a:off x="0" y="0"/>
          <a:ext cx="0" cy="0"/>
          <a:chOff x="0" y="0"/>
          <a:chExt cx="0" cy="0"/>
        </a:xfrm>
      </p:grpSpPr>
      <p:sp>
        <p:nvSpPr>
          <p:cNvPr id="8" name="Freeform 2">
            <a:extLst>
              <a:ext uri="{FF2B5EF4-FFF2-40B4-BE49-F238E27FC236}">
                <a16:creationId xmlns:a16="http://schemas.microsoft.com/office/drawing/2014/main" id="{1C043EEE-B3C9-3418-0448-9070C3DF7C0C}"/>
              </a:ext>
            </a:extLst>
          </p:cNvPr>
          <p:cNvSpPr/>
          <p:nvPr/>
        </p:nvSpPr>
        <p:spPr>
          <a:xfrm>
            <a:off x="0" y="-55596"/>
            <a:ext cx="12192000" cy="6913595"/>
          </a:xfrm>
          <a:custGeom>
            <a:avLst/>
            <a:gdLst/>
            <a:ahLst/>
            <a:cxnLst/>
            <a:rect l="l" t="t" r="r" b="b"/>
            <a:pathLst>
              <a:path w="18288000" h="9989820">
                <a:moveTo>
                  <a:pt x="0" y="0"/>
                </a:moveTo>
                <a:lnTo>
                  <a:pt x="18288000" y="0"/>
                </a:lnTo>
                <a:lnTo>
                  <a:pt x="18288000" y="9989820"/>
                </a:lnTo>
                <a:lnTo>
                  <a:pt x="0" y="9989820"/>
                </a:lnTo>
                <a:lnTo>
                  <a:pt x="0" y="0"/>
                </a:lnTo>
                <a:close/>
              </a:path>
            </a:pathLst>
          </a:custGeom>
          <a:solidFill>
            <a:srgbClr val="00A3A3"/>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de-AT" sz="800"/>
          </a:p>
        </p:txBody>
      </p:sp>
      <p:sp>
        <p:nvSpPr>
          <p:cNvPr id="4" name="Rechteck 3">
            <a:extLst>
              <a:ext uri="{FF2B5EF4-FFF2-40B4-BE49-F238E27FC236}">
                <a16:creationId xmlns:a16="http://schemas.microsoft.com/office/drawing/2014/main" id="{2BB2C67A-330F-7095-91CB-4130CABB71F6}"/>
              </a:ext>
            </a:extLst>
          </p:cNvPr>
          <p:cNvSpPr/>
          <p:nvPr/>
        </p:nvSpPr>
        <p:spPr>
          <a:xfrm>
            <a:off x="0" y="470041"/>
            <a:ext cx="12192000" cy="5862320"/>
          </a:xfrm>
          <a:prstGeom prst="rect">
            <a:avLst/>
          </a:prstGeom>
          <a:solidFill>
            <a:srgbClr val="00A3A3"/>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5400" b="1" i="0" u="none" strike="noStrike" kern="1200" cap="none" spc="0" normalizeH="0" baseline="0" noProof="0">
              <a:ln>
                <a:noFill/>
              </a:ln>
              <a:solidFill>
                <a:schemeClr val="tx1"/>
              </a:solidFill>
              <a:effectLst/>
              <a:uLnTx/>
              <a:uFillTx/>
              <a:latin typeface="Georgi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de-AT" sz="5400" b="1">
              <a:solidFill>
                <a:schemeClr val="tx1"/>
              </a:solidFill>
              <a:latin typeface="Georgia"/>
            </a:endParaRPr>
          </a:p>
          <a:p>
            <a:pPr marL="0" marR="0" lvl="0" indent="0" algn="ctr" defTabSz="914400">
              <a:lnSpc>
                <a:spcPct val="100000"/>
              </a:lnSpc>
              <a:spcBef>
                <a:spcPts val="0"/>
              </a:spcBef>
              <a:spcAft>
                <a:spcPts val="0"/>
              </a:spcAft>
              <a:buNone/>
              <a:tabLst/>
              <a:defRPr/>
            </a:pPr>
            <a:r>
              <a:rPr lang="de-AT" sz="5400" b="1" dirty="0">
                <a:solidFill>
                  <a:schemeClr val="tx1"/>
                </a:solidFill>
                <a:latin typeface="Georgia"/>
              </a:rPr>
              <a:t>Begrüßung</a:t>
            </a:r>
            <a:endParaRPr lang="de-DE" dirty="0">
              <a:solidFill>
                <a:schemeClr val="tx1"/>
              </a:solidFill>
            </a:endParaRPr>
          </a:p>
          <a:p>
            <a:pPr algn="ctr"/>
            <a:endParaRPr lang="de-AT" sz="2800" i="1">
              <a:solidFill>
                <a:schemeClr val="tx1"/>
              </a:solidFill>
              <a:ea typeface="+mn-lt"/>
              <a:cs typeface="+mn-lt"/>
            </a:endParaRPr>
          </a:p>
          <a:p>
            <a:pPr algn="ctr"/>
            <a:r>
              <a:rPr lang="de-DE" sz="3600" b="1" dirty="0">
                <a:solidFill>
                  <a:schemeClr val="tx1"/>
                </a:solidFill>
                <a:latin typeface="Georgia"/>
                <a:ea typeface="+mn-lt"/>
                <a:cs typeface="+mn-lt"/>
              </a:rPr>
              <a:t>Oliver Lehmann</a:t>
            </a:r>
            <a:endParaRPr lang="en-US" dirty="0">
              <a:solidFill>
                <a:schemeClr val="tx1"/>
              </a:solidFill>
            </a:endParaRPr>
          </a:p>
          <a:p>
            <a:pPr marL="0" indent="0" algn="ctr">
              <a:lnSpc>
                <a:spcPct val="100000"/>
              </a:lnSpc>
              <a:spcBef>
                <a:spcPts val="0"/>
              </a:spcBef>
              <a:buFont typeface="Arial" panose="020B0604020202020204" pitchFamily="34" charset="0"/>
              <a:buNone/>
            </a:pPr>
            <a:r>
              <a:rPr lang="de-AT" sz="2600" dirty="0">
                <a:solidFill>
                  <a:schemeClr val="tx1"/>
                </a:solidFill>
                <a:latin typeface="Georgia"/>
                <a:ea typeface="+mn-lt"/>
                <a:cs typeface="+mn-lt"/>
              </a:rPr>
              <a:t>Vorstand,</a:t>
            </a:r>
            <a:r>
              <a:rPr lang="en-US" sz="2600" dirty="0">
                <a:solidFill>
                  <a:schemeClr val="tx1"/>
                </a:solidFill>
                <a:latin typeface="Georgia"/>
                <a:ea typeface="+mn-lt"/>
                <a:cs typeface="+mn-lt"/>
              </a:rPr>
              <a:t> </a:t>
            </a:r>
            <a:r>
              <a:rPr lang="de-AT" sz="2600" dirty="0">
                <a:solidFill>
                  <a:schemeClr val="tx1"/>
                </a:solidFill>
                <a:latin typeface="Georgia"/>
                <a:ea typeface="+mn-lt"/>
                <a:cs typeface="+mn-lt"/>
              </a:rPr>
              <a:t>Verband für gemeinnütziges Stiften</a:t>
            </a:r>
            <a:endParaRPr lang="en-US" sz="2600">
              <a:solidFill>
                <a:schemeClr val="tx1"/>
              </a:solidFill>
              <a:latin typeface="Georgia"/>
              <a:ea typeface="+mn-lt"/>
              <a:cs typeface="+mn-lt"/>
            </a:endParaRPr>
          </a:p>
        </p:txBody>
      </p:sp>
      <p:sp>
        <p:nvSpPr>
          <p:cNvPr id="2" name="Freeform 4">
            <a:extLst>
              <a:ext uri="{FF2B5EF4-FFF2-40B4-BE49-F238E27FC236}">
                <a16:creationId xmlns:a16="http://schemas.microsoft.com/office/drawing/2014/main" id="{3893C110-C653-C6A7-B3D6-85A702B55C87}"/>
              </a:ext>
            </a:extLst>
          </p:cNvPr>
          <p:cNvSpPr/>
          <p:nvPr/>
        </p:nvSpPr>
        <p:spPr>
          <a:xfrm>
            <a:off x="4996527" y="807144"/>
            <a:ext cx="2198945" cy="2204907"/>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t="-19324" b="-19324"/>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de-AT"/>
          </a:p>
        </p:txBody>
      </p:sp>
    </p:spTree>
    <p:extLst>
      <p:ext uri="{BB962C8B-B14F-4D97-AF65-F5344CB8AC3E}">
        <p14:creationId xmlns:p14="http://schemas.microsoft.com/office/powerpoint/2010/main" val="1629665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A17C56-3C90-1E93-FC13-08F6AEA1AA58}"/>
            </a:ext>
          </a:extLst>
        </p:cNvPr>
        <p:cNvGrpSpPr/>
        <p:nvPr/>
      </p:nvGrpSpPr>
      <p:grpSpPr>
        <a:xfrm>
          <a:off x="0" y="0"/>
          <a:ext cx="0" cy="0"/>
          <a:chOff x="0" y="0"/>
          <a:chExt cx="0" cy="0"/>
        </a:xfrm>
      </p:grpSpPr>
      <p:sp>
        <p:nvSpPr>
          <p:cNvPr id="8" name="Freeform 2">
            <a:extLst>
              <a:ext uri="{FF2B5EF4-FFF2-40B4-BE49-F238E27FC236}">
                <a16:creationId xmlns:a16="http://schemas.microsoft.com/office/drawing/2014/main" id="{2E5AE081-2BF7-AB48-879F-CD3978006773}"/>
              </a:ext>
            </a:extLst>
          </p:cNvPr>
          <p:cNvSpPr/>
          <p:nvPr/>
        </p:nvSpPr>
        <p:spPr>
          <a:xfrm>
            <a:off x="0" y="-55596"/>
            <a:ext cx="12192000" cy="6913595"/>
          </a:xfrm>
          <a:custGeom>
            <a:avLst/>
            <a:gdLst/>
            <a:ahLst/>
            <a:cxnLst/>
            <a:rect l="l" t="t" r="r" b="b"/>
            <a:pathLst>
              <a:path w="18288000" h="9989820">
                <a:moveTo>
                  <a:pt x="0" y="0"/>
                </a:moveTo>
                <a:lnTo>
                  <a:pt x="18288000" y="0"/>
                </a:lnTo>
                <a:lnTo>
                  <a:pt x="18288000" y="9989820"/>
                </a:lnTo>
                <a:lnTo>
                  <a:pt x="0" y="9989820"/>
                </a:lnTo>
                <a:lnTo>
                  <a:pt x="0" y="0"/>
                </a:lnTo>
                <a:close/>
              </a:path>
            </a:pathLst>
          </a:custGeom>
          <a:solidFill>
            <a:srgbClr val="00A3A3"/>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de-AT" sz="800"/>
          </a:p>
        </p:txBody>
      </p:sp>
      <p:sp>
        <p:nvSpPr>
          <p:cNvPr id="4" name="Rechteck 3">
            <a:extLst>
              <a:ext uri="{FF2B5EF4-FFF2-40B4-BE49-F238E27FC236}">
                <a16:creationId xmlns:a16="http://schemas.microsoft.com/office/drawing/2014/main" id="{04A40DA0-6114-0F42-D674-0688E1CAC6CC}"/>
              </a:ext>
            </a:extLst>
          </p:cNvPr>
          <p:cNvSpPr/>
          <p:nvPr/>
        </p:nvSpPr>
        <p:spPr>
          <a:xfrm>
            <a:off x="0" y="470041"/>
            <a:ext cx="12192000" cy="5862320"/>
          </a:xfrm>
          <a:prstGeom prst="rect">
            <a:avLst/>
          </a:prstGeom>
          <a:solidFill>
            <a:srgbClr val="00A3A3"/>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5400" b="1" i="0" u="none" strike="noStrike" kern="1200" cap="none" spc="0" normalizeH="0" baseline="0" noProof="0">
              <a:ln>
                <a:noFill/>
              </a:ln>
              <a:solidFill>
                <a:schemeClr val="tx1"/>
              </a:solidFill>
              <a:effectLst/>
              <a:uLnTx/>
              <a:uFillTx/>
              <a:latin typeface="Georgia"/>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de-AT" sz="5400" b="1">
              <a:solidFill>
                <a:schemeClr val="tx1"/>
              </a:solidFill>
              <a:latin typeface="Georgia"/>
            </a:endParaRPr>
          </a:p>
          <a:p>
            <a:pPr marL="0" marR="0" lvl="0" indent="0" algn="ctr" defTabSz="914400">
              <a:lnSpc>
                <a:spcPct val="100000"/>
              </a:lnSpc>
              <a:spcBef>
                <a:spcPts val="0"/>
              </a:spcBef>
              <a:spcAft>
                <a:spcPts val="0"/>
              </a:spcAft>
              <a:buNone/>
              <a:tabLst/>
              <a:defRPr/>
            </a:pPr>
            <a:r>
              <a:rPr lang="de-AT" sz="5400" b="1" dirty="0">
                <a:solidFill>
                  <a:schemeClr val="tx1"/>
                </a:solidFill>
                <a:latin typeface="Georgia"/>
              </a:rPr>
              <a:t>Videobotschaft</a:t>
            </a:r>
            <a:endParaRPr lang="de-DE" dirty="0">
              <a:solidFill>
                <a:schemeClr val="tx1"/>
              </a:solidFill>
            </a:endParaRPr>
          </a:p>
          <a:p>
            <a:pPr algn="ctr"/>
            <a:endParaRPr lang="de-AT" sz="2800" i="1">
              <a:solidFill>
                <a:schemeClr val="tx1"/>
              </a:solidFill>
              <a:ea typeface="+mn-lt"/>
              <a:cs typeface="+mn-lt"/>
            </a:endParaRPr>
          </a:p>
          <a:p>
            <a:pPr algn="ctr"/>
            <a:r>
              <a:rPr lang="de-DE" sz="3600" b="1" dirty="0">
                <a:solidFill>
                  <a:schemeClr val="tx1"/>
                </a:solidFill>
                <a:latin typeface="Georgia"/>
                <a:cs typeface="Arial"/>
              </a:rPr>
              <a:t>Bundesministerin Eva-Maria Holzleitner</a:t>
            </a:r>
          </a:p>
          <a:p>
            <a:pPr algn="ctr"/>
            <a:r>
              <a:rPr lang="de-AT" sz="2600" dirty="0">
                <a:solidFill>
                  <a:schemeClr val="tx1"/>
                </a:solidFill>
                <a:latin typeface="Georgia"/>
                <a:ea typeface="+mn-lt"/>
                <a:cs typeface="+mn-lt"/>
              </a:rPr>
              <a:t>Bundesministerium für Frauen, Wissenschaft und Forschung</a:t>
            </a:r>
            <a:endParaRPr lang="en-US">
              <a:solidFill>
                <a:schemeClr val="tx1"/>
              </a:solidFill>
              <a:latin typeface="Georgia"/>
            </a:endParaRPr>
          </a:p>
        </p:txBody>
      </p:sp>
      <p:sp>
        <p:nvSpPr>
          <p:cNvPr id="2" name="Freeform 4">
            <a:extLst>
              <a:ext uri="{FF2B5EF4-FFF2-40B4-BE49-F238E27FC236}">
                <a16:creationId xmlns:a16="http://schemas.microsoft.com/office/drawing/2014/main" id="{ADD65C96-0CC8-EC5C-ED18-6E466C8FAD5E}"/>
              </a:ext>
            </a:extLst>
          </p:cNvPr>
          <p:cNvSpPr/>
          <p:nvPr/>
        </p:nvSpPr>
        <p:spPr>
          <a:xfrm>
            <a:off x="4996527" y="807144"/>
            <a:ext cx="2198945" cy="2204907"/>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t="-19324" b="-19324"/>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de-AT"/>
          </a:p>
        </p:txBody>
      </p:sp>
    </p:spTree>
    <p:extLst>
      <p:ext uri="{BB962C8B-B14F-4D97-AF65-F5344CB8AC3E}">
        <p14:creationId xmlns:p14="http://schemas.microsoft.com/office/powerpoint/2010/main" val="200897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A3A3"/>
        </a:solidFill>
        <a:effectLst/>
      </p:bgPr>
    </p:bg>
    <p:spTree>
      <p:nvGrpSpPr>
        <p:cNvPr id="1" name=""/>
        <p:cNvGrpSpPr/>
        <p:nvPr/>
      </p:nvGrpSpPr>
      <p:grpSpPr>
        <a:xfrm>
          <a:off x="0" y="0"/>
          <a:ext cx="0" cy="0"/>
          <a:chOff x="0" y="0"/>
          <a:chExt cx="0" cy="0"/>
        </a:xfrm>
      </p:grpSpPr>
      <p:sp>
        <p:nvSpPr>
          <p:cNvPr id="4" name="Rechteck 3">
            <a:extLst>
              <a:ext uri="{FF2B5EF4-FFF2-40B4-BE49-F238E27FC236}">
                <a16:creationId xmlns:a16="http://schemas.microsoft.com/office/drawing/2014/main" id="{951FC496-22B2-38DE-D7F8-3D62BC23DE9B}"/>
              </a:ext>
            </a:extLst>
          </p:cNvPr>
          <p:cNvSpPr/>
          <p:nvPr/>
        </p:nvSpPr>
        <p:spPr>
          <a:xfrm>
            <a:off x="848722" y="165911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de-DE" sz="4800" b="1">
              <a:solidFill>
                <a:schemeClr val="tx1"/>
              </a:solidFill>
              <a:latin typeface="Georgia"/>
              <a:ea typeface="+mn-lt"/>
              <a:cs typeface="Arial"/>
            </a:endParaRPr>
          </a:p>
          <a:p>
            <a:pPr algn="ctr"/>
            <a:r>
              <a:rPr lang="de-DE" sz="4800" b="1">
                <a:solidFill>
                  <a:schemeClr val="tx1"/>
                </a:solidFill>
                <a:latin typeface="Georgia"/>
                <a:ea typeface="+mn-lt"/>
                <a:cs typeface="Arial"/>
              </a:rPr>
              <a:t>Mutig fördern.</a:t>
            </a:r>
            <a:endParaRPr lang="en-US">
              <a:solidFill>
                <a:schemeClr val="tx1"/>
              </a:solidFill>
              <a:cs typeface="Arial"/>
            </a:endParaRPr>
          </a:p>
          <a:p>
            <a:pPr algn="ctr"/>
            <a:r>
              <a:rPr lang="de-DE" sz="4800" b="1">
                <a:solidFill>
                  <a:schemeClr val="tx1"/>
                </a:solidFill>
                <a:latin typeface="Georgia"/>
                <a:cs typeface="Arial"/>
              </a:rPr>
              <a:t>Grenzen überwinden.</a:t>
            </a:r>
          </a:p>
          <a:p>
            <a:pPr algn="ctr"/>
            <a:r>
              <a:rPr lang="de-DE" sz="4800" b="1">
                <a:solidFill>
                  <a:schemeClr val="tx1"/>
                </a:solidFill>
                <a:latin typeface="Georgia"/>
                <a:cs typeface="Arial"/>
              </a:rPr>
              <a:t>Gemeinsam wirken.</a:t>
            </a:r>
          </a:p>
          <a:p>
            <a:pPr algn="ctr"/>
            <a:endParaRPr lang="de-DE" sz="5400">
              <a:solidFill>
                <a:schemeClr val="tx1"/>
              </a:solidFill>
              <a:latin typeface="Georgia"/>
              <a:cs typeface="Arial"/>
            </a:endParaRPr>
          </a:p>
          <a:p>
            <a:endParaRPr lang="de-DE" sz="5400">
              <a:solidFill>
                <a:schemeClr val="tx1"/>
              </a:solidFill>
              <a:latin typeface="Georgia"/>
            </a:endParaRPr>
          </a:p>
        </p:txBody>
      </p:sp>
      <p:pic>
        <p:nvPicPr>
          <p:cNvPr id="3" name="Grafik 2">
            <a:extLst>
              <a:ext uri="{FF2B5EF4-FFF2-40B4-BE49-F238E27FC236}">
                <a16:creationId xmlns:a16="http://schemas.microsoft.com/office/drawing/2014/main" id="{4066B206-7672-A529-DEBA-B7CBB5F5025C}"/>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372850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hteck 3">
            <a:extLst>
              <a:ext uri="{FF2B5EF4-FFF2-40B4-BE49-F238E27FC236}">
                <a16:creationId xmlns:a16="http://schemas.microsoft.com/office/drawing/2014/main" id="{951FC496-22B2-38DE-D7F8-3D62BC23DE9B}"/>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DE" sz="4000" b="1">
                <a:solidFill>
                  <a:schemeClr val="tx1"/>
                </a:solidFill>
                <a:latin typeface="Georgia"/>
                <a:cs typeface="Arial"/>
              </a:rPr>
              <a:t>Rafael Lang</a:t>
            </a:r>
            <a:endParaRPr lang="en-US">
              <a:solidFill>
                <a:schemeClr val="tx1"/>
              </a:solidFill>
            </a:endParaRPr>
          </a:p>
          <a:p>
            <a:pPr algn="ctr"/>
            <a:endParaRPr lang="de-DE" sz="2000" b="1">
              <a:solidFill>
                <a:schemeClr val="tx1"/>
              </a:solidFill>
              <a:latin typeface="Georgia"/>
              <a:cs typeface="Arial"/>
            </a:endParaRPr>
          </a:p>
          <a:p>
            <a:pPr algn="ctr"/>
            <a:r>
              <a:rPr lang="de-DE" sz="3200">
                <a:solidFill>
                  <a:schemeClr val="tx1"/>
                </a:solidFill>
                <a:latin typeface="Georgia"/>
                <a:cs typeface="Arial"/>
              </a:rPr>
              <a:t>Klaus Tschira Stiftung</a:t>
            </a:r>
            <a:endParaRPr lang="de-DE">
              <a:solidFill>
                <a:schemeClr val="tx1"/>
              </a:solidFill>
            </a:endParaRPr>
          </a:p>
        </p:txBody>
      </p:sp>
      <p:pic>
        <p:nvPicPr>
          <p:cNvPr id="3" name="Grafik 2">
            <a:extLst>
              <a:ext uri="{FF2B5EF4-FFF2-40B4-BE49-F238E27FC236}">
                <a16:creationId xmlns:a16="http://schemas.microsoft.com/office/drawing/2014/main" id="{4066B206-7672-A529-DEBA-B7CBB5F5025C}"/>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318622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DB53D42-4C7D-D1A0-3A61-ABFA26F6B566}"/>
            </a:ext>
          </a:extLst>
        </p:cNvPr>
        <p:cNvGrpSpPr/>
        <p:nvPr/>
      </p:nvGrpSpPr>
      <p:grpSpPr>
        <a:xfrm>
          <a:off x="0" y="0"/>
          <a:ext cx="0" cy="0"/>
          <a:chOff x="0" y="0"/>
          <a:chExt cx="0" cy="0"/>
        </a:xfrm>
      </p:grpSpPr>
      <p:sp>
        <p:nvSpPr>
          <p:cNvPr id="3" name="Textfeld 2">
            <a:extLst>
              <a:ext uri="{FF2B5EF4-FFF2-40B4-BE49-F238E27FC236}">
                <a16:creationId xmlns:a16="http://schemas.microsoft.com/office/drawing/2014/main" id="{DE7825FA-1A32-55A1-9B0B-E105E51E7423}"/>
              </a:ext>
            </a:extLst>
          </p:cNvPr>
          <p:cNvSpPr txBox="1"/>
          <p:nvPr/>
        </p:nvSpPr>
        <p:spPr>
          <a:xfrm>
            <a:off x="822959" y="5447946"/>
            <a:ext cx="8167019" cy="73866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Prof. Dr. Rafael Lang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0" i="0" u="none" strike="noStrike" kern="1200" cap="none" spc="0" normalizeH="0" baseline="0" noProof="0" dirty="0">
                <a:ln>
                  <a:noFill/>
                </a:ln>
                <a:solidFill>
                  <a:srgbClr val="FEFFFF"/>
                </a:solidFill>
                <a:effectLst/>
                <a:uLnTx/>
                <a:uFillTx/>
                <a:latin typeface="Arial" panose="020B0604020202020204"/>
                <a:ea typeface="+mn-ea"/>
                <a:cs typeface="+mn-cs"/>
              </a:rPr>
              <a:t>Klaus Tschira Stiftung, Heidelberg</a:t>
            </a:r>
            <a:endParaRPr kumimoji="0" lang="de-DE" sz="2400" b="0"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endParaRPr>
          </a:p>
        </p:txBody>
      </p:sp>
      <p:sp>
        <p:nvSpPr>
          <p:cNvPr id="7" name="Shape 18">
            <a:extLst>
              <a:ext uri="{FF2B5EF4-FFF2-40B4-BE49-F238E27FC236}">
                <a16:creationId xmlns:a16="http://schemas.microsoft.com/office/drawing/2014/main" id="{615FBF7B-62CD-852C-E01D-F2B63772CC98}"/>
              </a:ext>
            </a:extLst>
          </p:cNvPr>
          <p:cNvSpPr/>
          <p:nvPr/>
        </p:nvSpPr>
        <p:spPr>
          <a:xfrm>
            <a:off x="822959" y="5279390"/>
            <a:ext cx="1463040" cy="0"/>
          </a:xfrm>
          <a:prstGeom prst="line">
            <a:avLst/>
          </a:prstGeom>
          <a:noFill/>
          <a:ln w="38100">
            <a:solidFill>
              <a:schemeClr val="tx1">
                <a:lumMod val="20000"/>
                <a:lumOff val="80000"/>
              </a:scheme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dirty="0">
              <a:ln>
                <a:noFill/>
              </a:ln>
              <a:solidFill>
                <a:srgbClr val="143173"/>
              </a:solidFill>
              <a:effectLst/>
              <a:highlight>
                <a:srgbClr val="BFCFFF"/>
              </a:highlight>
              <a:uLnTx/>
              <a:uFillTx/>
              <a:latin typeface="Arial" panose="020B0604020202020204"/>
              <a:ea typeface="+mn-ea"/>
              <a:cs typeface="+mn-cs"/>
            </a:endParaRPr>
          </a:p>
        </p:txBody>
      </p:sp>
      <p:sp>
        <p:nvSpPr>
          <p:cNvPr id="8" name="Textfeld 7">
            <a:extLst>
              <a:ext uri="{FF2B5EF4-FFF2-40B4-BE49-F238E27FC236}">
                <a16:creationId xmlns:a16="http://schemas.microsoft.com/office/drawing/2014/main" id="{911E41AA-09F4-9D73-25DC-74035742A06D}"/>
              </a:ext>
            </a:extLst>
          </p:cNvPr>
          <p:cNvSpPr txBox="1"/>
          <p:nvPr/>
        </p:nvSpPr>
        <p:spPr>
          <a:xfrm>
            <a:off x="822959" y="1765993"/>
            <a:ext cx="9516795" cy="2492990"/>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Mutig fördern.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Grenzen überwinden.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Gemeinsam wirken.</a:t>
            </a:r>
          </a:p>
        </p:txBody>
      </p:sp>
      <p:pic>
        <p:nvPicPr>
          <p:cNvPr id="4" name="Grafik 3" descr="Ein Bild, das Schrift, Text, Grafiken, Screenshot enthält.&#10;&#10;KI-generierte Inhalte können fehlerhaft sein.">
            <a:extLst>
              <a:ext uri="{FF2B5EF4-FFF2-40B4-BE49-F238E27FC236}">
                <a16:creationId xmlns:a16="http://schemas.microsoft.com/office/drawing/2014/main" id="{8D048F04-0EAD-59F9-3A05-AA860BA4A0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1768" y="29712"/>
            <a:ext cx="4041204" cy="1782864"/>
          </a:xfrm>
          <a:prstGeom prst="rect">
            <a:avLst/>
          </a:prstGeom>
        </p:spPr>
      </p:pic>
    </p:spTree>
    <p:extLst>
      <p:ext uri="{BB962C8B-B14F-4D97-AF65-F5344CB8AC3E}">
        <p14:creationId xmlns:p14="http://schemas.microsoft.com/office/powerpoint/2010/main" val="2298216310"/>
      </p:ext>
    </p:extLst>
  </p:cSld>
  <p:clrMapOvr>
    <a:masterClrMapping/>
  </p:clrMapOvr>
  <mc:AlternateContent xmlns:mc="http://schemas.openxmlformats.org/markup-compatibility/2006" xmlns:p14="http://schemas.microsoft.com/office/powerpoint/2010/main">
    <mc:Choice Requires="p14">
      <p:transition p14:dur="0" advTm="38971"/>
    </mc:Choice>
    <mc:Fallback xmlns="">
      <p:transition advTm="38971"/>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 name="Freihandform: Form 27">
            <a:extLst>
              <a:ext uri="{FF2B5EF4-FFF2-40B4-BE49-F238E27FC236}">
                <a16:creationId xmlns:a16="http://schemas.microsoft.com/office/drawing/2014/main" id="{A7B0DE3B-C7CD-5ED6-F2A0-119C3DBADE99}"/>
              </a:ext>
            </a:extLst>
          </p:cNvPr>
          <p:cNvSpPr/>
          <p:nvPr/>
        </p:nvSpPr>
        <p:spPr>
          <a:xfrm rot="3173317" flipH="1">
            <a:off x="-4722504" y="-2690629"/>
            <a:ext cx="6414247" cy="5284694"/>
          </a:xfrm>
          <a:custGeom>
            <a:avLst/>
            <a:gdLst>
              <a:gd name="csX0" fmla="*/ 0 w 6414247"/>
              <a:gd name="csY0" fmla="*/ 450476 h 5284694"/>
              <a:gd name="csX1" fmla="*/ 47064 w 6414247"/>
              <a:gd name="csY1" fmla="*/ 437029 h 5284694"/>
              <a:gd name="csX2" fmla="*/ 396688 w 6414247"/>
              <a:gd name="csY2" fmla="*/ 437029 h 5284694"/>
              <a:gd name="csX3" fmla="*/ 437029 w 6414247"/>
              <a:gd name="csY3" fmla="*/ 450476 h 5284694"/>
              <a:gd name="csX4" fmla="*/ 484094 w 6414247"/>
              <a:gd name="csY4" fmla="*/ 457200 h 5284694"/>
              <a:gd name="csX5" fmla="*/ 564776 w 6414247"/>
              <a:gd name="csY5" fmla="*/ 484094 h 5284694"/>
              <a:gd name="csX6" fmla="*/ 632011 w 6414247"/>
              <a:gd name="csY6" fmla="*/ 584947 h 5284694"/>
              <a:gd name="csX7" fmla="*/ 638735 w 6414247"/>
              <a:gd name="csY7" fmla="*/ 611841 h 5284694"/>
              <a:gd name="csX8" fmla="*/ 672353 w 6414247"/>
              <a:gd name="csY8" fmla="*/ 625288 h 5284694"/>
              <a:gd name="csX9" fmla="*/ 705970 w 6414247"/>
              <a:gd name="csY9" fmla="*/ 632011 h 5284694"/>
              <a:gd name="csX10" fmla="*/ 766482 w 6414247"/>
              <a:gd name="csY10" fmla="*/ 645458 h 5284694"/>
              <a:gd name="csX11" fmla="*/ 847164 w 6414247"/>
              <a:gd name="csY11" fmla="*/ 611841 h 5284694"/>
              <a:gd name="csX12" fmla="*/ 867335 w 6414247"/>
              <a:gd name="csY12" fmla="*/ 564776 h 5284694"/>
              <a:gd name="csX13" fmla="*/ 961464 w 6414247"/>
              <a:gd name="csY13" fmla="*/ 484094 h 5284694"/>
              <a:gd name="csX14" fmla="*/ 995082 w 6414247"/>
              <a:gd name="csY14" fmla="*/ 443753 h 5284694"/>
              <a:gd name="csX15" fmla="*/ 1035423 w 6414247"/>
              <a:gd name="csY15" fmla="*/ 410135 h 5284694"/>
              <a:gd name="csX16" fmla="*/ 1116106 w 6414247"/>
              <a:gd name="csY16" fmla="*/ 336176 h 5284694"/>
              <a:gd name="csX17" fmla="*/ 1143000 w 6414247"/>
              <a:gd name="csY17" fmla="*/ 329453 h 5284694"/>
              <a:gd name="csX18" fmla="*/ 1243853 w 6414247"/>
              <a:gd name="csY18" fmla="*/ 282388 h 5284694"/>
              <a:gd name="csX19" fmla="*/ 1270747 w 6414247"/>
              <a:gd name="csY19" fmla="*/ 289111 h 5284694"/>
              <a:gd name="csX20" fmla="*/ 1304364 w 6414247"/>
              <a:gd name="csY20" fmla="*/ 349623 h 5284694"/>
              <a:gd name="csX21" fmla="*/ 1317811 w 6414247"/>
              <a:gd name="csY21" fmla="*/ 376517 h 5284694"/>
              <a:gd name="csX22" fmla="*/ 1337982 w 6414247"/>
              <a:gd name="csY22" fmla="*/ 383241 h 5284694"/>
              <a:gd name="csX23" fmla="*/ 1411941 w 6414247"/>
              <a:gd name="csY23" fmla="*/ 430306 h 5284694"/>
              <a:gd name="csX24" fmla="*/ 1445559 w 6414247"/>
              <a:gd name="csY24" fmla="*/ 450476 h 5284694"/>
              <a:gd name="csX25" fmla="*/ 1620370 w 6414247"/>
              <a:gd name="csY25" fmla="*/ 443753 h 5284694"/>
              <a:gd name="csX26" fmla="*/ 1707776 w 6414247"/>
              <a:gd name="csY26" fmla="*/ 316006 h 5284694"/>
              <a:gd name="csX27" fmla="*/ 1822076 w 6414247"/>
              <a:gd name="csY27" fmla="*/ 174811 h 5284694"/>
              <a:gd name="csX28" fmla="*/ 1936376 w 6414247"/>
              <a:gd name="csY28" fmla="*/ 60511 h 5284694"/>
              <a:gd name="csX29" fmla="*/ 2037229 w 6414247"/>
              <a:gd name="csY29" fmla="*/ 0 h 5284694"/>
              <a:gd name="csX30" fmla="*/ 2212041 w 6414247"/>
              <a:gd name="csY30" fmla="*/ 13447 h 5284694"/>
              <a:gd name="csX31" fmla="*/ 2232211 w 6414247"/>
              <a:gd name="csY31" fmla="*/ 20170 h 5284694"/>
              <a:gd name="csX32" fmla="*/ 2252382 w 6414247"/>
              <a:gd name="csY32" fmla="*/ 47064 h 5284694"/>
              <a:gd name="csX33" fmla="*/ 2272553 w 6414247"/>
              <a:gd name="csY33" fmla="*/ 87406 h 5284694"/>
              <a:gd name="csX34" fmla="*/ 2205317 w 6414247"/>
              <a:gd name="csY34" fmla="*/ 510988 h 5284694"/>
              <a:gd name="csX35" fmla="*/ 2064123 w 6414247"/>
              <a:gd name="csY35" fmla="*/ 531158 h 5284694"/>
              <a:gd name="csX36" fmla="*/ 2030506 w 6414247"/>
              <a:gd name="csY36" fmla="*/ 544606 h 5284694"/>
              <a:gd name="csX37" fmla="*/ 1990164 w 6414247"/>
              <a:gd name="csY37" fmla="*/ 605117 h 5284694"/>
              <a:gd name="csX38" fmla="*/ 2043953 w 6414247"/>
              <a:gd name="csY38" fmla="*/ 880782 h 5284694"/>
              <a:gd name="csX39" fmla="*/ 2097741 w 6414247"/>
              <a:gd name="csY39" fmla="*/ 874058 h 5284694"/>
              <a:gd name="csX40" fmla="*/ 2138082 w 6414247"/>
              <a:gd name="csY40" fmla="*/ 847164 h 5284694"/>
              <a:gd name="csX41" fmla="*/ 2299447 w 6414247"/>
              <a:gd name="csY41" fmla="*/ 813547 h 5284694"/>
              <a:gd name="csX42" fmla="*/ 2339788 w 6414247"/>
              <a:gd name="csY42" fmla="*/ 793376 h 5284694"/>
              <a:gd name="csX43" fmla="*/ 2420470 w 6414247"/>
              <a:gd name="csY43" fmla="*/ 712694 h 5284694"/>
              <a:gd name="csX44" fmla="*/ 2696135 w 6414247"/>
              <a:gd name="csY44" fmla="*/ 638735 h 5284694"/>
              <a:gd name="csX45" fmla="*/ 2770094 w 6414247"/>
              <a:gd name="csY45" fmla="*/ 672353 h 5284694"/>
              <a:gd name="csX46" fmla="*/ 2817159 w 6414247"/>
              <a:gd name="csY46" fmla="*/ 739588 h 5284694"/>
              <a:gd name="csX47" fmla="*/ 2884394 w 6414247"/>
              <a:gd name="csY47" fmla="*/ 880782 h 5284694"/>
              <a:gd name="csX48" fmla="*/ 2870947 w 6414247"/>
              <a:gd name="csY48" fmla="*/ 1021976 h 5284694"/>
              <a:gd name="csX49" fmla="*/ 2796988 w 6414247"/>
              <a:gd name="csY49" fmla="*/ 1095935 h 5284694"/>
              <a:gd name="csX50" fmla="*/ 2736476 w 6414247"/>
              <a:gd name="csY50" fmla="*/ 1169894 h 5284694"/>
              <a:gd name="csX51" fmla="*/ 2723029 w 6414247"/>
              <a:gd name="csY51" fmla="*/ 1230406 h 5284694"/>
              <a:gd name="csX52" fmla="*/ 2736476 w 6414247"/>
              <a:gd name="csY52" fmla="*/ 1304364 h 5284694"/>
              <a:gd name="csX53" fmla="*/ 2770094 w 6414247"/>
              <a:gd name="csY53" fmla="*/ 1311088 h 5284694"/>
              <a:gd name="csX54" fmla="*/ 3059206 w 6414247"/>
              <a:gd name="csY54" fmla="*/ 1264023 h 5284694"/>
              <a:gd name="csX55" fmla="*/ 3146611 w 6414247"/>
              <a:gd name="csY55" fmla="*/ 1190064 h 5284694"/>
              <a:gd name="csX56" fmla="*/ 3213847 w 6414247"/>
              <a:gd name="csY56" fmla="*/ 1129553 h 5284694"/>
              <a:gd name="csX57" fmla="*/ 3334870 w 6414247"/>
              <a:gd name="csY57" fmla="*/ 1230406 h 5284694"/>
              <a:gd name="csX58" fmla="*/ 3294529 w 6414247"/>
              <a:gd name="csY58" fmla="*/ 1297641 h 5284694"/>
              <a:gd name="csX59" fmla="*/ 3247464 w 6414247"/>
              <a:gd name="csY59" fmla="*/ 1391770 h 5284694"/>
              <a:gd name="csX60" fmla="*/ 3220570 w 6414247"/>
              <a:gd name="csY60" fmla="*/ 1452282 h 5284694"/>
              <a:gd name="csX61" fmla="*/ 3193676 w 6414247"/>
              <a:gd name="csY61" fmla="*/ 1492623 h 5284694"/>
              <a:gd name="csX62" fmla="*/ 3287806 w 6414247"/>
              <a:gd name="csY62" fmla="*/ 1721223 h 5284694"/>
              <a:gd name="csX63" fmla="*/ 3341594 w 6414247"/>
              <a:gd name="csY63" fmla="*/ 1741394 h 5284694"/>
              <a:gd name="csX64" fmla="*/ 3570194 w 6414247"/>
              <a:gd name="csY64" fmla="*/ 1707776 h 5284694"/>
              <a:gd name="csX65" fmla="*/ 3704664 w 6414247"/>
              <a:gd name="csY65" fmla="*/ 1660711 h 5284694"/>
              <a:gd name="csX66" fmla="*/ 3939988 w 6414247"/>
              <a:gd name="csY66" fmla="*/ 1600200 h 5284694"/>
              <a:gd name="csX67" fmla="*/ 4020670 w 6414247"/>
              <a:gd name="csY67" fmla="*/ 1580029 h 5284694"/>
              <a:gd name="csX68" fmla="*/ 4155141 w 6414247"/>
              <a:gd name="csY68" fmla="*/ 1532964 h 5284694"/>
              <a:gd name="csX69" fmla="*/ 4524935 w 6414247"/>
              <a:gd name="csY69" fmla="*/ 1479176 h 5284694"/>
              <a:gd name="csX70" fmla="*/ 4740088 w 6414247"/>
              <a:gd name="csY70" fmla="*/ 1445558 h 5284694"/>
              <a:gd name="csX71" fmla="*/ 5446059 w 6414247"/>
              <a:gd name="csY71" fmla="*/ 1411941 h 5284694"/>
              <a:gd name="csX72" fmla="*/ 6165476 w 6414247"/>
              <a:gd name="csY72" fmla="*/ 1506070 h 5284694"/>
              <a:gd name="csX73" fmla="*/ 6273053 w 6414247"/>
              <a:gd name="csY73" fmla="*/ 1559858 h 5284694"/>
              <a:gd name="csX74" fmla="*/ 6306670 w 6414247"/>
              <a:gd name="csY74" fmla="*/ 1633817 h 5284694"/>
              <a:gd name="csX75" fmla="*/ 6326841 w 6414247"/>
              <a:gd name="csY75" fmla="*/ 1788458 h 5284694"/>
              <a:gd name="csX76" fmla="*/ 6306670 w 6414247"/>
              <a:gd name="csY76" fmla="*/ 1969994 h 5284694"/>
              <a:gd name="csX77" fmla="*/ 6273053 w 6414247"/>
              <a:gd name="csY77" fmla="*/ 1983441 h 5284694"/>
              <a:gd name="csX78" fmla="*/ 6185647 w 6414247"/>
              <a:gd name="csY78" fmla="*/ 2003611 h 5284694"/>
              <a:gd name="csX79" fmla="*/ 6118411 w 6414247"/>
              <a:gd name="csY79" fmla="*/ 2091017 h 5284694"/>
              <a:gd name="csX80" fmla="*/ 5883088 w 6414247"/>
              <a:gd name="csY80" fmla="*/ 2541494 h 5284694"/>
              <a:gd name="csX81" fmla="*/ 5836023 w 6414247"/>
              <a:gd name="csY81" fmla="*/ 2588558 h 5284694"/>
              <a:gd name="csX82" fmla="*/ 5822576 w 6414247"/>
              <a:gd name="csY82" fmla="*/ 2662517 h 5284694"/>
              <a:gd name="csX83" fmla="*/ 5896535 w 6414247"/>
              <a:gd name="csY83" fmla="*/ 2837329 h 5284694"/>
              <a:gd name="csX84" fmla="*/ 6004111 w 6414247"/>
              <a:gd name="csY84" fmla="*/ 2924735 h 5284694"/>
              <a:gd name="csX85" fmla="*/ 6084794 w 6414247"/>
              <a:gd name="csY85" fmla="*/ 3005417 h 5284694"/>
              <a:gd name="csX86" fmla="*/ 6185647 w 6414247"/>
              <a:gd name="csY86" fmla="*/ 3133164 h 5284694"/>
              <a:gd name="csX87" fmla="*/ 6232711 w 6414247"/>
              <a:gd name="csY87" fmla="*/ 3160058 h 5284694"/>
              <a:gd name="csX88" fmla="*/ 6367182 w 6414247"/>
              <a:gd name="csY88" fmla="*/ 3234017 h 5284694"/>
              <a:gd name="csX89" fmla="*/ 6414247 w 6414247"/>
              <a:gd name="csY89" fmla="*/ 3274358 h 5284694"/>
              <a:gd name="csX90" fmla="*/ 6367182 w 6414247"/>
              <a:gd name="csY90" fmla="*/ 3422276 h 5284694"/>
              <a:gd name="csX91" fmla="*/ 6306670 w 6414247"/>
              <a:gd name="csY91" fmla="*/ 3455894 h 5284694"/>
              <a:gd name="csX92" fmla="*/ 6252882 w 6414247"/>
              <a:gd name="csY92" fmla="*/ 3489511 h 5284694"/>
              <a:gd name="csX93" fmla="*/ 6185647 w 6414247"/>
              <a:gd name="csY93" fmla="*/ 3502958 h 5284694"/>
              <a:gd name="csX94" fmla="*/ 6145306 w 6414247"/>
              <a:gd name="csY94" fmla="*/ 3516406 h 5284694"/>
              <a:gd name="csX95" fmla="*/ 6010835 w 6414247"/>
              <a:gd name="csY95" fmla="*/ 3509682 h 5284694"/>
              <a:gd name="csX96" fmla="*/ 5930153 w 6414247"/>
              <a:gd name="csY96" fmla="*/ 3455894 h 5284694"/>
              <a:gd name="csX97" fmla="*/ 5802406 w 6414247"/>
              <a:gd name="csY97" fmla="*/ 3381935 h 5284694"/>
              <a:gd name="csX98" fmla="*/ 5681382 w 6414247"/>
              <a:gd name="csY98" fmla="*/ 3301253 h 5284694"/>
              <a:gd name="csX99" fmla="*/ 5540188 w 6414247"/>
              <a:gd name="csY99" fmla="*/ 3328147 h 5284694"/>
              <a:gd name="csX100" fmla="*/ 5425888 w 6414247"/>
              <a:gd name="csY100" fmla="*/ 3496235 h 5284694"/>
              <a:gd name="csX101" fmla="*/ 5398994 w 6414247"/>
              <a:gd name="csY101" fmla="*/ 3644153 h 5284694"/>
              <a:gd name="csX102" fmla="*/ 5392270 w 6414247"/>
              <a:gd name="csY102" fmla="*/ 3778623 h 5284694"/>
              <a:gd name="csX103" fmla="*/ 5372100 w 6414247"/>
              <a:gd name="csY103" fmla="*/ 3751729 h 5284694"/>
              <a:gd name="csX104" fmla="*/ 5378823 w 6414247"/>
              <a:gd name="csY104" fmla="*/ 3724835 h 5284694"/>
              <a:gd name="csX105" fmla="*/ 5385547 w 6414247"/>
              <a:gd name="csY105" fmla="*/ 3812241 h 5284694"/>
              <a:gd name="csX106" fmla="*/ 5425888 w 6414247"/>
              <a:gd name="csY106" fmla="*/ 4074458 h 5284694"/>
              <a:gd name="csX107" fmla="*/ 5446059 w 6414247"/>
              <a:gd name="csY107" fmla="*/ 4242547 h 5284694"/>
              <a:gd name="csX108" fmla="*/ 5459506 w 6414247"/>
              <a:gd name="csY108" fmla="*/ 4323229 h 5284694"/>
              <a:gd name="csX109" fmla="*/ 5587253 w 6414247"/>
              <a:gd name="csY109" fmla="*/ 4484594 h 5284694"/>
              <a:gd name="csX110" fmla="*/ 5647764 w 6414247"/>
              <a:gd name="csY110" fmla="*/ 4639235 h 5284694"/>
              <a:gd name="csX111" fmla="*/ 5688106 w 6414247"/>
              <a:gd name="csY111" fmla="*/ 5002306 h 5284694"/>
              <a:gd name="csX112" fmla="*/ 5600700 w 6414247"/>
              <a:gd name="csY112" fmla="*/ 5264523 h 5284694"/>
              <a:gd name="csX113" fmla="*/ 5533464 w 6414247"/>
              <a:gd name="csY113" fmla="*/ 5284694 h 5284694"/>
              <a:gd name="csX114" fmla="*/ 5412441 w 6414247"/>
              <a:gd name="csY114" fmla="*/ 5244353 h 5284694"/>
              <a:gd name="csX115" fmla="*/ 5331759 w 6414247"/>
              <a:gd name="csY115" fmla="*/ 5089711 h 5284694"/>
              <a:gd name="csX116" fmla="*/ 5257800 w 6414247"/>
              <a:gd name="csY116" fmla="*/ 4867835 h 5284694"/>
              <a:gd name="csX117" fmla="*/ 5224182 w 6414247"/>
              <a:gd name="csY117" fmla="*/ 4800600 h 5284694"/>
              <a:gd name="csX118" fmla="*/ 5197288 w 6414247"/>
              <a:gd name="csY118" fmla="*/ 4693023 h 5284694"/>
              <a:gd name="csX119" fmla="*/ 5130053 w 6414247"/>
              <a:gd name="csY119" fmla="*/ 4686300 h 5284694"/>
              <a:gd name="csX120" fmla="*/ 5082988 w 6414247"/>
              <a:gd name="csY120" fmla="*/ 4679576 h 5284694"/>
              <a:gd name="csX121" fmla="*/ 4867835 w 6414247"/>
              <a:gd name="csY121" fmla="*/ 4780429 h 5284694"/>
              <a:gd name="csX122" fmla="*/ 4793876 w 6414247"/>
              <a:gd name="csY122" fmla="*/ 4834217 h 5284694"/>
              <a:gd name="csX123" fmla="*/ 4666129 w 6414247"/>
              <a:gd name="csY123" fmla="*/ 4935070 h 5284694"/>
              <a:gd name="csX124" fmla="*/ 4619064 w 6414247"/>
              <a:gd name="csY124" fmla="*/ 4881282 h 5284694"/>
              <a:gd name="csX125" fmla="*/ 4498041 w 6414247"/>
              <a:gd name="csY125" fmla="*/ 4403911 h 5284694"/>
              <a:gd name="csX126" fmla="*/ 4464423 w 6414247"/>
              <a:gd name="csY126" fmla="*/ 4289611 h 5284694"/>
              <a:gd name="csX127" fmla="*/ 4410635 w 6414247"/>
              <a:gd name="csY127" fmla="*/ 4034117 h 5284694"/>
              <a:gd name="csX128" fmla="*/ 4323229 w 6414247"/>
              <a:gd name="csY128" fmla="*/ 4020670 h 5284694"/>
              <a:gd name="csX129" fmla="*/ 4148417 w 6414247"/>
              <a:gd name="csY129" fmla="*/ 4054288 h 5284694"/>
              <a:gd name="csX130" fmla="*/ 4134970 w 6414247"/>
              <a:gd name="csY130" fmla="*/ 4457700 h 5284694"/>
              <a:gd name="csX131" fmla="*/ 4094629 w 6414247"/>
              <a:gd name="csY131" fmla="*/ 4719917 h 5284694"/>
              <a:gd name="csX132" fmla="*/ 3892923 w 6414247"/>
              <a:gd name="csY132" fmla="*/ 4706470 h 5284694"/>
              <a:gd name="csX133" fmla="*/ 3839135 w 6414247"/>
              <a:gd name="csY133" fmla="*/ 4679576 h 5284694"/>
              <a:gd name="csX134" fmla="*/ 3738282 w 6414247"/>
              <a:gd name="csY134" fmla="*/ 4551829 h 5284694"/>
              <a:gd name="csX135" fmla="*/ 3704664 w 6414247"/>
              <a:gd name="csY135" fmla="*/ 4161864 h 5284694"/>
              <a:gd name="csX136" fmla="*/ 3751729 w 6414247"/>
              <a:gd name="csY136" fmla="*/ 4094629 h 5284694"/>
              <a:gd name="csX137" fmla="*/ 3866029 w 6414247"/>
              <a:gd name="csY137" fmla="*/ 4061011 h 5284694"/>
              <a:gd name="csX138" fmla="*/ 3939988 w 6414247"/>
              <a:gd name="csY138" fmla="*/ 4013947 h 5284694"/>
              <a:gd name="csX139" fmla="*/ 3946711 w 6414247"/>
              <a:gd name="csY139" fmla="*/ 3845858 h 5284694"/>
              <a:gd name="csX140" fmla="*/ 3966882 w 6414247"/>
              <a:gd name="csY140" fmla="*/ 3610535 h 5284694"/>
              <a:gd name="csX141" fmla="*/ 3933264 w 6414247"/>
              <a:gd name="csY141" fmla="*/ 3496235 h 5284694"/>
              <a:gd name="csX142" fmla="*/ 3832411 w 6414247"/>
              <a:gd name="csY142" fmla="*/ 3429000 h 5284694"/>
              <a:gd name="csX143" fmla="*/ 3758453 w 6414247"/>
              <a:gd name="csY143" fmla="*/ 3442447 h 5284694"/>
              <a:gd name="csX144" fmla="*/ 3650876 w 6414247"/>
              <a:gd name="csY144" fmla="*/ 3509682 h 5284694"/>
              <a:gd name="csX145" fmla="*/ 3576917 w 6414247"/>
              <a:gd name="csY145" fmla="*/ 3583641 h 5284694"/>
              <a:gd name="csX146" fmla="*/ 3516406 w 6414247"/>
              <a:gd name="csY146" fmla="*/ 3745006 h 52846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Lst>
            <a:rect l="l" t="t" r="r" b="b"/>
            <a:pathLst>
              <a:path w="6414247" h="5284694">
                <a:moveTo>
                  <a:pt x="0" y="450476"/>
                </a:moveTo>
                <a:cubicBezTo>
                  <a:pt x="15688" y="445994"/>
                  <a:pt x="30924" y="439420"/>
                  <a:pt x="47064" y="437029"/>
                </a:cubicBezTo>
                <a:cubicBezTo>
                  <a:pt x="205956" y="413489"/>
                  <a:pt x="211675" y="425466"/>
                  <a:pt x="396688" y="437029"/>
                </a:cubicBezTo>
                <a:cubicBezTo>
                  <a:pt x="410135" y="441511"/>
                  <a:pt x="423218" y="447289"/>
                  <a:pt x="437029" y="450476"/>
                </a:cubicBezTo>
                <a:cubicBezTo>
                  <a:pt x="452471" y="454040"/>
                  <a:pt x="468947" y="452539"/>
                  <a:pt x="484094" y="457200"/>
                </a:cubicBezTo>
                <a:cubicBezTo>
                  <a:pt x="608269" y="495408"/>
                  <a:pt x="444643" y="464070"/>
                  <a:pt x="564776" y="484094"/>
                </a:cubicBezTo>
                <a:cubicBezTo>
                  <a:pt x="591479" y="519697"/>
                  <a:pt x="613734" y="544738"/>
                  <a:pt x="632011" y="584947"/>
                </a:cubicBezTo>
                <a:cubicBezTo>
                  <a:pt x="635835" y="593359"/>
                  <a:pt x="632201" y="605307"/>
                  <a:pt x="638735" y="611841"/>
                </a:cubicBezTo>
                <a:cubicBezTo>
                  <a:pt x="647269" y="620375"/>
                  <a:pt x="660793" y="621820"/>
                  <a:pt x="672353" y="625288"/>
                </a:cubicBezTo>
                <a:cubicBezTo>
                  <a:pt x="683299" y="628572"/>
                  <a:pt x="694796" y="629617"/>
                  <a:pt x="705970" y="632011"/>
                </a:cubicBezTo>
                <a:lnTo>
                  <a:pt x="766482" y="645458"/>
                </a:lnTo>
                <a:cubicBezTo>
                  <a:pt x="804051" y="640091"/>
                  <a:pt x="822635" y="645569"/>
                  <a:pt x="847164" y="611841"/>
                </a:cubicBezTo>
                <a:cubicBezTo>
                  <a:pt x="857203" y="598037"/>
                  <a:pt x="857414" y="578665"/>
                  <a:pt x="867335" y="564776"/>
                </a:cubicBezTo>
                <a:cubicBezTo>
                  <a:pt x="909179" y="506195"/>
                  <a:pt x="912729" y="528768"/>
                  <a:pt x="961464" y="484094"/>
                </a:cubicBezTo>
                <a:cubicBezTo>
                  <a:pt x="974367" y="472266"/>
                  <a:pt x="982705" y="456130"/>
                  <a:pt x="995082" y="443753"/>
                </a:cubicBezTo>
                <a:cubicBezTo>
                  <a:pt x="1007459" y="431376"/>
                  <a:pt x="1022561" y="422008"/>
                  <a:pt x="1035423" y="410135"/>
                </a:cubicBezTo>
                <a:cubicBezTo>
                  <a:pt x="1052226" y="394624"/>
                  <a:pt x="1091300" y="349957"/>
                  <a:pt x="1116106" y="336176"/>
                </a:cubicBezTo>
                <a:cubicBezTo>
                  <a:pt x="1124184" y="331688"/>
                  <a:pt x="1134035" y="331694"/>
                  <a:pt x="1143000" y="329453"/>
                </a:cubicBezTo>
                <a:cubicBezTo>
                  <a:pt x="1172353" y="312679"/>
                  <a:pt x="1209534" y="288108"/>
                  <a:pt x="1243853" y="282388"/>
                </a:cubicBezTo>
                <a:cubicBezTo>
                  <a:pt x="1252968" y="280869"/>
                  <a:pt x="1261782" y="286870"/>
                  <a:pt x="1270747" y="289111"/>
                </a:cubicBezTo>
                <a:cubicBezTo>
                  <a:pt x="1298453" y="372232"/>
                  <a:pt x="1266623" y="296785"/>
                  <a:pt x="1304364" y="349623"/>
                </a:cubicBezTo>
                <a:cubicBezTo>
                  <a:pt x="1310190" y="357779"/>
                  <a:pt x="1310724" y="369430"/>
                  <a:pt x="1317811" y="376517"/>
                </a:cubicBezTo>
                <a:cubicBezTo>
                  <a:pt x="1322823" y="381529"/>
                  <a:pt x="1331643" y="380071"/>
                  <a:pt x="1337982" y="383241"/>
                </a:cubicBezTo>
                <a:cubicBezTo>
                  <a:pt x="1403785" y="416142"/>
                  <a:pt x="1365005" y="399016"/>
                  <a:pt x="1411941" y="430306"/>
                </a:cubicBezTo>
                <a:cubicBezTo>
                  <a:pt x="1422814" y="437555"/>
                  <a:pt x="1434353" y="443753"/>
                  <a:pt x="1445559" y="450476"/>
                </a:cubicBezTo>
                <a:cubicBezTo>
                  <a:pt x="1503829" y="448235"/>
                  <a:pt x="1568482" y="470362"/>
                  <a:pt x="1620370" y="443753"/>
                </a:cubicBezTo>
                <a:cubicBezTo>
                  <a:pt x="1666281" y="420209"/>
                  <a:pt x="1676819" y="357283"/>
                  <a:pt x="1707776" y="316006"/>
                </a:cubicBezTo>
                <a:cubicBezTo>
                  <a:pt x="1744108" y="267563"/>
                  <a:pt x="1781699" y="219938"/>
                  <a:pt x="1822076" y="174811"/>
                </a:cubicBezTo>
                <a:cubicBezTo>
                  <a:pt x="1858004" y="134656"/>
                  <a:pt x="1890173" y="88233"/>
                  <a:pt x="1936376" y="60511"/>
                </a:cubicBezTo>
                <a:lnTo>
                  <a:pt x="2037229" y="0"/>
                </a:lnTo>
                <a:cubicBezTo>
                  <a:pt x="2095500" y="4482"/>
                  <a:pt x="2153908" y="7433"/>
                  <a:pt x="2212041" y="13447"/>
                </a:cubicBezTo>
                <a:cubicBezTo>
                  <a:pt x="2219090" y="14176"/>
                  <a:pt x="2226767" y="15633"/>
                  <a:pt x="2232211" y="20170"/>
                </a:cubicBezTo>
                <a:cubicBezTo>
                  <a:pt x="2240820" y="27344"/>
                  <a:pt x="2246617" y="37455"/>
                  <a:pt x="2252382" y="47064"/>
                </a:cubicBezTo>
                <a:cubicBezTo>
                  <a:pt x="2260117" y="59956"/>
                  <a:pt x="2265829" y="73959"/>
                  <a:pt x="2272553" y="87406"/>
                </a:cubicBezTo>
                <a:cubicBezTo>
                  <a:pt x="2271118" y="115628"/>
                  <a:pt x="2364656" y="471154"/>
                  <a:pt x="2205317" y="510988"/>
                </a:cubicBezTo>
                <a:cubicBezTo>
                  <a:pt x="2159194" y="522519"/>
                  <a:pt x="2111188" y="524435"/>
                  <a:pt x="2064123" y="531158"/>
                </a:cubicBezTo>
                <a:cubicBezTo>
                  <a:pt x="2052917" y="535641"/>
                  <a:pt x="2040740" y="538209"/>
                  <a:pt x="2030506" y="544606"/>
                </a:cubicBezTo>
                <a:cubicBezTo>
                  <a:pt x="2008104" y="558608"/>
                  <a:pt x="2001306" y="582833"/>
                  <a:pt x="1990164" y="605117"/>
                </a:cubicBezTo>
                <a:cubicBezTo>
                  <a:pt x="1990571" y="612655"/>
                  <a:pt x="1937221" y="857912"/>
                  <a:pt x="2043953" y="880782"/>
                </a:cubicBezTo>
                <a:cubicBezTo>
                  <a:pt x="2061621" y="884568"/>
                  <a:pt x="2079812" y="876299"/>
                  <a:pt x="2097741" y="874058"/>
                </a:cubicBezTo>
                <a:cubicBezTo>
                  <a:pt x="2111188" y="865093"/>
                  <a:pt x="2123627" y="854391"/>
                  <a:pt x="2138082" y="847164"/>
                </a:cubicBezTo>
                <a:cubicBezTo>
                  <a:pt x="2196498" y="817957"/>
                  <a:pt x="2227995" y="822478"/>
                  <a:pt x="2299447" y="813547"/>
                </a:cubicBezTo>
                <a:cubicBezTo>
                  <a:pt x="2312894" y="806823"/>
                  <a:pt x="2328238" y="803001"/>
                  <a:pt x="2339788" y="793376"/>
                </a:cubicBezTo>
                <a:cubicBezTo>
                  <a:pt x="2369006" y="769027"/>
                  <a:pt x="2383900" y="723143"/>
                  <a:pt x="2420470" y="712694"/>
                </a:cubicBezTo>
                <a:cubicBezTo>
                  <a:pt x="2637480" y="650692"/>
                  <a:pt x="2545136" y="673582"/>
                  <a:pt x="2696135" y="638735"/>
                </a:cubicBezTo>
                <a:cubicBezTo>
                  <a:pt x="2720788" y="649941"/>
                  <a:pt x="2749290" y="655017"/>
                  <a:pt x="2770094" y="672353"/>
                </a:cubicBezTo>
                <a:cubicBezTo>
                  <a:pt x="2791110" y="689867"/>
                  <a:pt x="2802759" y="716327"/>
                  <a:pt x="2817159" y="739588"/>
                </a:cubicBezTo>
                <a:cubicBezTo>
                  <a:pt x="2856271" y="802768"/>
                  <a:pt x="2858062" y="814953"/>
                  <a:pt x="2884394" y="880782"/>
                </a:cubicBezTo>
                <a:cubicBezTo>
                  <a:pt x="2879912" y="927847"/>
                  <a:pt x="2888741" y="978175"/>
                  <a:pt x="2870947" y="1021976"/>
                </a:cubicBezTo>
                <a:cubicBezTo>
                  <a:pt x="2857825" y="1054277"/>
                  <a:pt x="2821641" y="1071282"/>
                  <a:pt x="2796988" y="1095935"/>
                </a:cubicBezTo>
                <a:cubicBezTo>
                  <a:pt x="2751942" y="1140981"/>
                  <a:pt x="2772161" y="1116367"/>
                  <a:pt x="2736476" y="1169894"/>
                </a:cubicBezTo>
                <a:cubicBezTo>
                  <a:pt x="2731994" y="1190065"/>
                  <a:pt x="2727358" y="1210202"/>
                  <a:pt x="2723029" y="1230406"/>
                </a:cubicBezTo>
                <a:cubicBezTo>
                  <a:pt x="2716677" y="1260051"/>
                  <a:pt x="2706829" y="1278423"/>
                  <a:pt x="2736476" y="1304364"/>
                </a:cubicBezTo>
                <a:cubicBezTo>
                  <a:pt x="2745076" y="1311889"/>
                  <a:pt x="2758888" y="1308847"/>
                  <a:pt x="2770094" y="1311088"/>
                </a:cubicBezTo>
                <a:cubicBezTo>
                  <a:pt x="2902996" y="1304093"/>
                  <a:pt x="2921760" y="1311270"/>
                  <a:pt x="3059206" y="1264023"/>
                </a:cubicBezTo>
                <a:cubicBezTo>
                  <a:pt x="3115786" y="1244574"/>
                  <a:pt x="3109436" y="1227239"/>
                  <a:pt x="3146611" y="1190064"/>
                </a:cubicBezTo>
                <a:cubicBezTo>
                  <a:pt x="3167932" y="1168743"/>
                  <a:pt x="3182471" y="1122829"/>
                  <a:pt x="3213847" y="1129553"/>
                </a:cubicBezTo>
                <a:cubicBezTo>
                  <a:pt x="3245223" y="1136277"/>
                  <a:pt x="3321423" y="1202391"/>
                  <a:pt x="3334870" y="1230406"/>
                </a:cubicBezTo>
                <a:cubicBezTo>
                  <a:pt x="3348317" y="1258421"/>
                  <a:pt x="3306977" y="1274660"/>
                  <a:pt x="3294529" y="1297641"/>
                </a:cubicBezTo>
                <a:cubicBezTo>
                  <a:pt x="3277821" y="1328486"/>
                  <a:pt x="3262599" y="1360123"/>
                  <a:pt x="3247464" y="1391770"/>
                </a:cubicBezTo>
                <a:cubicBezTo>
                  <a:pt x="3237940" y="1411683"/>
                  <a:pt x="3230957" y="1432806"/>
                  <a:pt x="3220570" y="1452282"/>
                </a:cubicBezTo>
                <a:cubicBezTo>
                  <a:pt x="3212965" y="1466542"/>
                  <a:pt x="3202641" y="1479176"/>
                  <a:pt x="3193676" y="1492623"/>
                </a:cubicBezTo>
                <a:cubicBezTo>
                  <a:pt x="3223473" y="1659487"/>
                  <a:pt x="3177328" y="1662734"/>
                  <a:pt x="3287806" y="1721223"/>
                </a:cubicBezTo>
                <a:cubicBezTo>
                  <a:pt x="3304729" y="1730182"/>
                  <a:pt x="3323665" y="1734670"/>
                  <a:pt x="3341594" y="1741394"/>
                </a:cubicBezTo>
                <a:cubicBezTo>
                  <a:pt x="3417794" y="1730188"/>
                  <a:pt x="3495009" y="1724484"/>
                  <a:pt x="3570194" y="1707776"/>
                </a:cubicBezTo>
                <a:cubicBezTo>
                  <a:pt x="3616553" y="1697474"/>
                  <a:pt x="3659065" y="1673976"/>
                  <a:pt x="3704664" y="1660711"/>
                </a:cubicBezTo>
                <a:cubicBezTo>
                  <a:pt x="3782433" y="1638087"/>
                  <a:pt x="3861512" y="1620236"/>
                  <a:pt x="3939988" y="1600200"/>
                </a:cubicBezTo>
                <a:cubicBezTo>
                  <a:pt x="3966848" y="1593342"/>
                  <a:pt x="3994505" y="1589187"/>
                  <a:pt x="4020670" y="1580029"/>
                </a:cubicBezTo>
                <a:cubicBezTo>
                  <a:pt x="4065494" y="1564341"/>
                  <a:pt x="4108881" y="1543703"/>
                  <a:pt x="4155141" y="1532964"/>
                </a:cubicBezTo>
                <a:cubicBezTo>
                  <a:pt x="4380352" y="1480683"/>
                  <a:pt x="4346764" y="1503751"/>
                  <a:pt x="4524935" y="1479176"/>
                </a:cubicBezTo>
                <a:cubicBezTo>
                  <a:pt x="4684684" y="1457142"/>
                  <a:pt x="4474338" y="1466266"/>
                  <a:pt x="4740088" y="1445558"/>
                </a:cubicBezTo>
                <a:cubicBezTo>
                  <a:pt x="4924863" y="1431160"/>
                  <a:pt x="5256350" y="1419529"/>
                  <a:pt x="5446059" y="1411941"/>
                </a:cubicBezTo>
                <a:cubicBezTo>
                  <a:pt x="5627774" y="1429608"/>
                  <a:pt x="5959657" y="1445536"/>
                  <a:pt x="6165476" y="1506070"/>
                </a:cubicBezTo>
                <a:cubicBezTo>
                  <a:pt x="6203938" y="1517382"/>
                  <a:pt x="6237194" y="1541929"/>
                  <a:pt x="6273053" y="1559858"/>
                </a:cubicBezTo>
                <a:cubicBezTo>
                  <a:pt x="6284259" y="1584511"/>
                  <a:pt x="6298107" y="1608126"/>
                  <a:pt x="6306670" y="1633817"/>
                </a:cubicBezTo>
                <a:cubicBezTo>
                  <a:pt x="6322012" y="1679843"/>
                  <a:pt x="6323268" y="1742015"/>
                  <a:pt x="6326841" y="1788458"/>
                </a:cubicBezTo>
                <a:cubicBezTo>
                  <a:pt x="6320117" y="1848970"/>
                  <a:pt x="6322861" y="1911302"/>
                  <a:pt x="6306670" y="1969994"/>
                </a:cubicBezTo>
                <a:cubicBezTo>
                  <a:pt x="6303461" y="1981628"/>
                  <a:pt x="6284682" y="1980211"/>
                  <a:pt x="6273053" y="1983441"/>
                </a:cubicBezTo>
                <a:cubicBezTo>
                  <a:pt x="6244243" y="1991444"/>
                  <a:pt x="6214782" y="1996888"/>
                  <a:pt x="6185647" y="2003611"/>
                </a:cubicBezTo>
                <a:cubicBezTo>
                  <a:pt x="6163235" y="2032746"/>
                  <a:pt x="6136734" y="2059151"/>
                  <a:pt x="6118411" y="2091017"/>
                </a:cubicBezTo>
                <a:cubicBezTo>
                  <a:pt x="6057390" y="2197141"/>
                  <a:pt x="5955565" y="2469018"/>
                  <a:pt x="5883088" y="2541494"/>
                </a:cubicBezTo>
                <a:lnTo>
                  <a:pt x="5836023" y="2588558"/>
                </a:lnTo>
                <a:cubicBezTo>
                  <a:pt x="5831541" y="2613211"/>
                  <a:pt x="5820654" y="2637534"/>
                  <a:pt x="5822576" y="2662517"/>
                </a:cubicBezTo>
                <a:cubicBezTo>
                  <a:pt x="5826912" y="2718883"/>
                  <a:pt x="5856061" y="2795095"/>
                  <a:pt x="5896535" y="2837329"/>
                </a:cubicBezTo>
                <a:cubicBezTo>
                  <a:pt x="5928503" y="2870687"/>
                  <a:pt x="5969646" y="2893963"/>
                  <a:pt x="6004111" y="2924735"/>
                </a:cubicBezTo>
                <a:cubicBezTo>
                  <a:pt x="6032482" y="2950066"/>
                  <a:pt x="6059814" y="2976736"/>
                  <a:pt x="6084794" y="3005417"/>
                </a:cubicBezTo>
                <a:cubicBezTo>
                  <a:pt x="6120427" y="3046328"/>
                  <a:pt x="6138542" y="3106247"/>
                  <a:pt x="6185647" y="3133164"/>
                </a:cubicBezTo>
                <a:cubicBezTo>
                  <a:pt x="6201335" y="3142129"/>
                  <a:pt x="6216722" y="3151642"/>
                  <a:pt x="6232711" y="3160058"/>
                </a:cubicBezTo>
                <a:cubicBezTo>
                  <a:pt x="6285954" y="3188081"/>
                  <a:pt x="6320487" y="3199774"/>
                  <a:pt x="6367182" y="3234017"/>
                </a:cubicBezTo>
                <a:cubicBezTo>
                  <a:pt x="6383845" y="3246236"/>
                  <a:pt x="6398559" y="3260911"/>
                  <a:pt x="6414247" y="3274358"/>
                </a:cubicBezTo>
                <a:cubicBezTo>
                  <a:pt x="6398559" y="3323664"/>
                  <a:pt x="6393560" y="3377763"/>
                  <a:pt x="6367182" y="3422276"/>
                </a:cubicBezTo>
                <a:cubicBezTo>
                  <a:pt x="6355419" y="3442127"/>
                  <a:pt x="6326559" y="3444195"/>
                  <a:pt x="6306670" y="3455894"/>
                </a:cubicBezTo>
                <a:cubicBezTo>
                  <a:pt x="6288446" y="3466614"/>
                  <a:pt x="6272587" y="3481848"/>
                  <a:pt x="6252882" y="3489511"/>
                </a:cubicBezTo>
                <a:cubicBezTo>
                  <a:pt x="6231581" y="3497795"/>
                  <a:pt x="6207329" y="3495730"/>
                  <a:pt x="6185647" y="3502958"/>
                </a:cubicBezTo>
                <a:lnTo>
                  <a:pt x="6145306" y="3516406"/>
                </a:lnTo>
                <a:lnTo>
                  <a:pt x="6010835" y="3509682"/>
                </a:lnTo>
                <a:cubicBezTo>
                  <a:pt x="5979720" y="3500931"/>
                  <a:pt x="5957869" y="3472524"/>
                  <a:pt x="5930153" y="3455894"/>
                </a:cubicBezTo>
                <a:cubicBezTo>
                  <a:pt x="5838819" y="3401094"/>
                  <a:pt x="5909906" y="3461392"/>
                  <a:pt x="5802406" y="3381935"/>
                </a:cubicBezTo>
                <a:cubicBezTo>
                  <a:pt x="5689579" y="3298541"/>
                  <a:pt x="5763541" y="3328639"/>
                  <a:pt x="5681382" y="3301253"/>
                </a:cubicBezTo>
                <a:cubicBezTo>
                  <a:pt x="5634317" y="3310218"/>
                  <a:pt x="5582197" y="3305110"/>
                  <a:pt x="5540188" y="3328147"/>
                </a:cubicBezTo>
                <a:cubicBezTo>
                  <a:pt x="5509553" y="3344947"/>
                  <a:pt x="5444393" y="3464512"/>
                  <a:pt x="5425888" y="3496235"/>
                </a:cubicBezTo>
                <a:cubicBezTo>
                  <a:pt x="5414096" y="3549298"/>
                  <a:pt x="5404098" y="3588005"/>
                  <a:pt x="5398994" y="3644153"/>
                </a:cubicBezTo>
                <a:cubicBezTo>
                  <a:pt x="5394931" y="3688848"/>
                  <a:pt x="5394511" y="3733800"/>
                  <a:pt x="5392270" y="3778623"/>
                </a:cubicBezTo>
                <a:cubicBezTo>
                  <a:pt x="5385547" y="3769658"/>
                  <a:pt x="5374818" y="3762600"/>
                  <a:pt x="5372100" y="3751729"/>
                </a:cubicBezTo>
                <a:cubicBezTo>
                  <a:pt x="5369859" y="3742764"/>
                  <a:pt x="5376818" y="3715815"/>
                  <a:pt x="5378823" y="3724835"/>
                </a:cubicBezTo>
                <a:cubicBezTo>
                  <a:pt x="5385162" y="3753361"/>
                  <a:pt x="5382710" y="3783158"/>
                  <a:pt x="5385547" y="3812241"/>
                </a:cubicBezTo>
                <a:cubicBezTo>
                  <a:pt x="5405253" y="4014224"/>
                  <a:pt x="5390401" y="3944343"/>
                  <a:pt x="5425888" y="4074458"/>
                </a:cubicBezTo>
                <a:cubicBezTo>
                  <a:pt x="5432612" y="4130488"/>
                  <a:pt x="5438502" y="4186624"/>
                  <a:pt x="5446059" y="4242547"/>
                </a:cubicBezTo>
                <a:cubicBezTo>
                  <a:pt x="5449710" y="4269566"/>
                  <a:pt x="5448146" y="4298443"/>
                  <a:pt x="5459506" y="4323229"/>
                </a:cubicBezTo>
                <a:cubicBezTo>
                  <a:pt x="5470577" y="4347384"/>
                  <a:pt x="5571856" y="4466118"/>
                  <a:pt x="5587253" y="4484594"/>
                </a:cubicBezTo>
                <a:cubicBezTo>
                  <a:pt x="5607423" y="4536141"/>
                  <a:pt x="5633200" y="4585833"/>
                  <a:pt x="5647764" y="4639235"/>
                </a:cubicBezTo>
                <a:cubicBezTo>
                  <a:pt x="5664495" y="4700584"/>
                  <a:pt x="5685409" y="4972643"/>
                  <a:pt x="5688106" y="5002306"/>
                </a:cubicBezTo>
                <a:cubicBezTo>
                  <a:pt x="5665578" y="5193788"/>
                  <a:pt x="5726157" y="5211699"/>
                  <a:pt x="5600700" y="5264523"/>
                </a:cubicBezTo>
                <a:cubicBezTo>
                  <a:pt x="5579135" y="5273603"/>
                  <a:pt x="5555876" y="5277970"/>
                  <a:pt x="5533464" y="5284694"/>
                </a:cubicBezTo>
                <a:cubicBezTo>
                  <a:pt x="5493123" y="5271247"/>
                  <a:pt x="5450803" y="5262700"/>
                  <a:pt x="5412441" y="5244353"/>
                </a:cubicBezTo>
                <a:cubicBezTo>
                  <a:pt x="5364624" y="5221484"/>
                  <a:pt x="5339753" y="5112552"/>
                  <a:pt x="5331759" y="5089711"/>
                </a:cubicBezTo>
                <a:cubicBezTo>
                  <a:pt x="5316677" y="5046619"/>
                  <a:pt x="5282129" y="4924602"/>
                  <a:pt x="5257800" y="4867835"/>
                </a:cubicBezTo>
                <a:cubicBezTo>
                  <a:pt x="5247929" y="4844804"/>
                  <a:pt x="5235388" y="4823012"/>
                  <a:pt x="5224182" y="4800600"/>
                </a:cubicBezTo>
                <a:cubicBezTo>
                  <a:pt x="5222435" y="4784878"/>
                  <a:pt x="5219683" y="4706805"/>
                  <a:pt x="5197288" y="4693023"/>
                </a:cubicBezTo>
                <a:cubicBezTo>
                  <a:pt x="5178106" y="4681219"/>
                  <a:pt x="5152422" y="4688932"/>
                  <a:pt x="5130053" y="4686300"/>
                </a:cubicBezTo>
                <a:cubicBezTo>
                  <a:pt x="5114314" y="4684448"/>
                  <a:pt x="5098676" y="4681817"/>
                  <a:pt x="5082988" y="4679576"/>
                </a:cubicBezTo>
                <a:cubicBezTo>
                  <a:pt x="4995255" y="4697124"/>
                  <a:pt x="4983625" y="4696218"/>
                  <a:pt x="4867835" y="4780429"/>
                </a:cubicBezTo>
                <a:cubicBezTo>
                  <a:pt x="4843182" y="4798358"/>
                  <a:pt x="4816817" y="4814144"/>
                  <a:pt x="4793876" y="4834217"/>
                </a:cubicBezTo>
                <a:cubicBezTo>
                  <a:pt x="4673963" y="4939140"/>
                  <a:pt x="4753294" y="4906015"/>
                  <a:pt x="4666129" y="4935070"/>
                </a:cubicBezTo>
                <a:cubicBezTo>
                  <a:pt x="4650441" y="4917141"/>
                  <a:pt x="4627912" y="4903402"/>
                  <a:pt x="4619064" y="4881282"/>
                </a:cubicBezTo>
                <a:cubicBezTo>
                  <a:pt x="4506367" y="4599540"/>
                  <a:pt x="4552277" y="4653393"/>
                  <a:pt x="4498041" y="4403911"/>
                </a:cubicBezTo>
                <a:cubicBezTo>
                  <a:pt x="4489605" y="4365104"/>
                  <a:pt x="4475629" y="4327711"/>
                  <a:pt x="4464423" y="4289611"/>
                </a:cubicBezTo>
                <a:cubicBezTo>
                  <a:pt x="4460969" y="4220528"/>
                  <a:pt x="4468729" y="4092211"/>
                  <a:pt x="4410635" y="4034117"/>
                </a:cubicBezTo>
                <a:cubicBezTo>
                  <a:pt x="4389791" y="4013273"/>
                  <a:pt x="4352364" y="4025152"/>
                  <a:pt x="4323229" y="4020670"/>
                </a:cubicBezTo>
                <a:cubicBezTo>
                  <a:pt x="4264958" y="4031876"/>
                  <a:pt x="4188264" y="4010319"/>
                  <a:pt x="4148417" y="4054288"/>
                </a:cubicBezTo>
                <a:cubicBezTo>
                  <a:pt x="4113514" y="4092802"/>
                  <a:pt x="4134378" y="4438157"/>
                  <a:pt x="4134970" y="4457700"/>
                </a:cubicBezTo>
                <a:cubicBezTo>
                  <a:pt x="4121523" y="4545106"/>
                  <a:pt x="4156299" y="4656534"/>
                  <a:pt x="4094629" y="4719917"/>
                </a:cubicBezTo>
                <a:cubicBezTo>
                  <a:pt x="4047638" y="4768213"/>
                  <a:pt x="3959483" y="4716979"/>
                  <a:pt x="3892923" y="4706470"/>
                </a:cubicBezTo>
                <a:cubicBezTo>
                  <a:pt x="3873123" y="4703344"/>
                  <a:pt x="3855814" y="4690695"/>
                  <a:pt x="3839135" y="4679576"/>
                </a:cubicBezTo>
                <a:cubicBezTo>
                  <a:pt x="3780612" y="4640561"/>
                  <a:pt x="3778865" y="4617777"/>
                  <a:pt x="3738282" y="4551829"/>
                </a:cubicBezTo>
                <a:cubicBezTo>
                  <a:pt x="3697678" y="4389414"/>
                  <a:pt x="3671250" y="4345640"/>
                  <a:pt x="3704664" y="4161864"/>
                </a:cubicBezTo>
                <a:cubicBezTo>
                  <a:pt x="3709558" y="4134948"/>
                  <a:pt x="3730611" y="4112020"/>
                  <a:pt x="3751729" y="4094629"/>
                </a:cubicBezTo>
                <a:cubicBezTo>
                  <a:pt x="3782687" y="4069134"/>
                  <a:pt x="3828546" y="4066366"/>
                  <a:pt x="3866029" y="4061011"/>
                </a:cubicBezTo>
                <a:cubicBezTo>
                  <a:pt x="3890682" y="4045323"/>
                  <a:pt x="3929728" y="4041308"/>
                  <a:pt x="3939988" y="4013947"/>
                </a:cubicBezTo>
                <a:cubicBezTo>
                  <a:pt x="3959677" y="3961443"/>
                  <a:pt x="3943542" y="3901843"/>
                  <a:pt x="3946711" y="3845858"/>
                </a:cubicBezTo>
                <a:cubicBezTo>
                  <a:pt x="3956276" y="3676882"/>
                  <a:pt x="3952525" y="3711042"/>
                  <a:pt x="3966882" y="3610535"/>
                </a:cubicBezTo>
                <a:cubicBezTo>
                  <a:pt x="3955676" y="3572435"/>
                  <a:pt x="3952281" y="3531100"/>
                  <a:pt x="3933264" y="3496235"/>
                </a:cubicBezTo>
                <a:cubicBezTo>
                  <a:pt x="3928513" y="3487525"/>
                  <a:pt x="3837276" y="3432041"/>
                  <a:pt x="3832411" y="3429000"/>
                </a:cubicBezTo>
                <a:cubicBezTo>
                  <a:pt x="3807758" y="3433482"/>
                  <a:pt x="3781868" y="3433527"/>
                  <a:pt x="3758453" y="3442447"/>
                </a:cubicBezTo>
                <a:cubicBezTo>
                  <a:pt x="3755979" y="3443390"/>
                  <a:pt x="3664350" y="3497793"/>
                  <a:pt x="3650876" y="3509682"/>
                </a:cubicBezTo>
                <a:cubicBezTo>
                  <a:pt x="3624733" y="3532749"/>
                  <a:pt x="3576917" y="3583641"/>
                  <a:pt x="3576917" y="3583641"/>
                </a:cubicBezTo>
                <a:cubicBezTo>
                  <a:pt x="3556747" y="3637429"/>
                  <a:pt x="3536408" y="3691155"/>
                  <a:pt x="3516406" y="3745006"/>
                </a:cubicBezTo>
              </a:path>
            </a:pathLst>
          </a:custGeom>
          <a:noFill/>
          <a:ln w="1143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dirty="0">
              <a:ln>
                <a:noFill/>
              </a:ln>
              <a:solidFill>
                <a:srgbClr val="FEFFFF"/>
              </a:solidFill>
              <a:effectLst/>
              <a:uLnTx/>
              <a:uFillTx/>
              <a:latin typeface="Arial" panose="020B0604020202020204"/>
              <a:ea typeface="+mn-ea"/>
              <a:cs typeface="+mn-cs"/>
            </a:endParaRPr>
          </a:p>
        </p:txBody>
      </p:sp>
      <p:sp>
        <p:nvSpPr>
          <p:cNvPr id="30" name="Freihandform: Form 29">
            <a:extLst>
              <a:ext uri="{FF2B5EF4-FFF2-40B4-BE49-F238E27FC236}">
                <a16:creationId xmlns:a16="http://schemas.microsoft.com/office/drawing/2014/main" id="{B63DDFD0-209E-D8B9-B1FA-A91082262F5D}"/>
              </a:ext>
            </a:extLst>
          </p:cNvPr>
          <p:cNvSpPr/>
          <p:nvPr/>
        </p:nvSpPr>
        <p:spPr>
          <a:xfrm rot="6480465">
            <a:off x="-3568034" y="4048205"/>
            <a:ext cx="6414247" cy="5284694"/>
          </a:xfrm>
          <a:custGeom>
            <a:avLst/>
            <a:gdLst>
              <a:gd name="csX0" fmla="*/ 0 w 6414247"/>
              <a:gd name="csY0" fmla="*/ 450476 h 5284694"/>
              <a:gd name="csX1" fmla="*/ 47064 w 6414247"/>
              <a:gd name="csY1" fmla="*/ 437029 h 5284694"/>
              <a:gd name="csX2" fmla="*/ 396688 w 6414247"/>
              <a:gd name="csY2" fmla="*/ 437029 h 5284694"/>
              <a:gd name="csX3" fmla="*/ 437029 w 6414247"/>
              <a:gd name="csY3" fmla="*/ 450476 h 5284694"/>
              <a:gd name="csX4" fmla="*/ 484094 w 6414247"/>
              <a:gd name="csY4" fmla="*/ 457200 h 5284694"/>
              <a:gd name="csX5" fmla="*/ 564776 w 6414247"/>
              <a:gd name="csY5" fmla="*/ 484094 h 5284694"/>
              <a:gd name="csX6" fmla="*/ 632011 w 6414247"/>
              <a:gd name="csY6" fmla="*/ 584947 h 5284694"/>
              <a:gd name="csX7" fmla="*/ 638735 w 6414247"/>
              <a:gd name="csY7" fmla="*/ 611841 h 5284694"/>
              <a:gd name="csX8" fmla="*/ 672353 w 6414247"/>
              <a:gd name="csY8" fmla="*/ 625288 h 5284694"/>
              <a:gd name="csX9" fmla="*/ 705970 w 6414247"/>
              <a:gd name="csY9" fmla="*/ 632011 h 5284694"/>
              <a:gd name="csX10" fmla="*/ 766482 w 6414247"/>
              <a:gd name="csY10" fmla="*/ 645458 h 5284694"/>
              <a:gd name="csX11" fmla="*/ 847164 w 6414247"/>
              <a:gd name="csY11" fmla="*/ 611841 h 5284694"/>
              <a:gd name="csX12" fmla="*/ 867335 w 6414247"/>
              <a:gd name="csY12" fmla="*/ 564776 h 5284694"/>
              <a:gd name="csX13" fmla="*/ 961464 w 6414247"/>
              <a:gd name="csY13" fmla="*/ 484094 h 5284694"/>
              <a:gd name="csX14" fmla="*/ 995082 w 6414247"/>
              <a:gd name="csY14" fmla="*/ 443753 h 5284694"/>
              <a:gd name="csX15" fmla="*/ 1035423 w 6414247"/>
              <a:gd name="csY15" fmla="*/ 410135 h 5284694"/>
              <a:gd name="csX16" fmla="*/ 1116106 w 6414247"/>
              <a:gd name="csY16" fmla="*/ 336176 h 5284694"/>
              <a:gd name="csX17" fmla="*/ 1143000 w 6414247"/>
              <a:gd name="csY17" fmla="*/ 329453 h 5284694"/>
              <a:gd name="csX18" fmla="*/ 1243853 w 6414247"/>
              <a:gd name="csY18" fmla="*/ 282388 h 5284694"/>
              <a:gd name="csX19" fmla="*/ 1270747 w 6414247"/>
              <a:gd name="csY19" fmla="*/ 289111 h 5284694"/>
              <a:gd name="csX20" fmla="*/ 1304364 w 6414247"/>
              <a:gd name="csY20" fmla="*/ 349623 h 5284694"/>
              <a:gd name="csX21" fmla="*/ 1317811 w 6414247"/>
              <a:gd name="csY21" fmla="*/ 376517 h 5284694"/>
              <a:gd name="csX22" fmla="*/ 1337982 w 6414247"/>
              <a:gd name="csY22" fmla="*/ 383241 h 5284694"/>
              <a:gd name="csX23" fmla="*/ 1411941 w 6414247"/>
              <a:gd name="csY23" fmla="*/ 430306 h 5284694"/>
              <a:gd name="csX24" fmla="*/ 1445559 w 6414247"/>
              <a:gd name="csY24" fmla="*/ 450476 h 5284694"/>
              <a:gd name="csX25" fmla="*/ 1620370 w 6414247"/>
              <a:gd name="csY25" fmla="*/ 443753 h 5284694"/>
              <a:gd name="csX26" fmla="*/ 1707776 w 6414247"/>
              <a:gd name="csY26" fmla="*/ 316006 h 5284694"/>
              <a:gd name="csX27" fmla="*/ 1822076 w 6414247"/>
              <a:gd name="csY27" fmla="*/ 174811 h 5284694"/>
              <a:gd name="csX28" fmla="*/ 1936376 w 6414247"/>
              <a:gd name="csY28" fmla="*/ 60511 h 5284694"/>
              <a:gd name="csX29" fmla="*/ 2037229 w 6414247"/>
              <a:gd name="csY29" fmla="*/ 0 h 5284694"/>
              <a:gd name="csX30" fmla="*/ 2212041 w 6414247"/>
              <a:gd name="csY30" fmla="*/ 13447 h 5284694"/>
              <a:gd name="csX31" fmla="*/ 2232211 w 6414247"/>
              <a:gd name="csY31" fmla="*/ 20170 h 5284694"/>
              <a:gd name="csX32" fmla="*/ 2252382 w 6414247"/>
              <a:gd name="csY32" fmla="*/ 47064 h 5284694"/>
              <a:gd name="csX33" fmla="*/ 2272553 w 6414247"/>
              <a:gd name="csY33" fmla="*/ 87406 h 5284694"/>
              <a:gd name="csX34" fmla="*/ 2205317 w 6414247"/>
              <a:gd name="csY34" fmla="*/ 510988 h 5284694"/>
              <a:gd name="csX35" fmla="*/ 2064123 w 6414247"/>
              <a:gd name="csY35" fmla="*/ 531158 h 5284694"/>
              <a:gd name="csX36" fmla="*/ 2030506 w 6414247"/>
              <a:gd name="csY36" fmla="*/ 544606 h 5284694"/>
              <a:gd name="csX37" fmla="*/ 1990164 w 6414247"/>
              <a:gd name="csY37" fmla="*/ 605117 h 5284694"/>
              <a:gd name="csX38" fmla="*/ 2043953 w 6414247"/>
              <a:gd name="csY38" fmla="*/ 880782 h 5284694"/>
              <a:gd name="csX39" fmla="*/ 2097741 w 6414247"/>
              <a:gd name="csY39" fmla="*/ 874058 h 5284694"/>
              <a:gd name="csX40" fmla="*/ 2138082 w 6414247"/>
              <a:gd name="csY40" fmla="*/ 847164 h 5284694"/>
              <a:gd name="csX41" fmla="*/ 2299447 w 6414247"/>
              <a:gd name="csY41" fmla="*/ 813547 h 5284694"/>
              <a:gd name="csX42" fmla="*/ 2339788 w 6414247"/>
              <a:gd name="csY42" fmla="*/ 793376 h 5284694"/>
              <a:gd name="csX43" fmla="*/ 2420470 w 6414247"/>
              <a:gd name="csY43" fmla="*/ 712694 h 5284694"/>
              <a:gd name="csX44" fmla="*/ 2696135 w 6414247"/>
              <a:gd name="csY44" fmla="*/ 638735 h 5284694"/>
              <a:gd name="csX45" fmla="*/ 2770094 w 6414247"/>
              <a:gd name="csY45" fmla="*/ 672353 h 5284694"/>
              <a:gd name="csX46" fmla="*/ 2817159 w 6414247"/>
              <a:gd name="csY46" fmla="*/ 739588 h 5284694"/>
              <a:gd name="csX47" fmla="*/ 4740088 w 6414247"/>
              <a:gd name="csY47" fmla="*/ 1445558 h 5284694"/>
              <a:gd name="csX48" fmla="*/ 5446059 w 6414247"/>
              <a:gd name="csY48" fmla="*/ 1411941 h 5284694"/>
              <a:gd name="csX49" fmla="*/ 6165476 w 6414247"/>
              <a:gd name="csY49" fmla="*/ 1506070 h 5284694"/>
              <a:gd name="csX50" fmla="*/ 6273053 w 6414247"/>
              <a:gd name="csY50" fmla="*/ 1559858 h 5284694"/>
              <a:gd name="csX51" fmla="*/ 6306670 w 6414247"/>
              <a:gd name="csY51" fmla="*/ 1633817 h 5284694"/>
              <a:gd name="csX52" fmla="*/ 6326841 w 6414247"/>
              <a:gd name="csY52" fmla="*/ 1788458 h 5284694"/>
              <a:gd name="csX53" fmla="*/ 6306670 w 6414247"/>
              <a:gd name="csY53" fmla="*/ 1969994 h 5284694"/>
              <a:gd name="csX54" fmla="*/ 6273053 w 6414247"/>
              <a:gd name="csY54" fmla="*/ 1983441 h 5284694"/>
              <a:gd name="csX55" fmla="*/ 6185647 w 6414247"/>
              <a:gd name="csY55" fmla="*/ 2003611 h 5284694"/>
              <a:gd name="csX56" fmla="*/ 6118411 w 6414247"/>
              <a:gd name="csY56" fmla="*/ 2091017 h 5284694"/>
              <a:gd name="csX57" fmla="*/ 5883088 w 6414247"/>
              <a:gd name="csY57" fmla="*/ 2541494 h 5284694"/>
              <a:gd name="csX58" fmla="*/ 5836023 w 6414247"/>
              <a:gd name="csY58" fmla="*/ 2588558 h 5284694"/>
              <a:gd name="csX59" fmla="*/ 5822576 w 6414247"/>
              <a:gd name="csY59" fmla="*/ 2662517 h 5284694"/>
              <a:gd name="csX60" fmla="*/ 5896535 w 6414247"/>
              <a:gd name="csY60" fmla="*/ 2837329 h 5284694"/>
              <a:gd name="csX61" fmla="*/ 6004111 w 6414247"/>
              <a:gd name="csY61" fmla="*/ 2924735 h 5284694"/>
              <a:gd name="csX62" fmla="*/ 6084794 w 6414247"/>
              <a:gd name="csY62" fmla="*/ 3005417 h 5284694"/>
              <a:gd name="csX63" fmla="*/ 6185647 w 6414247"/>
              <a:gd name="csY63" fmla="*/ 3133164 h 5284694"/>
              <a:gd name="csX64" fmla="*/ 6232711 w 6414247"/>
              <a:gd name="csY64" fmla="*/ 3160058 h 5284694"/>
              <a:gd name="csX65" fmla="*/ 6367182 w 6414247"/>
              <a:gd name="csY65" fmla="*/ 3234017 h 5284694"/>
              <a:gd name="csX66" fmla="*/ 6414247 w 6414247"/>
              <a:gd name="csY66" fmla="*/ 3274358 h 5284694"/>
              <a:gd name="csX67" fmla="*/ 6367182 w 6414247"/>
              <a:gd name="csY67" fmla="*/ 3422276 h 5284694"/>
              <a:gd name="csX68" fmla="*/ 6306670 w 6414247"/>
              <a:gd name="csY68" fmla="*/ 3455894 h 5284694"/>
              <a:gd name="csX69" fmla="*/ 6252882 w 6414247"/>
              <a:gd name="csY69" fmla="*/ 3489511 h 5284694"/>
              <a:gd name="csX70" fmla="*/ 6185647 w 6414247"/>
              <a:gd name="csY70" fmla="*/ 3502958 h 5284694"/>
              <a:gd name="csX71" fmla="*/ 6145306 w 6414247"/>
              <a:gd name="csY71" fmla="*/ 3516406 h 5284694"/>
              <a:gd name="csX72" fmla="*/ 6010835 w 6414247"/>
              <a:gd name="csY72" fmla="*/ 3509682 h 5284694"/>
              <a:gd name="csX73" fmla="*/ 5930153 w 6414247"/>
              <a:gd name="csY73" fmla="*/ 3455894 h 5284694"/>
              <a:gd name="csX74" fmla="*/ 5802406 w 6414247"/>
              <a:gd name="csY74" fmla="*/ 3381935 h 5284694"/>
              <a:gd name="csX75" fmla="*/ 5681382 w 6414247"/>
              <a:gd name="csY75" fmla="*/ 3301253 h 5284694"/>
              <a:gd name="csX76" fmla="*/ 5540188 w 6414247"/>
              <a:gd name="csY76" fmla="*/ 3328147 h 5284694"/>
              <a:gd name="csX77" fmla="*/ 5425888 w 6414247"/>
              <a:gd name="csY77" fmla="*/ 3496235 h 5284694"/>
              <a:gd name="csX78" fmla="*/ 5398994 w 6414247"/>
              <a:gd name="csY78" fmla="*/ 3644153 h 5284694"/>
              <a:gd name="csX79" fmla="*/ 5392270 w 6414247"/>
              <a:gd name="csY79" fmla="*/ 3778623 h 5284694"/>
              <a:gd name="csX80" fmla="*/ 5372100 w 6414247"/>
              <a:gd name="csY80" fmla="*/ 3751729 h 5284694"/>
              <a:gd name="csX81" fmla="*/ 5378823 w 6414247"/>
              <a:gd name="csY81" fmla="*/ 3724835 h 5284694"/>
              <a:gd name="csX82" fmla="*/ 5385547 w 6414247"/>
              <a:gd name="csY82" fmla="*/ 3812241 h 5284694"/>
              <a:gd name="csX83" fmla="*/ 5425888 w 6414247"/>
              <a:gd name="csY83" fmla="*/ 4074458 h 5284694"/>
              <a:gd name="csX84" fmla="*/ 5446059 w 6414247"/>
              <a:gd name="csY84" fmla="*/ 4242547 h 5284694"/>
              <a:gd name="csX85" fmla="*/ 5459506 w 6414247"/>
              <a:gd name="csY85" fmla="*/ 4323229 h 5284694"/>
              <a:gd name="csX86" fmla="*/ 5587253 w 6414247"/>
              <a:gd name="csY86" fmla="*/ 4484594 h 5284694"/>
              <a:gd name="csX87" fmla="*/ 5647764 w 6414247"/>
              <a:gd name="csY87" fmla="*/ 4639235 h 5284694"/>
              <a:gd name="csX88" fmla="*/ 5688106 w 6414247"/>
              <a:gd name="csY88" fmla="*/ 5002306 h 5284694"/>
              <a:gd name="csX89" fmla="*/ 5600700 w 6414247"/>
              <a:gd name="csY89" fmla="*/ 5264523 h 5284694"/>
              <a:gd name="csX90" fmla="*/ 5533464 w 6414247"/>
              <a:gd name="csY90" fmla="*/ 5284694 h 5284694"/>
              <a:gd name="csX91" fmla="*/ 5412441 w 6414247"/>
              <a:gd name="csY91" fmla="*/ 5244353 h 5284694"/>
              <a:gd name="csX92" fmla="*/ 5331759 w 6414247"/>
              <a:gd name="csY92" fmla="*/ 5089711 h 5284694"/>
              <a:gd name="csX93" fmla="*/ 5257800 w 6414247"/>
              <a:gd name="csY93" fmla="*/ 4867835 h 5284694"/>
              <a:gd name="csX94" fmla="*/ 5224182 w 6414247"/>
              <a:gd name="csY94" fmla="*/ 4800600 h 5284694"/>
              <a:gd name="csX95" fmla="*/ 5197288 w 6414247"/>
              <a:gd name="csY95" fmla="*/ 4693023 h 5284694"/>
              <a:gd name="csX96" fmla="*/ 5130053 w 6414247"/>
              <a:gd name="csY96" fmla="*/ 4686300 h 5284694"/>
              <a:gd name="csX97" fmla="*/ 5082988 w 6414247"/>
              <a:gd name="csY97" fmla="*/ 4679576 h 5284694"/>
              <a:gd name="csX98" fmla="*/ 4867835 w 6414247"/>
              <a:gd name="csY98" fmla="*/ 4780429 h 5284694"/>
              <a:gd name="csX99" fmla="*/ 4793876 w 6414247"/>
              <a:gd name="csY99" fmla="*/ 4834217 h 5284694"/>
              <a:gd name="csX100" fmla="*/ 4666129 w 6414247"/>
              <a:gd name="csY100" fmla="*/ 4935070 h 5284694"/>
              <a:gd name="csX101" fmla="*/ 4619064 w 6414247"/>
              <a:gd name="csY101" fmla="*/ 4881282 h 5284694"/>
              <a:gd name="csX102" fmla="*/ 4498041 w 6414247"/>
              <a:gd name="csY102" fmla="*/ 4403911 h 5284694"/>
              <a:gd name="csX103" fmla="*/ 4464423 w 6414247"/>
              <a:gd name="csY103" fmla="*/ 4289611 h 5284694"/>
              <a:gd name="csX104" fmla="*/ 4410635 w 6414247"/>
              <a:gd name="csY104" fmla="*/ 4034117 h 5284694"/>
              <a:gd name="csX105" fmla="*/ 4323229 w 6414247"/>
              <a:gd name="csY105" fmla="*/ 4020670 h 5284694"/>
              <a:gd name="csX106" fmla="*/ 4148417 w 6414247"/>
              <a:gd name="csY106" fmla="*/ 4054288 h 5284694"/>
              <a:gd name="csX107" fmla="*/ 4134970 w 6414247"/>
              <a:gd name="csY107" fmla="*/ 4457700 h 5284694"/>
              <a:gd name="csX108" fmla="*/ 4094629 w 6414247"/>
              <a:gd name="csY108" fmla="*/ 4719917 h 5284694"/>
              <a:gd name="csX109" fmla="*/ 3892923 w 6414247"/>
              <a:gd name="csY109" fmla="*/ 4706470 h 5284694"/>
              <a:gd name="csX110" fmla="*/ 3839135 w 6414247"/>
              <a:gd name="csY110" fmla="*/ 4679576 h 5284694"/>
              <a:gd name="csX111" fmla="*/ 3738282 w 6414247"/>
              <a:gd name="csY111" fmla="*/ 4551829 h 5284694"/>
              <a:gd name="csX112" fmla="*/ 3704664 w 6414247"/>
              <a:gd name="csY112" fmla="*/ 4161864 h 5284694"/>
              <a:gd name="csX113" fmla="*/ 3751729 w 6414247"/>
              <a:gd name="csY113" fmla="*/ 4094629 h 5284694"/>
              <a:gd name="csX114" fmla="*/ 3866029 w 6414247"/>
              <a:gd name="csY114" fmla="*/ 4061011 h 5284694"/>
              <a:gd name="csX115" fmla="*/ 3939988 w 6414247"/>
              <a:gd name="csY115" fmla="*/ 4013947 h 5284694"/>
              <a:gd name="csX116" fmla="*/ 3946711 w 6414247"/>
              <a:gd name="csY116" fmla="*/ 3845858 h 5284694"/>
              <a:gd name="csX117" fmla="*/ 3966882 w 6414247"/>
              <a:gd name="csY117" fmla="*/ 3610535 h 5284694"/>
              <a:gd name="csX118" fmla="*/ 3933264 w 6414247"/>
              <a:gd name="csY118" fmla="*/ 3496235 h 5284694"/>
              <a:gd name="csX119" fmla="*/ 3832411 w 6414247"/>
              <a:gd name="csY119" fmla="*/ 3429000 h 5284694"/>
              <a:gd name="csX120" fmla="*/ 3758453 w 6414247"/>
              <a:gd name="csY120" fmla="*/ 3442447 h 5284694"/>
              <a:gd name="csX121" fmla="*/ 3650876 w 6414247"/>
              <a:gd name="csY121" fmla="*/ 3509682 h 5284694"/>
              <a:gd name="csX122" fmla="*/ 3576917 w 6414247"/>
              <a:gd name="csY122" fmla="*/ 3583641 h 5284694"/>
              <a:gd name="csX123" fmla="*/ 3516406 w 6414247"/>
              <a:gd name="csY123" fmla="*/ 3745006 h 5284694"/>
              <a:gd name="csX124" fmla="*/ 3489511 w 6414247"/>
              <a:gd name="csY124" fmla="*/ 3818964 h 5284694"/>
              <a:gd name="csX125" fmla="*/ 3462617 w 6414247"/>
              <a:gd name="csY125" fmla="*/ 3852582 h 5284694"/>
              <a:gd name="csX126" fmla="*/ 3355041 w 6414247"/>
              <a:gd name="csY126" fmla="*/ 3899647 h 5284694"/>
              <a:gd name="csX127" fmla="*/ 3200400 w 6414247"/>
              <a:gd name="csY127" fmla="*/ 3960158 h 5284694"/>
              <a:gd name="csX128" fmla="*/ 2729753 w 6414247"/>
              <a:gd name="csY128" fmla="*/ 3939988 h 5284694"/>
              <a:gd name="csX129" fmla="*/ 2655794 w 6414247"/>
              <a:gd name="csY129" fmla="*/ 3926541 h 52846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Lst>
            <a:rect l="l" t="t" r="r" b="b"/>
            <a:pathLst>
              <a:path w="6414247" h="5284694">
                <a:moveTo>
                  <a:pt x="0" y="450476"/>
                </a:moveTo>
                <a:cubicBezTo>
                  <a:pt x="15688" y="445994"/>
                  <a:pt x="30924" y="439420"/>
                  <a:pt x="47064" y="437029"/>
                </a:cubicBezTo>
                <a:cubicBezTo>
                  <a:pt x="205956" y="413489"/>
                  <a:pt x="211675" y="425466"/>
                  <a:pt x="396688" y="437029"/>
                </a:cubicBezTo>
                <a:cubicBezTo>
                  <a:pt x="410135" y="441511"/>
                  <a:pt x="423218" y="447289"/>
                  <a:pt x="437029" y="450476"/>
                </a:cubicBezTo>
                <a:cubicBezTo>
                  <a:pt x="452471" y="454040"/>
                  <a:pt x="468947" y="452539"/>
                  <a:pt x="484094" y="457200"/>
                </a:cubicBezTo>
                <a:cubicBezTo>
                  <a:pt x="608269" y="495408"/>
                  <a:pt x="444643" y="464070"/>
                  <a:pt x="564776" y="484094"/>
                </a:cubicBezTo>
                <a:cubicBezTo>
                  <a:pt x="591479" y="519697"/>
                  <a:pt x="613734" y="544738"/>
                  <a:pt x="632011" y="584947"/>
                </a:cubicBezTo>
                <a:cubicBezTo>
                  <a:pt x="635835" y="593359"/>
                  <a:pt x="632201" y="605307"/>
                  <a:pt x="638735" y="611841"/>
                </a:cubicBezTo>
                <a:cubicBezTo>
                  <a:pt x="647269" y="620375"/>
                  <a:pt x="660793" y="621820"/>
                  <a:pt x="672353" y="625288"/>
                </a:cubicBezTo>
                <a:cubicBezTo>
                  <a:pt x="683299" y="628572"/>
                  <a:pt x="694796" y="629617"/>
                  <a:pt x="705970" y="632011"/>
                </a:cubicBezTo>
                <a:lnTo>
                  <a:pt x="766482" y="645458"/>
                </a:lnTo>
                <a:cubicBezTo>
                  <a:pt x="804051" y="640091"/>
                  <a:pt x="822635" y="645569"/>
                  <a:pt x="847164" y="611841"/>
                </a:cubicBezTo>
                <a:cubicBezTo>
                  <a:pt x="857203" y="598037"/>
                  <a:pt x="857414" y="578665"/>
                  <a:pt x="867335" y="564776"/>
                </a:cubicBezTo>
                <a:cubicBezTo>
                  <a:pt x="909179" y="506195"/>
                  <a:pt x="912729" y="528768"/>
                  <a:pt x="961464" y="484094"/>
                </a:cubicBezTo>
                <a:cubicBezTo>
                  <a:pt x="974367" y="472266"/>
                  <a:pt x="982705" y="456130"/>
                  <a:pt x="995082" y="443753"/>
                </a:cubicBezTo>
                <a:cubicBezTo>
                  <a:pt x="1007459" y="431376"/>
                  <a:pt x="1022561" y="422008"/>
                  <a:pt x="1035423" y="410135"/>
                </a:cubicBezTo>
                <a:cubicBezTo>
                  <a:pt x="1052226" y="394624"/>
                  <a:pt x="1091300" y="349957"/>
                  <a:pt x="1116106" y="336176"/>
                </a:cubicBezTo>
                <a:cubicBezTo>
                  <a:pt x="1124184" y="331688"/>
                  <a:pt x="1134035" y="331694"/>
                  <a:pt x="1143000" y="329453"/>
                </a:cubicBezTo>
                <a:cubicBezTo>
                  <a:pt x="1172353" y="312679"/>
                  <a:pt x="1209534" y="288108"/>
                  <a:pt x="1243853" y="282388"/>
                </a:cubicBezTo>
                <a:cubicBezTo>
                  <a:pt x="1252968" y="280869"/>
                  <a:pt x="1261782" y="286870"/>
                  <a:pt x="1270747" y="289111"/>
                </a:cubicBezTo>
                <a:cubicBezTo>
                  <a:pt x="1298453" y="372232"/>
                  <a:pt x="1266623" y="296785"/>
                  <a:pt x="1304364" y="349623"/>
                </a:cubicBezTo>
                <a:cubicBezTo>
                  <a:pt x="1310190" y="357779"/>
                  <a:pt x="1310724" y="369430"/>
                  <a:pt x="1317811" y="376517"/>
                </a:cubicBezTo>
                <a:cubicBezTo>
                  <a:pt x="1322823" y="381529"/>
                  <a:pt x="1331643" y="380071"/>
                  <a:pt x="1337982" y="383241"/>
                </a:cubicBezTo>
                <a:cubicBezTo>
                  <a:pt x="1403785" y="416142"/>
                  <a:pt x="1365005" y="399016"/>
                  <a:pt x="1411941" y="430306"/>
                </a:cubicBezTo>
                <a:cubicBezTo>
                  <a:pt x="1422814" y="437555"/>
                  <a:pt x="1434353" y="443753"/>
                  <a:pt x="1445559" y="450476"/>
                </a:cubicBezTo>
                <a:cubicBezTo>
                  <a:pt x="1503829" y="448235"/>
                  <a:pt x="1568482" y="470362"/>
                  <a:pt x="1620370" y="443753"/>
                </a:cubicBezTo>
                <a:cubicBezTo>
                  <a:pt x="1666281" y="420209"/>
                  <a:pt x="1676819" y="357283"/>
                  <a:pt x="1707776" y="316006"/>
                </a:cubicBezTo>
                <a:cubicBezTo>
                  <a:pt x="1744108" y="267563"/>
                  <a:pt x="1781699" y="219938"/>
                  <a:pt x="1822076" y="174811"/>
                </a:cubicBezTo>
                <a:cubicBezTo>
                  <a:pt x="1858004" y="134656"/>
                  <a:pt x="1890173" y="88233"/>
                  <a:pt x="1936376" y="60511"/>
                </a:cubicBezTo>
                <a:lnTo>
                  <a:pt x="2037229" y="0"/>
                </a:lnTo>
                <a:cubicBezTo>
                  <a:pt x="2095500" y="4482"/>
                  <a:pt x="2153908" y="7433"/>
                  <a:pt x="2212041" y="13447"/>
                </a:cubicBezTo>
                <a:cubicBezTo>
                  <a:pt x="2219090" y="14176"/>
                  <a:pt x="2226767" y="15633"/>
                  <a:pt x="2232211" y="20170"/>
                </a:cubicBezTo>
                <a:cubicBezTo>
                  <a:pt x="2240820" y="27344"/>
                  <a:pt x="2246617" y="37455"/>
                  <a:pt x="2252382" y="47064"/>
                </a:cubicBezTo>
                <a:cubicBezTo>
                  <a:pt x="2260117" y="59956"/>
                  <a:pt x="2265829" y="73959"/>
                  <a:pt x="2272553" y="87406"/>
                </a:cubicBezTo>
                <a:cubicBezTo>
                  <a:pt x="2271118" y="115628"/>
                  <a:pt x="2364656" y="471154"/>
                  <a:pt x="2205317" y="510988"/>
                </a:cubicBezTo>
                <a:cubicBezTo>
                  <a:pt x="2159194" y="522519"/>
                  <a:pt x="2111188" y="524435"/>
                  <a:pt x="2064123" y="531158"/>
                </a:cubicBezTo>
                <a:cubicBezTo>
                  <a:pt x="2052917" y="535641"/>
                  <a:pt x="2040740" y="538209"/>
                  <a:pt x="2030506" y="544606"/>
                </a:cubicBezTo>
                <a:cubicBezTo>
                  <a:pt x="2008104" y="558608"/>
                  <a:pt x="2001306" y="582833"/>
                  <a:pt x="1990164" y="605117"/>
                </a:cubicBezTo>
                <a:cubicBezTo>
                  <a:pt x="1990571" y="612655"/>
                  <a:pt x="1937221" y="857912"/>
                  <a:pt x="2043953" y="880782"/>
                </a:cubicBezTo>
                <a:cubicBezTo>
                  <a:pt x="2061621" y="884568"/>
                  <a:pt x="2079812" y="876299"/>
                  <a:pt x="2097741" y="874058"/>
                </a:cubicBezTo>
                <a:cubicBezTo>
                  <a:pt x="2111188" y="865093"/>
                  <a:pt x="2123627" y="854391"/>
                  <a:pt x="2138082" y="847164"/>
                </a:cubicBezTo>
                <a:cubicBezTo>
                  <a:pt x="2196498" y="817957"/>
                  <a:pt x="2227995" y="822478"/>
                  <a:pt x="2299447" y="813547"/>
                </a:cubicBezTo>
                <a:cubicBezTo>
                  <a:pt x="2312894" y="806823"/>
                  <a:pt x="2328238" y="803001"/>
                  <a:pt x="2339788" y="793376"/>
                </a:cubicBezTo>
                <a:cubicBezTo>
                  <a:pt x="2369006" y="769027"/>
                  <a:pt x="2383900" y="723143"/>
                  <a:pt x="2420470" y="712694"/>
                </a:cubicBezTo>
                <a:cubicBezTo>
                  <a:pt x="2637480" y="650692"/>
                  <a:pt x="2545136" y="673582"/>
                  <a:pt x="2696135" y="638735"/>
                </a:cubicBezTo>
                <a:cubicBezTo>
                  <a:pt x="2720788" y="649941"/>
                  <a:pt x="2749290" y="655017"/>
                  <a:pt x="2770094" y="672353"/>
                </a:cubicBezTo>
                <a:cubicBezTo>
                  <a:pt x="2791110" y="689867"/>
                  <a:pt x="2488827" y="610720"/>
                  <a:pt x="2817159" y="739588"/>
                </a:cubicBezTo>
                <a:cubicBezTo>
                  <a:pt x="3145491" y="868456"/>
                  <a:pt x="4301938" y="1333499"/>
                  <a:pt x="4740088" y="1445558"/>
                </a:cubicBezTo>
                <a:cubicBezTo>
                  <a:pt x="5178238" y="1557617"/>
                  <a:pt x="5256350" y="1419529"/>
                  <a:pt x="5446059" y="1411941"/>
                </a:cubicBezTo>
                <a:cubicBezTo>
                  <a:pt x="5627774" y="1429608"/>
                  <a:pt x="5959657" y="1445536"/>
                  <a:pt x="6165476" y="1506070"/>
                </a:cubicBezTo>
                <a:cubicBezTo>
                  <a:pt x="6203938" y="1517382"/>
                  <a:pt x="6237194" y="1541929"/>
                  <a:pt x="6273053" y="1559858"/>
                </a:cubicBezTo>
                <a:cubicBezTo>
                  <a:pt x="6284259" y="1584511"/>
                  <a:pt x="6298107" y="1608126"/>
                  <a:pt x="6306670" y="1633817"/>
                </a:cubicBezTo>
                <a:cubicBezTo>
                  <a:pt x="6322012" y="1679843"/>
                  <a:pt x="6323268" y="1742015"/>
                  <a:pt x="6326841" y="1788458"/>
                </a:cubicBezTo>
                <a:cubicBezTo>
                  <a:pt x="6320117" y="1848970"/>
                  <a:pt x="6322861" y="1911302"/>
                  <a:pt x="6306670" y="1969994"/>
                </a:cubicBezTo>
                <a:cubicBezTo>
                  <a:pt x="6303461" y="1981628"/>
                  <a:pt x="6284682" y="1980211"/>
                  <a:pt x="6273053" y="1983441"/>
                </a:cubicBezTo>
                <a:cubicBezTo>
                  <a:pt x="6244243" y="1991444"/>
                  <a:pt x="6214782" y="1996888"/>
                  <a:pt x="6185647" y="2003611"/>
                </a:cubicBezTo>
                <a:cubicBezTo>
                  <a:pt x="6163235" y="2032746"/>
                  <a:pt x="6136734" y="2059151"/>
                  <a:pt x="6118411" y="2091017"/>
                </a:cubicBezTo>
                <a:cubicBezTo>
                  <a:pt x="6057390" y="2197141"/>
                  <a:pt x="5955565" y="2469018"/>
                  <a:pt x="5883088" y="2541494"/>
                </a:cubicBezTo>
                <a:lnTo>
                  <a:pt x="5836023" y="2588558"/>
                </a:lnTo>
                <a:cubicBezTo>
                  <a:pt x="5831541" y="2613211"/>
                  <a:pt x="5820654" y="2637534"/>
                  <a:pt x="5822576" y="2662517"/>
                </a:cubicBezTo>
                <a:cubicBezTo>
                  <a:pt x="5826912" y="2718883"/>
                  <a:pt x="5856061" y="2795095"/>
                  <a:pt x="5896535" y="2837329"/>
                </a:cubicBezTo>
                <a:cubicBezTo>
                  <a:pt x="5928503" y="2870687"/>
                  <a:pt x="5969646" y="2893963"/>
                  <a:pt x="6004111" y="2924735"/>
                </a:cubicBezTo>
                <a:cubicBezTo>
                  <a:pt x="6032482" y="2950066"/>
                  <a:pt x="6059814" y="2976736"/>
                  <a:pt x="6084794" y="3005417"/>
                </a:cubicBezTo>
                <a:cubicBezTo>
                  <a:pt x="6120427" y="3046328"/>
                  <a:pt x="6138542" y="3106247"/>
                  <a:pt x="6185647" y="3133164"/>
                </a:cubicBezTo>
                <a:cubicBezTo>
                  <a:pt x="6201335" y="3142129"/>
                  <a:pt x="6216722" y="3151642"/>
                  <a:pt x="6232711" y="3160058"/>
                </a:cubicBezTo>
                <a:cubicBezTo>
                  <a:pt x="6285954" y="3188081"/>
                  <a:pt x="6320487" y="3199774"/>
                  <a:pt x="6367182" y="3234017"/>
                </a:cubicBezTo>
                <a:cubicBezTo>
                  <a:pt x="6383845" y="3246236"/>
                  <a:pt x="6398559" y="3260911"/>
                  <a:pt x="6414247" y="3274358"/>
                </a:cubicBezTo>
                <a:cubicBezTo>
                  <a:pt x="6398559" y="3323664"/>
                  <a:pt x="6393560" y="3377763"/>
                  <a:pt x="6367182" y="3422276"/>
                </a:cubicBezTo>
                <a:cubicBezTo>
                  <a:pt x="6355419" y="3442127"/>
                  <a:pt x="6326559" y="3444195"/>
                  <a:pt x="6306670" y="3455894"/>
                </a:cubicBezTo>
                <a:cubicBezTo>
                  <a:pt x="6288446" y="3466614"/>
                  <a:pt x="6272587" y="3481848"/>
                  <a:pt x="6252882" y="3489511"/>
                </a:cubicBezTo>
                <a:cubicBezTo>
                  <a:pt x="6231581" y="3497795"/>
                  <a:pt x="6207329" y="3495730"/>
                  <a:pt x="6185647" y="3502958"/>
                </a:cubicBezTo>
                <a:lnTo>
                  <a:pt x="6145306" y="3516406"/>
                </a:lnTo>
                <a:lnTo>
                  <a:pt x="6010835" y="3509682"/>
                </a:lnTo>
                <a:cubicBezTo>
                  <a:pt x="5979720" y="3500931"/>
                  <a:pt x="5957869" y="3472524"/>
                  <a:pt x="5930153" y="3455894"/>
                </a:cubicBezTo>
                <a:cubicBezTo>
                  <a:pt x="5838819" y="3401094"/>
                  <a:pt x="5909906" y="3461392"/>
                  <a:pt x="5802406" y="3381935"/>
                </a:cubicBezTo>
                <a:cubicBezTo>
                  <a:pt x="5689579" y="3298541"/>
                  <a:pt x="5763541" y="3328639"/>
                  <a:pt x="5681382" y="3301253"/>
                </a:cubicBezTo>
                <a:cubicBezTo>
                  <a:pt x="5634317" y="3310218"/>
                  <a:pt x="5582197" y="3305110"/>
                  <a:pt x="5540188" y="3328147"/>
                </a:cubicBezTo>
                <a:cubicBezTo>
                  <a:pt x="5509553" y="3344947"/>
                  <a:pt x="5444393" y="3464512"/>
                  <a:pt x="5425888" y="3496235"/>
                </a:cubicBezTo>
                <a:cubicBezTo>
                  <a:pt x="5414096" y="3549298"/>
                  <a:pt x="5404098" y="3588005"/>
                  <a:pt x="5398994" y="3644153"/>
                </a:cubicBezTo>
                <a:cubicBezTo>
                  <a:pt x="5394931" y="3688848"/>
                  <a:pt x="5394511" y="3733800"/>
                  <a:pt x="5392270" y="3778623"/>
                </a:cubicBezTo>
                <a:cubicBezTo>
                  <a:pt x="5385547" y="3769658"/>
                  <a:pt x="5374818" y="3762600"/>
                  <a:pt x="5372100" y="3751729"/>
                </a:cubicBezTo>
                <a:cubicBezTo>
                  <a:pt x="5369859" y="3742764"/>
                  <a:pt x="5376818" y="3715815"/>
                  <a:pt x="5378823" y="3724835"/>
                </a:cubicBezTo>
                <a:cubicBezTo>
                  <a:pt x="5385162" y="3753361"/>
                  <a:pt x="5382710" y="3783158"/>
                  <a:pt x="5385547" y="3812241"/>
                </a:cubicBezTo>
                <a:cubicBezTo>
                  <a:pt x="5405253" y="4014224"/>
                  <a:pt x="5390401" y="3944343"/>
                  <a:pt x="5425888" y="4074458"/>
                </a:cubicBezTo>
                <a:cubicBezTo>
                  <a:pt x="5432612" y="4130488"/>
                  <a:pt x="5438502" y="4186624"/>
                  <a:pt x="5446059" y="4242547"/>
                </a:cubicBezTo>
                <a:cubicBezTo>
                  <a:pt x="5449710" y="4269566"/>
                  <a:pt x="5448146" y="4298443"/>
                  <a:pt x="5459506" y="4323229"/>
                </a:cubicBezTo>
                <a:cubicBezTo>
                  <a:pt x="5470577" y="4347384"/>
                  <a:pt x="5571856" y="4466118"/>
                  <a:pt x="5587253" y="4484594"/>
                </a:cubicBezTo>
                <a:cubicBezTo>
                  <a:pt x="5607423" y="4536141"/>
                  <a:pt x="5633200" y="4585833"/>
                  <a:pt x="5647764" y="4639235"/>
                </a:cubicBezTo>
                <a:cubicBezTo>
                  <a:pt x="5664495" y="4700584"/>
                  <a:pt x="5685409" y="4972643"/>
                  <a:pt x="5688106" y="5002306"/>
                </a:cubicBezTo>
                <a:cubicBezTo>
                  <a:pt x="5665578" y="5193788"/>
                  <a:pt x="5726157" y="5211699"/>
                  <a:pt x="5600700" y="5264523"/>
                </a:cubicBezTo>
                <a:cubicBezTo>
                  <a:pt x="5579135" y="5273603"/>
                  <a:pt x="5555876" y="5277970"/>
                  <a:pt x="5533464" y="5284694"/>
                </a:cubicBezTo>
                <a:cubicBezTo>
                  <a:pt x="5493123" y="5271247"/>
                  <a:pt x="5450803" y="5262700"/>
                  <a:pt x="5412441" y="5244353"/>
                </a:cubicBezTo>
                <a:cubicBezTo>
                  <a:pt x="5364624" y="5221484"/>
                  <a:pt x="5339753" y="5112552"/>
                  <a:pt x="5331759" y="5089711"/>
                </a:cubicBezTo>
                <a:cubicBezTo>
                  <a:pt x="5316677" y="5046619"/>
                  <a:pt x="5282129" y="4924602"/>
                  <a:pt x="5257800" y="4867835"/>
                </a:cubicBezTo>
                <a:cubicBezTo>
                  <a:pt x="5247929" y="4844804"/>
                  <a:pt x="5235388" y="4823012"/>
                  <a:pt x="5224182" y="4800600"/>
                </a:cubicBezTo>
                <a:cubicBezTo>
                  <a:pt x="5222435" y="4784878"/>
                  <a:pt x="5219683" y="4706805"/>
                  <a:pt x="5197288" y="4693023"/>
                </a:cubicBezTo>
                <a:cubicBezTo>
                  <a:pt x="5178106" y="4681219"/>
                  <a:pt x="5152422" y="4688932"/>
                  <a:pt x="5130053" y="4686300"/>
                </a:cubicBezTo>
                <a:cubicBezTo>
                  <a:pt x="5114314" y="4684448"/>
                  <a:pt x="5098676" y="4681817"/>
                  <a:pt x="5082988" y="4679576"/>
                </a:cubicBezTo>
                <a:cubicBezTo>
                  <a:pt x="4995255" y="4697124"/>
                  <a:pt x="4983625" y="4696218"/>
                  <a:pt x="4867835" y="4780429"/>
                </a:cubicBezTo>
                <a:cubicBezTo>
                  <a:pt x="4843182" y="4798358"/>
                  <a:pt x="4816817" y="4814144"/>
                  <a:pt x="4793876" y="4834217"/>
                </a:cubicBezTo>
                <a:cubicBezTo>
                  <a:pt x="4673963" y="4939140"/>
                  <a:pt x="4753294" y="4906015"/>
                  <a:pt x="4666129" y="4935070"/>
                </a:cubicBezTo>
                <a:cubicBezTo>
                  <a:pt x="4650441" y="4917141"/>
                  <a:pt x="4627912" y="4903402"/>
                  <a:pt x="4619064" y="4881282"/>
                </a:cubicBezTo>
                <a:cubicBezTo>
                  <a:pt x="4506367" y="4599540"/>
                  <a:pt x="4552277" y="4653393"/>
                  <a:pt x="4498041" y="4403911"/>
                </a:cubicBezTo>
                <a:cubicBezTo>
                  <a:pt x="4489605" y="4365104"/>
                  <a:pt x="4475629" y="4327711"/>
                  <a:pt x="4464423" y="4289611"/>
                </a:cubicBezTo>
                <a:cubicBezTo>
                  <a:pt x="4460969" y="4220528"/>
                  <a:pt x="4468729" y="4092211"/>
                  <a:pt x="4410635" y="4034117"/>
                </a:cubicBezTo>
                <a:cubicBezTo>
                  <a:pt x="4389791" y="4013273"/>
                  <a:pt x="4352364" y="4025152"/>
                  <a:pt x="4323229" y="4020670"/>
                </a:cubicBezTo>
                <a:cubicBezTo>
                  <a:pt x="4264958" y="4031876"/>
                  <a:pt x="4188264" y="4010319"/>
                  <a:pt x="4148417" y="4054288"/>
                </a:cubicBezTo>
                <a:cubicBezTo>
                  <a:pt x="4113514" y="4092802"/>
                  <a:pt x="4134378" y="4438157"/>
                  <a:pt x="4134970" y="4457700"/>
                </a:cubicBezTo>
                <a:cubicBezTo>
                  <a:pt x="4121523" y="4545106"/>
                  <a:pt x="4156299" y="4656534"/>
                  <a:pt x="4094629" y="4719917"/>
                </a:cubicBezTo>
                <a:cubicBezTo>
                  <a:pt x="4047638" y="4768213"/>
                  <a:pt x="3959483" y="4716979"/>
                  <a:pt x="3892923" y="4706470"/>
                </a:cubicBezTo>
                <a:cubicBezTo>
                  <a:pt x="3873123" y="4703344"/>
                  <a:pt x="3855814" y="4690695"/>
                  <a:pt x="3839135" y="4679576"/>
                </a:cubicBezTo>
                <a:cubicBezTo>
                  <a:pt x="3780612" y="4640561"/>
                  <a:pt x="3778865" y="4617777"/>
                  <a:pt x="3738282" y="4551829"/>
                </a:cubicBezTo>
                <a:cubicBezTo>
                  <a:pt x="3697678" y="4389414"/>
                  <a:pt x="3671250" y="4345640"/>
                  <a:pt x="3704664" y="4161864"/>
                </a:cubicBezTo>
                <a:cubicBezTo>
                  <a:pt x="3709558" y="4134948"/>
                  <a:pt x="3730611" y="4112020"/>
                  <a:pt x="3751729" y="4094629"/>
                </a:cubicBezTo>
                <a:cubicBezTo>
                  <a:pt x="3782687" y="4069134"/>
                  <a:pt x="3828546" y="4066366"/>
                  <a:pt x="3866029" y="4061011"/>
                </a:cubicBezTo>
                <a:cubicBezTo>
                  <a:pt x="3890682" y="4045323"/>
                  <a:pt x="3929728" y="4041308"/>
                  <a:pt x="3939988" y="4013947"/>
                </a:cubicBezTo>
                <a:cubicBezTo>
                  <a:pt x="3959677" y="3961443"/>
                  <a:pt x="3943542" y="3901843"/>
                  <a:pt x="3946711" y="3845858"/>
                </a:cubicBezTo>
                <a:cubicBezTo>
                  <a:pt x="3956276" y="3676882"/>
                  <a:pt x="3952525" y="3711042"/>
                  <a:pt x="3966882" y="3610535"/>
                </a:cubicBezTo>
                <a:cubicBezTo>
                  <a:pt x="3955676" y="3572435"/>
                  <a:pt x="3952281" y="3531100"/>
                  <a:pt x="3933264" y="3496235"/>
                </a:cubicBezTo>
                <a:cubicBezTo>
                  <a:pt x="3928513" y="3487525"/>
                  <a:pt x="3837276" y="3432041"/>
                  <a:pt x="3832411" y="3429000"/>
                </a:cubicBezTo>
                <a:cubicBezTo>
                  <a:pt x="3807758" y="3433482"/>
                  <a:pt x="3781868" y="3433527"/>
                  <a:pt x="3758453" y="3442447"/>
                </a:cubicBezTo>
                <a:cubicBezTo>
                  <a:pt x="3755979" y="3443390"/>
                  <a:pt x="3664350" y="3497793"/>
                  <a:pt x="3650876" y="3509682"/>
                </a:cubicBezTo>
                <a:cubicBezTo>
                  <a:pt x="3624733" y="3532749"/>
                  <a:pt x="3576917" y="3583641"/>
                  <a:pt x="3576917" y="3583641"/>
                </a:cubicBezTo>
                <a:cubicBezTo>
                  <a:pt x="3556747" y="3637429"/>
                  <a:pt x="3536408" y="3691155"/>
                  <a:pt x="3516406" y="3745006"/>
                </a:cubicBezTo>
                <a:cubicBezTo>
                  <a:pt x="3507272" y="3769597"/>
                  <a:pt x="3505898" y="3798480"/>
                  <a:pt x="3489511" y="3818964"/>
                </a:cubicBezTo>
                <a:cubicBezTo>
                  <a:pt x="3480546" y="3830170"/>
                  <a:pt x="3474097" y="3843972"/>
                  <a:pt x="3462617" y="3852582"/>
                </a:cubicBezTo>
                <a:cubicBezTo>
                  <a:pt x="3432464" y="3875197"/>
                  <a:pt x="3388661" y="3884705"/>
                  <a:pt x="3355041" y="3899647"/>
                </a:cubicBezTo>
                <a:cubicBezTo>
                  <a:pt x="3222156" y="3958707"/>
                  <a:pt x="3358453" y="3911527"/>
                  <a:pt x="3200400" y="3960158"/>
                </a:cubicBezTo>
                <a:lnTo>
                  <a:pt x="2729753" y="3939988"/>
                </a:lnTo>
                <a:cubicBezTo>
                  <a:pt x="2704743" y="3938444"/>
                  <a:pt x="2680771" y="3924543"/>
                  <a:pt x="2655794" y="3926541"/>
                </a:cubicBezTo>
              </a:path>
            </a:pathLst>
          </a:custGeom>
          <a:noFill/>
          <a:ln w="1143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dirty="0">
              <a:ln>
                <a:noFill/>
              </a:ln>
              <a:solidFill>
                <a:srgbClr val="FEFFFF"/>
              </a:solidFill>
              <a:effectLst/>
              <a:uLnTx/>
              <a:uFillTx/>
              <a:latin typeface="Arial" panose="020B0604020202020204"/>
              <a:ea typeface="+mn-ea"/>
              <a:cs typeface="+mn-cs"/>
            </a:endParaRPr>
          </a:p>
        </p:txBody>
      </p:sp>
      <p:sp>
        <p:nvSpPr>
          <p:cNvPr id="26" name="Freihandform: Form 25">
            <a:extLst>
              <a:ext uri="{FF2B5EF4-FFF2-40B4-BE49-F238E27FC236}">
                <a16:creationId xmlns:a16="http://schemas.microsoft.com/office/drawing/2014/main" id="{F880BDC2-1EB5-57E6-37B2-435ADF9FD489}"/>
              </a:ext>
            </a:extLst>
          </p:cNvPr>
          <p:cNvSpPr/>
          <p:nvPr/>
        </p:nvSpPr>
        <p:spPr>
          <a:xfrm>
            <a:off x="3476065" y="1176618"/>
            <a:ext cx="6414247" cy="5284694"/>
          </a:xfrm>
          <a:custGeom>
            <a:avLst/>
            <a:gdLst>
              <a:gd name="csX0" fmla="*/ 0 w 6414247"/>
              <a:gd name="csY0" fmla="*/ 450476 h 5284694"/>
              <a:gd name="csX1" fmla="*/ 47064 w 6414247"/>
              <a:gd name="csY1" fmla="*/ 437029 h 5284694"/>
              <a:gd name="csX2" fmla="*/ 396688 w 6414247"/>
              <a:gd name="csY2" fmla="*/ 437029 h 5284694"/>
              <a:gd name="csX3" fmla="*/ 437029 w 6414247"/>
              <a:gd name="csY3" fmla="*/ 450476 h 5284694"/>
              <a:gd name="csX4" fmla="*/ 484094 w 6414247"/>
              <a:gd name="csY4" fmla="*/ 457200 h 5284694"/>
              <a:gd name="csX5" fmla="*/ 564776 w 6414247"/>
              <a:gd name="csY5" fmla="*/ 484094 h 5284694"/>
              <a:gd name="csX6" fmla="*/ 632011 w 6414247"/>
              <a:gd name="csY6" fmla="*/ 584947 h 5284694"/>
              <a:gd name="csX7" fmla="*/ 638735 w 6414247"/>
              <a:gd name="csY7" fmla="*/ 611841 h 5284694"/>
              <a:gd name="csX8" fmla="*/ 672353 w 6414247"/>
              <a:gd name="csY8" fmla="*/ 625288 h 5284694"/>
              <a:gd name="csX9" fmla="*/ 705970 w 6414247"/>
              <a:gd name="csY9" fmla="*/ 632011 h 5284694"/>
              <a:gd name="csX10" fmla="*/ 766482 w 6414247"/>
              <a:gd name="csY10" fmla="*/ 645458 h 5284694"/>
              <a:gd name="csX11" fmla="*/ 847164 w 6414247"/>
              <a:gd name="csY11" fmla="*/ 611841 h 5284694"/>
              <a:gd name="csX12" fmla="*/ 867335 w 6414247"/>
              <a:gd name="csY12" fmla="*/ 564776 h 5284694"/>
              <a:gd name="csX13" fmla="*/ 961464 w 6414247"/>
              <a:gd name="csY13" fmla="*/ 484094 h 5284694"/>
              <a:gd name="csX14" fmla="*/ 995082 w 6414247"/>
              <a:gd name="csY14" fmla="*/ 443753 h 5284694"/>
              <a:gd name="csX15" fmla="*/ 1035423 w 6414247"/>
              <a:gd name="csY15" fmla="*/ 410135 h 5284694"/>
              <a:gd name="csX16" fmla="*/ 1116106 w 6414247"/>
              <a:gd name="csY16" fmla="*/ 336176 h 5284694"/>
              <a:gd name="csX17" fmla="*/ 1143000 w 6414247"/>
              <a:gd name="csY17" fmla="*/ 329453 h 5284694"/>
              <a:gd name="csX18" fmla="*/ 1243853 w 6414247"/>
              <a:gd name="csY18" fmla="*/ 282388 h 5284694"/>
              <a:gd name="csX19" fmla="*/ 1270747 w 6414247"/>
              <a:gd name="csY19" fmla="*/ 289111 h 5284694"/>
              <a:gd name="csX20" fmla="*/ 1304364 w 6414247"/>
              <a:gd name="csY20" fmla="*/ 349623 h 5284694"/>
              <a:gd name="csX21" fmla="*/ 1317811 w 6414247"/>
              <a:gd name="csY21" fmla="*/ 376517 h 5284694"/>
              <a:gd name="csX22" fmla="*/ 1337982 w 6414247"/>
              <a:gd name="csY22" fmla="*/ 383241 h 5284694"/>
              <a:gd name="csX23" fmla="*/ 1411941 w 6414247"/>
              <a:gd name="csY23" fmla="*/ 430306 h 5284694"/>
              <a:gd name="csX24" fmla="*/ 1445559 w 6414247"/>
              <a:gd name="csY24" fmla="*/ 450476 h 5284694"/>
              <a:gd name="csX25" fmla="*/ 1620370 w 6414247"/>
              <a:gd name="csY25" fmla="*/ 443753 h 5284694"/>
              <a:gd name="csX26" fmla="*/ 1707776 w 6414247"/>
              <a:gd name="csY26" fmla="*/ 316006 h 5284694"/>
              <a:gd name="csX27" fmla="*/ 1822076 w 6414247"/>
              <a:gd name="csY27" fmla="*/ 174811 h 5284694"/>
              <a:gd name="csX28" fmla="*/ 1936376 w 6414247"/>
              <a:gd name="csY28" fmla="*/ 60511 h 5284694"/>
              <a:gd name="csX29" fmla="*/ 2037229 w 6414247"/>
              <a:gd name="csY29" fmla="*/ 0 h 5284694"/>
              <a:gd name="csX30" fmla="*/ 2212041 w 6414247"/>
              <a:gd name="csY30" fmla="*/ 13447 h 5284694"/>
              <a:gd name="csX31" fmla="*/ 2232211 w 6414247"/>
              <a:gd name="csY31" fmla="*/ 20170 h 5284694"/>
              <a:gd name="csX32" fmla="*/ 2252382 w 6414247"/>
              <a:gd name="csY32" fmla="*/ 47064 h 5284694"/>
              <a:gd name="csX33" fmla="*/ 2272553 w 6414247"/>
              <a:gd name="csY33" fmla="*/ 87406 h 5284694"/>
              <a:gd name="csX34" fmla="*/ 2205317 w 6414247"/>
              <a:gd name="csY34" fmla="*/ 510988 h 5284694"/>
              <a:gd name="csX35" fmla="*/ 2064123 w 6414247"/>
              <a:gd name="csY35" fmla="*/ 531158 h 5284694"/>
              <a:gd name="csX36" fmla="*/ 2030506 w 6414247"/>
              <a:gd name="csY36" fmla="*/ 544606 h 5284694"/>
              <a:gd name="csX37" fmla="*/ 1990164 w 6414247"/>
              <a:gd name="csY37" fmla="*/ 605117 h 5284694"/>
              <a:gd name="csX38" fmla="*/ 2043953 w 6414247"/>
              <a:gd name="csY38" fmla="*/ 880782 h 5284694"/>
              <a:gd name="csX39" fmla="*/ 2097741 w 6414247"/>
              <a:gd name="csY39" fmla="*/ 874058 h 5284694"/>
              <a:gd name="csX40" fmla="*/ 2138082 w 6414247"/>
              <a:gd name="csY40" fmla="*/ 847164 h 5284694"/>
              <a:gd name="csX41" fmla="*/ 2299447 w 6414247"/>
              <a:gd name="csY41" fmla="*/ 813547 h 5284694"/>
              <a:gd name="csX42" fmla="*/ 2339788 w 6414247"/>
              <a:gd name="csY42" fmla="*/ 793376 h 5284694"/>
              <a:gd name="csX43" fmla="*/ 2420470 w 6414247"/>
              <a:gd name="csY43" fmla="*/ 712694 h 5284694"/>
              <a:gd name="csX44" fmla="*/ 2696135 w 6414247"/>
              <a:gd name="csY44" fmla="*/ 638735 h 5284694"/>
              <a:gd name="csX45" fmla="*/ 2770094 w 6414247"/>
              <a:gd name="csY45" fmla="*/ 672353 h 5284694"/>
              <a:gd name="csX46" fmla="*/ 2817159 w 6414247"/>
              <a:gd name="csY46" fmla="*/ 739588 h 5284694"/>
              <a:gd name="csX47" fmla="*/ 2884394 w 6414247"/>
              <a:gd name="csY47" fmla="*/ 880782 h 5284694"/>
              <a:gd name="csX48" fmla="*/ 2870947 w 6414247"/>
              <a:gd name="csY48" fmla="*/ 1021976 h 5284694"/>
              <a:gd name="csX49" fmla="*/ 2796988 w 6414247"/>
              <a:gd name="csY49" fmla="*/ 1095935 h 5284694"/>
              <a:gd name="csX50" fmla="*/ 2736476 w 6414247"/>
              <a:gd name="csY50" fmla="*/ 1169894 h 5284694"/>
              <a:gd name="csX51" fmla="*/ 2723029 w 6414247"/>
              <a:gd name="csY51" fmla="*/ 1230406 h 5284694"/>
              <a:gd name="csX52" fmla="*/ 2736476 w 6414247"/>
              <a:gd name="csY52" fmla="*/ 1304364 h 5284694"/>
              <a:gd name="csX53" fmla="*/ 2770094 w 6414247"/>
              <a:gd name="csY53" fmla="*/ 1311088 h 5284694"/>
              <a:gd name="csX54" fmla="*/ 3059206 w 6414247"/>
              <a:gd name="csY54" fmla="*/ 1264023 h 5284694"/>
              <a:gd name="csX55" fmla="*/ 3146611 w 6414247"/>
              <a:gd name="csY55" fmla="*/ 1190064 h 5284694"/>
              <a:gd name="csX56" fmla="*/ 3213847 w 6414247"/>
              <a:gd name="csY56" fmla="*/ 1129553 h 5284694"/>
              <a:gd name="csX57" fmla="*/ 3334870 w 6414247"/>
              <a:gd name="csY57" fmla="*/ 1230406 h 5284694"/>
              <a:gd name="csX58" fmla="*/ 3294529 w 6414247"/>
              <a:gd name="csY58" fmla="*/ 1297641 h 5284694"/>
              <a:gd name="csX59" fmla="*/ 3247464 w 6414247"/>
              <a:gd name="csY59" fmla="*/ 1391770 h 5284694"/>
              <a:gd name="csX60" fmla="*/ 3220570 w 6414247"/>
              <a:gd name="csY60" fmla="*/ 1452282 h 5284694"/>
              <a:gd name="csX61" fmla="*/ 3193676 w 6414247"/>
              <a:gd name="csY61" fmla="*/ 1492623 h 5284694"/>
              <a:gd name="csX62" fmla="*/ 3287806 w 6414247"/>
              <a:gd name="csY62" fmla="*/ 1721223 h 5284694"/>
              <a:gd name="csX63" fmla="*/ 3341594 w 6414247"/>
              <a:gd name="csY63" fmla="*/ 1741394 h 5284694"/>
              <a:gd name="csX64" fmla="*/ 3570194 w 6414247"/>
              <a:gd name="csY64" fmla="*/ 1707776 h 5284694"/>
              <a:gd name="csX65" fmla="*/ 3704664 w 6414247"/>
              <a:gd name="csY65" fmla="*/ 1660711 h 5284694"/>
              <a:gd name="csX66" fmla="*/ 3939988 w 6414247"/>
              <a:gd name="csY66" fmla="*/ 1600200 h 5284694"/>
              <a:gd name="csX67" fmla="*/ 4020670 w 6414247"/>
              <a:gd name="csY67" fmla="*/ 1580029 h 5284694"/>
              <a:gd name="csX68" fmla="*/ 4155141 w 6414247"/>
              <a:gd name="csY68" fmla="*/ 1532964 h 5284694"/>
              <a:gd name="csX69" fmla="*/ 4524935 w 6414247"/>
              <a:gd name="csY69" fmla="*/ 1479176 h 5284694"/>
              <a:gd name="csX70" fmla="*/ 4740088 w 6414247"/>
              <a:gd name="csY70" fmla="*/ 1445558 h 5284694"/>
              <a:gd name="csX71" fmla="*/ 5446059 w 6414247"/>
              <a:gd name="csY71" fmla="*/ 1411941 h 5284694"/>
              <a:gd name="csX72" fmla="*/ 6165476 w 6414247"/>
              <a:gd name="csY72" fmla="*/ 1506070 h 5284694"/>
              <a:gd name="csX73" fmla="*/ 6273053 w 6414247"/>
              <a:gd name="csY73" fmla="*/ 1559858 h 5284694"/>
              <a:gd name="csX74" fmla="*/ 6306670 w 6414247"/>
              <a:gd name="csY74" fmla="*/ 1633817 h 5284694"/>
              <a:gd name="csX75" fmla="*/ 6326841 w 6414247"/>
              <a:gd name="csY75" fmla="*/ 1788458 h 5284694"/>
              <a:gd name="csX76" fmla="*/ 6306670 w 6414247"/>
              <a:gd name="csY76" fmla="*/ 1969994 h 5284694"/>
              <a:gd name="csX77" fmla="*/ 6273053 w 6414247"/>
              <a:gd name="csY77" fmla="*/ 1983441 h 5284694"/>
              <a:gd name="csX78" fmla="*/ 6185647 w 6414247"/>
              <a:gd name="csY78" fmla="*/ 2003611 h 5284694"/>
              <a:gd name="csX79" fmla="*/ 6118411 w 6414247"/>
              <a:gd name="csY79" fmla="*/ 2091017 h 5284694"/>
              <a:gd name="csX80" fmla="*/ 5883088 w 6414247"/>
              <a:gd name="csY80" fmla="*/ 2541494 h 5284694"/>
              <a:gd name="csX81" fmla="*/ 5836023 w 6414247"/>
              <a:gd name="csY81" fmla="*/ 2588558 h 5284694"/>
              <a:gd name="csX82" fmla="*/ 5822576 w 6414247"/>
              <a:gd name="csY82" fmla="*/ 2662517 h 5284694"/>
              <a:gd name="csX83" fmla="*/ 5896535 w 6414247"/>
              <a:gd name="csY83" fmla="*/ 2837329 h 5284694"/>
              <a:gd name="csX84" fmla="*/ 6004111 w 6414247"/>
              <a:gd name="csY84" fmla="*/ 2924735 h 5284694"/>
              <a:gd name="csX85" fmla="*/ 6084794 w 6414247"/>
              <a:gd name="csY85" fmla="*/ 3005417 h 5284694"/>
              <a:gd name="csX86" fmla="*/ 6185647 w 6414247"/>
              <a:gd name="csY86" fmla="*/ 3133164 h 5284694"/>
              <a:gd name="csX87" fmla="*/ 6232711 w 6414247"/>
              <a:gd name="csY87" fmla="*/ 3160058 h 5284694"/>
              <a:gd name="csX88" fmla="*/ 6367182 w 6414247"/>
              <a:gd name="csY88" fmla="*/ 3234017 h 5284694"/>
              <a:gd name="csX89" fmla="*/ 6414247 w 6414247"/>
              <a:gd name="csY89" fmla="*/ 3274358 h 5284694"/>
              <a:gd name="csX90" fmla="*/ 6367182 w 6414247"/>
              <a:gd name="csY90" fmla="*/ 3422276 h 5284694"/>
              <a:gd name="csX91" fmla="*/ 6306670 w 6414247"/>
              <a:gd name="csY91" fmla="*/ 3455894 h 5284694"/>
              <a:gd name="csX92" fmla="*/ 6252882 w 6414247"/>
              <a:gd name="csY92" fmla="*/ 3489511 h 5284694"/>
              <a:gd name="csX93" fmla="*/ 6185647 w 6414247"/>
              <a:gd name="csY93" fmla="*/ 3502958 h 5284694"/>
              <a:gd name="csX94" fmla="*/ 6145306 w 6414247"/>
              <a:gd name="csY94" fmla="*/ 3516406 h 5284694"/>
              <a:gd name="csX95" fmla="*/ 6010835 w 6414247"/>
              <a:gd name="csY95" fmla="*/ 3509682 h 5284694"/>
              <a:gd name="csX96" fmla="*/ 5930153 w 6414247"/>
              <a:gd name="csY96" fmla="*/ 3455894 h 5284694"/>
              <a:gd name="csX97" fmla="*/ 5802406 w 6414247"/>
              <a:gd name="csY97" fmla="*/ 3381935 h 5284694"/>
              <a:gd name="csX98" fmla="*/ 5681382 w 6414247"/>
              <a:gd name="csY98" fmla="*/ 3301253 h 5284694"/>
              <a:gd name="csX99" fmla="*/ 5540188 w 6414247"/>
              <a:gd name="csY99" fmla="*/ 3328147 h 5284694"/>
              <a:gd name="csX100" fmla="*/ 5425888 w 6414247"/>
              <a:gd name="csY100" fmla="*/ 3496235 h 5284694"/>
              <a:gd name="csX101" fmla="*/ 5398994 w 6414247"/>
              <a:gd name="csY101" fmla="*/ 3644153 h 5284694"/>
              <a:gd name="csX102" fmla="*/ 5392270 w 6414247"/>
              <a:gd name="csY102" fmla="*/ 3778623 h 5284694"/>
              <a:gd name="csX103" fmla="*/ 5372100 w 6414247"/>
              <a:gd name="csY103" fmla="*/ 3751729 h 5284694"/>
              <a:gd name="csX104" fmla="*/ 5378823 w 6414247"/>
              <a:gd name="csY104" fmla="*/ 3724835 h 5284694"/>
              <a:gd name="csX105" fmla="*/ 5385547 w 6414247"/>
              <a:gd name="csY105" fmla="*/ 3812241 h 5284694"/>
              <a:gd name="csX106" fmla="*/ 5425888 w 6414247"/>
              <a:gd name="csY106" fmla="*/ 4074458 h 5284694"/>
              <a:gd name="csX107" fmla="*/ 5446059 w 6414247"/>
              <a:gd name="csY107" fmla="*/ 4242547 h 5284694"/>
              <a:gd name="csX108" fmla="*/ 5459506 w 6414247"/>
              <a:gd name="csY108" fmla="*/ 4323229 h 5284694"/>
              <a:gd name="csX109" fmla="*/ 5587253 w 6414247"/>
              <a:gd name="csY109" fmla="*/ 4484594 h 5284694"/>
              <a:gd name="csX110" fmla="*/ 5647764 w 6414247"/>
              <a:gd name="csY110" fmla="*/ 4639235 h 5284694"/>
              <a:gd name="csX111" fmla="*/ 5688106 w 6414247"/>
              <a:gd name="csY111" fmla="*/ 5002306 h 5284694"/>
              <a:gd name="csX112" fmla="*/ 5600700 w 6414247"/>
              <a:gd name="csY112" fmla="*/ 5264523 h 5284694"/>
              <a:gd name="csX113" fmla="*/ 5533464 w 6414247"/>
              <a:gd name="csY113" fmla="*/ 5284694 h 5284694"/>
              <a:gd name="csX114" fmla="*/ 5412441 w 6414247"/>
              <a:gd name="csY114" fmla="*/ 5244353 h 5284694"/>
              <a:gd name="csX115" fmla="*/ 5331759 w 6414247"/>
              <a:gd name="csY115" fmla="*/ 5089711 h 5284694"/>
              <a:gd name="csX116" fmla="*/ 5257800 w 6414247"/>
              <a:gd name="csY116" fmla="*/ 4867835 h 5284694"/>
              <a:gd name="csX117" fmla="*/ 5224182 w 6414247"/>
              <a:gd name="csY117" fmla="*/ 4800600 h 5284694"/>
              <a:gd name="csX118" fmla="*/ 5197288 w 6414247"/>
              <a:gd name="csY118" fmla="*/ 4693023 h 5284694"/>
              <a:gd name="csX119" fmla="*/ 5130053 w 6414247"/>
              <a:gd name="csY119" fmla="*/ 4686300 h 5284694"/>
              <a:gd name="csX120" fmla="*/ 5082988 w 6414247"/>
              <a:gd name="csY120" fmla="*/ 4679576 h 5284694"/>
              <a:gd name="csX121" fmla="*/ 4867835 w 6414247"/>
              <a:gd name="csY121" fmla="*/ 4780429 h 5284694"/>
              <a:gd name="csX122" fmla="*/ 4793876 w 6414247"/>
              <a:gd name="csY122" fmla="*/ 4834217 h 5284694"/>
              <a:gd name="csX123" fmla="*/ 4666129 w 6414247"/>
              <a:gd name="csY123" fmla="*/ 4935070 h 5284694"/>
              <a:gd name="csX124" fmla="*/ 4619064 w 6414247"/>
              <a:gd name="csY124" fmla="*/ 4881282 h 5284694"/>
              <a:gd name="csX125" fmla="*/ 4498041 w 6414247"/>
              <a:gd name="csY125" fmla="*/ 4403911 h 5284694"/>
              <a:gd name="csX126" fmla="*/ 4464423 w 6414247"/>
              <a:gd name="csY126" fmla="*/ 4289611 h 5284694"/>
              <a:gd name="csX127" fmla="*/ 4410635 w 6414247"/>
              <a:gd name="csY127" fmla="*/ 4034117 h 5284694"/>
              <a:gd name="csX128" fmla="*/ 4323229 w 6414247"/>
              <a:gd name="csY128" fmla="*/ 4020670 h 5284694"/>
              <a:gd name="csX129" fmla="*/ 4148417 w 6414247"/>
              <a:gd name="csY129" fmla="*/ 4054288 h 5284694"/>
              <a:gd name="csX130" fmla="*/ 4134970 w 6414247"/>
              <a:gd name="csY130" fmla="*/ 4457700 h 5284694"/>
              <a:gd name="csX131" fmla="*/ 4094629 w 6414247"/>
              <a:gd name="csY131" fmla="*/ 4719917 h 5284694"/>
              <a:gd name="csX132" fmla="*/ 3892923 w 6414247"/>
              <a:gd name="csY132" fmla="*/ 4706470 h 5284694"/>
              <a:gd name="csX133" fmla="*/ 3839135 w 6414247"/>
              <a:gd name="csY133" fmla="*/ 4679576 h 5284694"/>
              <a:gd name="csX134" fmla="*/ 3738282 w 6414247"/>
              <a:gd name="csY134" fmla="*/ 4551829 h 5284694"/>
              <a:gd name="csX135" fmla="*/ 3704664 w 6414247"/>
              <a:gd name="csY135" fmla="*/ 4161864 h 5284694"/>
              <a:gd name="csX136" fmla="*/ 3751729 w 6414247"/>
              <a:gd name="csY136" fmla="*/ 4094629 h 5284694"/>
              <a:gd name="csX137" fmla="*/ 3866029 w 6414247"/>
              <a:gd name="csY137" fmla="*/ 4061011 h 5284694"/>
              <a:gd name="csX138" fmla="*/ 3939988 w 6414247"/>
              <a:gd name="csY138" fmla="*/ 4013947 h 5284694"/>
              <a:gd name="csX139" fmla="*/ 3946711 w 6414247"/>
              <a:gd name="csY139" fmla="*/ 3845858 h 5284694"/>
              <a:gd name="csX140" fmla="*/ 3966882 w 6414247"/>
              <a:gd name="csY140" fmla="*/ 3610535 h 5284694"/>
              <a:gd name="csX141" fmla="*/ 3933264 w 6414247"/>
              <a:gd name="csY141" fmla="*/ 3496235 h 5284694"/>
              <a:gd name="csX142" fmla="*/ 3832411 w 6414247"/>
              <a:gd name="csY142" fmla="*/ 3429000 h 5284694"/>
              <a:gd name="csX143" fmla="*/ 3758453 w 6414247"/>
              <a:gd name="csY143" fmla="*/ 3442447 h 5284694"/>
              <a:gd name="csX144" fmla="*/ 3650876 w 6414247"/>
              <a:gd name="csY144" fmla="*/ 3509682 h 5284694"/>
              <a:gd name="csX145" fmla="*/ 3576917 w 6414247"/>
              <a:gd name="csY145" fmla="*/ 3583641 h 5284694"/>
              <a:gd name="csX146" fmla="*/ 3516406 w 6414247"/>
              <a:gd name="csY146" fmla="*/ 3745006 h 5284694"/>
              <a:gd name="csX147" fmla="*/ 3489511 w 6414247"/>
              <a:gd name="csY147" fmla="*/ 3818964 h 5284694"/>
              <a:gd name="csX148" fmla="*/ 3462617 w 6414247"/>
              <a:gd name="csY148" fmla="*/ 3852582 h 5284694"/>
              <a:gd name="csX149" fmla="*/ 3355041 w 6414247"/>
              <a:gd name="csY149" fmla="*/ 3899647 h 5284694"/>
              <a:gd name="csX150" fmla="*/ 3200400 w 6414247"/>
              <a:gd name="csY150" fmla="*/ 3960158 h 5284694"/>
              <a:gd name="csX151" fmla="*/ 2729753 w 6414247"/>
              <a:gd name="csY151" fmla="*/ 3939988 h 5284694"/>
              <a:gd name="csX152" fmla="*/ 2655794 w 6414247"/>
              <a:gd name="csY152" fmla="*/ 3926541 h 5284694"/>
              <a:gd name="csX153" fmla="*/ 2561664 w 6414247"/>
              <a:gd name="csY153" fmla="*/ 3953435 h 5284694"/>
              <a:gd name="csX154" fmla="*/ 2433917 w 6414247"/>
              <a:gd name="csY154" fmla="*/ 4034117 h 5284694"/>
              <a:gd name="csX155" fmla="*/ 2265829 w 6414247"/>
              <a:gd name="csY155" fmla="*/ 4303058 h 5284694"/>
              <a:gd name="csX156" fmla="*/ 2084294 w 6414247"/>
              <a:gd name="csY156" fmla="*/ 4518211 h 5284694"/>
              <a:gd name="csX157" fmla="*/ 1909482 w 6414247"/>
              <a:gd name="csY157" fmla="*/ 4538382 h 5284694"/>
              <a:gd name="csX158" fmla="*/ 1795182 w 6414247"/>
              <a:gd name="csY158" fmla="*/ 4511488 h 5284694"/>
              <a:gd name="csX159" fmla="*/ 1707776 w 6414247"/>
              <a:gd name="csY159" fmla="*/ 4471147 h 5284694"/>
              <a:gd name="csX160" fmla="*/ 1600200 w 6414247"/>
              <a:gd name="csY160" fmla="*/ 4410635 h 5284694"/>
              <a:gd name="csX161" fmla="*/ 1452282 w 6414247"/>
              <a:gd name="csY161" fmla="*/ 4316506 h 5284694"/>
              <a:gd name="csX162" fmla="*/ 1277470 w 6414247"/>
              <a:gd name="csY162" fmla="*/ 4255994 h 5284694"/>
              <a:gd name="csX163" fmla="*/ 1136276 w 6414247"/>
              <a:gd name="csY163" fmla="*/ 4202206 h 52846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Lst>
            <a:rect l="l" t="t" r="r" b="b"/>
            <a:pathLst>
              <a:path w="6414247" h="5284694">
                <a:moveTo>
                  <a:pt x="0" y="450476"/>
                </a:moveTo>
                <a:cubicBezTo>
                  <a:pt x="15688" y="445994"/>
                  <a:pt x="30924" y="439420"/>
                  <a:pt x="47064" y="437029"/>
                </a:cubicBezTo>
                <a:cubicBezTo>
                  <a:pt x="205956" y="413489"/>
                  <a:pt x="211675" y="425466"/>
                  <a:pt x="396688" y="437029"/>
                </a:cubicBezTo>
                <a:cubicBezTo>
                  <a:pt x="410135" y="441511"/>
                  <a:pt x="423218" y="447289"/>
                  <a:pt x="437029" y="450476"/>
                </a:cubicBezTo>
                <a:cubicBezTo>
                  <a:pt x="452471" y="454040"/>
                  <a:pt x="468947" y="452539"/>
                  <a:pt x="484094" y="457200"/>
                </a:cubicBezTo>
                <a:cubicBezTo>
                  <a:pt x="608269" y="495408"/>
                  <a:pt x="444643" y="464070"/>
                  <a:pt x="564776" y="484094"/>
                </a:cubicBezTo>
                <a:cubicBezTo>
                  <a:pt x="591479" y="519697"/>
                  <a:pt x="613734" y="544738"/>
                  <a:pt x="632011" y="584947"/>
                </a:cubicBezTo>
                <a:cubicBezTo>
                  <a:pt x="635835" y="593359"/>
                  <a:pt x="632201" y="605307"/>
                  <a:pt x="638735" y="611841"/>
                </a:cubicBezTo>
                <a:cubicBezTo>
                  <a:pt x="647269" y="620375"/>
                  <a:pt x="660793" y="621820"/>
                  <a:pt x="672353" y="625288"/>
                </a:cubicBezTo>
                <a:cubicBezTo>
                  <a:pt x="683299" y="628572"/>
                  <a:pt x="694796" y="629617"/>
                  <a:pt x="705970" y="632011"/>
                </a:cubicBezTo>
                <a:lnTo>
                  <a:pt x="766482" y="645458"/>
                </a:lnTo>
                <a:cubicBezTo>
                  <a:pt x="804051" y="640091"/>
                  <a:pt x="822635" y="645569"/>
                  <a:pt x="847164" y="611841"/>
                </a:cubicBezTo>
                <a:cubicBezTo>
                  <a:pt x="857203" y="598037"/>
                  <a:pt x="857414" y="578665"/>
                  <a:pt x="867335" y="564776"/>
                </a:cubicBezTo>
                <a:cubicBezTo>
                  <a:pt x="909179" y="506195"/>
                  <a:pt x="912729" y="528768"/>
                  <a:pt x="961464" y="484094"/>
                </a:cubicBezTo>
                <a:cubicBezTo>
                  <a:pt x="974367" y="472266"/>
                  <a:pt x="982705" y="456130"/>
                  <a:pt x="995082" y="443753"/>
                </a:cubicBezTo>
                <a:cubicBezTo>
                  <a:pt x="1007459" y="431376"/>
                  <a:pt x="1022561" y="422008"/>
                  <a:pt x="1035423" y="410135"/>
                </a:cubicBezTo>
                <a:cubicBezTo>
                  <a:pt x="1052226" y="394624"/>
                  <a:pt x="1091300" y="349957"/>
                  <a:pt x="1116106" y="336176"/>
                </a:cubicBezTo>
                <a:cubicBezTo>
                  <a:pt x="1124184" y="331688"/>
                  <a:pt x="1134035" y="331694"/>
                  <a:pt x="1143000" y="329453"/>
                </a:cubicBezTo>
                <a:cubicBezTo>
                  <a:pt x="1172353" y="312679"/>
                  <a:pt x="1209534" y="288108"/>
                  <a:pt x="1243853" y="282388"/>
                </a:cubicBezTo>
                <a:cubicBezTo>
                  <a:pt x="1252968" y="280869"/>
                  <a:pt x="1261782" y="286870"/>
                  <a:pt x="1270747" y="289111"/>
                </a:cubicBezTo>
                <a:cubicBezTo>
                  <a:pt x="1298453" y="372232"/>
                  <a:pt x="1266623" y="296785"/>
                  <a:pt x="1304364" y="349623"/>
                </a:cubicBezTo>
                <a:cubicBezTo>
                  <a:pt x="1310190" y="357779"/>
                  <a:pt x="1310724" y="369430"/>
                  <a:pt x="1317811" y="376517"/>
                </a:cubicBezTo>
                <a:cubicBezTo>
                  <a:pt x="1322823" y="381529"/>
                  <a:pt x="1331643" y="380071"/>
                  <a:pt x="1337982" y="383241"/>
                </a:cubicBezTo>
                <a:cubicBezTo>
                  <a:pt x="1403785" y="416142"/>
                  <a:pt x="1365005" y="399016"/>
                  <a:pt x="1411941" y="430306"/>
                </a:cubicBezTo>
                <a:cubicBezTo>
                  <a:pt x="1422814" y="437555"/>
                  <a:pt x="1434353" y="443753"/>
                  <a:pt x="1445559" y="450476"/>
                </a:cubicBezTo>
                <a:cubicBezTo>
                  <a:pt x="1503829" y="448235"/>
                  <a:pt x="1568482" y="470362"/>
                  <a:pt x="1620370" y="443753"/>
                </a:cubicBezTo>
                <a:cubicBezTo>
                  <a:pt x="1666281" y="420209"/>
                  <a:pt x="1676819" y="357283"/>
                  <a:pt x="1707776" y="316006"/>
                </a:cubicBezTo>
                <a:cubicBezTo>
                  <a:pt x="1744108" y="267563"/>
                  <a:pt x="1781699" y="219938"/>
                  <a:pt x="1822076" y="174811"/>
                </a:cubicBezTo>
                <a:cubicBezTo>
                  <a:pt x="1858004" y="134656"/>
                  <a:pt x="1890173" y="88233"/>
                  <a:pt x="1936376" y="60511"/>
                </a:cubicBezTo>
                <a:lnTo>
                  <a:pt x="2037229" y="0"/>
                </a:lnTo>
                <a:cubicBezTo>
                  <a:pt x="2095500" y="4482"/>
                  <a:pt x="2153908" y="7433"/>
                  <a:pt x="2212041" y="13447"/>
                </a:cubicBezTo>
                <a:cubicBezTo>
                  <a:pt x="2219090" y="14176"/>
                  <a:pt x="2226767" y="15633"/>
                  <a:pt x="2232211" y="20170"/>
                </a:cubicBezTo>
                <a:cubicBezTo>
                  <a:pt x="2240820" y="27344"/>
                  <a:pt x="2246617" y="37455"/>
                  <a:pt x="2252382" y="47064"/>
                </a:cubicBezTo>
                <a:cubicBezTo>
                  <a:pt x="2260117" y="59956"/>
                  <a:pt x="2265829" y="73959"/>
                  <a:pt x="2272553" y="87406"/>
                </a:cubicBezTo>
                <a:cubicBezTo>
                  <a:pt x="2271118" y="115628"/>
                  <a:pt x="2364656" y="471154"/>
                  <a:pt x="2205317" y="510988"/>
                </a:cubicBezTo>
                <a:cubicBezTo>
                  <a:pt x="2159194" y="522519"/>
                  <a:pt x="2111188" y="524435"/>
                  <a:pt x="2064123" y="531158"/>
                </a:cubicBezTo>
                <a:cubicBezTo>
                  <a:pt x="2052917" y="535641"/>
                  <a:pt x="2040740" y="538209"/>
                  <a:pt x="2030506" y="544606"/>
                </a:cubicBezTo>
                <a:cubicBezTo>
                  <a:pt x="2008104" y="558608"/>
                  <a:pt x="2001306" y="582833"/>
                  <a:pt x="1990164" y="605117"/>
                </a:cubicBezTo>
                <a:cubicBezTo>
                  <a:pt x="1990571" y="612655"/>
                  <a:pt x="1937221" y="857912"/>
                  <a:pt x="2043953" y="880782"/>
                </a:cubicBezTo>
                <a:cubicBezTo>
                  <a:pt x="2061621" y="884568"/>
                  <a:pt x="2079812" y="876299"/>
                  <a:pt x="2097741" y="874058"/>
                </a:cubicBezTo>
                <a:cubicBezTo>
                  <a:pt x="2111188" y="865093"/>
                  <a:pt x="2123627" y="854391"/>
                  <a:pt x="2138082" y="847164"/>
                </a:cubicBezTo>
                <a:cubicBezTo>
                  <a:pt x="2196498" y="817957"/>
                  <a:pt x="2227995" y="822478"/>
                  <a:pt x="2299447" y="813547"/>
                </a:cubicBezTo>
                <a:cubicBezTo>
                  <a:pt x="2312894" y="806823"/>
                  <a:pt x="2328238" y="803001"/>
                  <a:pt x="2339788" y="793376"/>
                </a:cubicBezTo>
                <a:cubicBezTo>
                  <a:pt x="2369006" y="769027"/>
                  <a:pt x="2383900" y="723143"/>
                  <a:pt x="2420470" y="712694"/>
                </a:cubicBezTo>
                <a:cubicBezTo>
                  <a:pt x="2637480" y="650692"/>
                  <a:pt x="2545136" y="673582"/>
                  <a:pt x="2696135" y="638735"/>
                </a:cubicBezTo>
                <a:cubicBezTo>
                  <a:pt x="2720788" y="649941"/>
                  <a:pt x="2749290" y="655017"/>
                  <a:pt x="2770094" y="672353"/>
                </a:cubicBezTo>
                <a:cubicBezTo>
                  <a:pt x="2791110" y="689867"/>
                  <a:pt x="2802759" y="716327"/>
                  <a:pt x="2817159" y="739588"/>
                </a:cubicBezTo>
                <a:cubicBezTo>
                  <a:pt x="2856271" y="802768"/>
                  <a:pt x="2858062" y="814953"/>
                  <a:pt x="2884394" y="880782"/>
                </a:cubicBezTo>
                <a:cubicBezTo>
                  <a:pt x="2879912" y="927847"/>
                  <a:pt x="2888741" y="978175"/>
                  <a:pt x="2870947" y="1021976"/>
                </a:cubicBezTo>
                <a:cubicBezTo>
                  <a:pt x="2857825" y="1054277"/>
                  <a:pt x="2821641" y="1071282"/>
                  <a:pt x="2796988" y="1095935"/>
                </a:cubicBezTo>
                <a:cubicBezTo>
                  <a:pt x="2751942" y="1140981"/>
                  <a:pt x="2772161" y="1116367"/>
                  <a:pt x="2736476" y="1169894"/>
                </a:cubicBezTo>
                <a:cubicBezTo>
                  <a:pt x="2731994" y="1190065"/>
                  <a:pt x="2727358" y="1210202"/>
                  <a:pt x="2723029" y="1230406"/>
                </a:cubicBezTo>
                <a:cubicBezTo>
                  <a:pt x="2716677" y="1260051"/>
                  <a:pt x="2706829" y="1278423"/>
                  <a:pt x="2736476" y="1304364"/>
                </a:cubicBezTo>
                <a:cubicBezTo>
                  <a:pt x="2745076" y="1311889"/>
                  <a:pt x="2758888" y="1308847"/>
                  <a:pt x="2770094" y="1311088"/>
                </a:cubicBezTo>
                <a:cubicBezTo>
                  <a:pt x="2902996" y="1304093"/>
                  <a:pt x="2921760" y="1311270"/>
                  <a:pt x="3059206" y="1264023"/>
                </a:cubicBezTo>
                <a:cubicBezTo>
                  <a:pt x="3115786" y="1244574"/>
                  <a:pt x="3109436" y="1227239"/>
                  <a:pt x="3146611" y="1190064"/>
                </a:cubicBezTo>
                <a:cubicBezTo>
                  <a:pt x="3167932" y="1168743"/>
                  <a:pt x="3182471" y="1122829"/>
                  <a:pt x="3213847" y="1129553"/>
                </a:cubicBezTo>
                <a:cubicBezTo>
                  <a:pt x="3245223" y="1136277"/>
                  <a:pt x="3321423" y="1202391"/>
                  <a:pt x="3334870" y="1230406"/>
                </a:cubicBezTo>
                <a:cubicBezTo>
                  <a:pt x="3348317" y="1258421"/>
                  <a:pt x="3306977" y="1274660"/>
                  <a:pt x="3294529" y="1297641"/>
                </a:cubicBezTo>
                <a:cubicBezTo>
                  <a:pt x="3277821" y="1328486"/>
                  <a:pt x="3262599" y="1360123"/>
                  <a:pt x="3247464" y="1391770"/>
                </a:cubicBezTo>
                <a:cubicBezTo>
                  <a:pt x="3237940" y="1411683"/>
                  <a:pt x="3230957" y="1432806"/>
                  <a:pt x="3220570" y="1452282"/>
                </a:cubicBezTo>
                <a:cubicBezTo>
                  <a:pt x="3212965" y="1466542"/>
                  <a:pt x="3202641" y="1479176"/>
                  <a:pt x="3193676" y="1492623"/>
                </a:cubicBezTo>
                <a:cubicBezTo>
                  <a:pt x="3223473" y="1659487"/>
                  <a:pt x="3177328" y="1662734"/>
                  <a:pt x="3287806" y="1721223"/>
                </a:cubicBezTo>
                <a:cubicBezTo>
                  <a:pt x="3304729" y="1730182"/>
                  <a:pt x="3323665" y="1734670"/>
                  <a:pt x="3341594" y="1741394"/>
                </a:cubicBezTo>
                <a:cubicBezTo>
                  <a:pt x="3417794" y="1730188"/>
                  <a:pt x="3495009" y="1724484"/>
                  <a:pt x="3570194" y="1707776"/>
                </a:cubicBezTo>
                <a:cubicBezTo>
                  <a:pt x="3616553" y="1697474"/>
                  <a:pt x="3659065" y="1673976"/>
                  <a:pt x="3704664" y="1660711"/>
                </a:cubicBezTo>
                <a:cubicBezTo>
                  <a:pt x="3782433" y="1638087"/>
                  <a:pt x="3861512" y="1620236"/>
                  <a:pt x="3939988" y="1600200"/>
                </a:cubicBezTo>
                <a:cubicBezTo>
                  <a:pt x="3966848" y="1593342"/>
                  <a:pt x="3994505" y="1589187"/>
                  <a:pt x="4020670" y="1580029"/>
                </a:cubicBezTo>
                <a:cubicBezTo>
                  <a:pt x="4065494" y="1564341"/>
                  <a:pt x="4108881" y="1543703"/>
                  <a:pt x="4155141" y="1532964"/>
                </a:cubicBezTo>
                <a:cubicBezTo>
                  <a:pt x="4380352" y="1480683"/>
                  <a:pt x="4346764" y="1503751"/>
                  <a:pt x="4524935" y="1479176"/>
                </a:cubicBezTo>
                <a:cubicBezTo>
                  <a:pt x="4684684" y="1457142"/>
                  <a:pt x="4474338" y="1466266"/>
                  <a:pt x="4740088" y="1445558"/>
                </a:cubicBezTo>
                <a:cubicBezTo>
                  <a:pt x="4924863" y="1431160"/>
                  <a:pt x="5256350" y="1419529"/>
                  <a:pt x="5446059" y="1411941"/>
                </a:cubicBezTo>
                <a:cubicBezTo>
                  <a:pt x="5627774" y="1429608"/>
                  <a:pt x="5959657" y="1445536"/>
                  <a:pt x="6165476" y="1506070"/>
                </a:cubicBezTo>
                <a:cubicBezTo>
                  <a:pt x="6203938" y="1517382"/>
                  <a:pt x="6237194" y="1541929"/>
                  <a:pt x="6273053" y="1559858"/>
                </a:cubicBezTo>
                <a:cubicBezTo>
                  <a:pt x="6284259" y="1584511"/>
                  <a:pt x="6298107" y="1608126"/>
                  <a:pt x="6306670" y="1633817"/>
                </a:cubicBezTo>
                <a:cubicBezTo>
                  <a:pt x="6322012" y="1679843"/>
                  <a:pt x="6323268" y="1742015"/>
                  <a:pt x="6326841" y="1788458"/>
                </a:cubicBezTo>
                <a:cubicBezTo>
                  <a:pt x="6320117" y="1848970"/>
                  <a:pt x="6322861" y="1911302"/>
                  <a:pt x="6306670" y="1969994"/>
                </a:cubicBezTo>
                <a:cubicBezTo>
                  <a:pt x="6303461" y="1981628"/>
                  <a:pt x="6284682" y="1980211"/>
                  <a:pt x="6273053" y="1983441"/>
                </a:cubicBezTo>
                <a:cubicBezTo>
                  <a:pt x="6244243" y="1991444"/>
                  <a:pt x="6214782" y="1996888"/>
                  <a:pt x="6185647" y="2003611"/>
                </a:cubicBezTo>
                <a:cubicBezTo>
                  <a:pt x="6163235" y="2032746"/>
                  <a:pt x="6136734" y="2059151"/>
                  <a:pt x="6118411" y="2091017"/>
                </a:cubicBezTo>
                <a:cubicBezTo>
                  <a:pt x="6057390" y="2197141"/>
                  <a:pt x="5955565" y="2469018"/>
                  <a:pt x="5883088" y="2541494"/>
                </a:cubicBezTo>
                <a:lnTo>
                  <a:pt x="5836023" y="2588558"/>
                </a:lnTo>
                <a:cubicBezTo>
                  <a:pt x="5831541" y="2613211"/>
                  <a:pt x="5820654" y="2637534"/>
                  <a:pt x="5822576" y="2662517"/>
                </a:cubicBezTo>
                <a:cubicBezTo>
                  <a:pt x="5826912" y="2718883"/>
                  <a:pt x="5856061" y="2795095"/>
                  <a:pt x="5896535" y="2837329"/>
                </a:cubicBezTo>
                <a:cubicBezTo>
                  <a:pt x="5928503" y="2870687"/>
                  <a:pt x="5969646" y="2893963"/>
                  <a:pt x="6004111" y="2924735"/>
                </a:cubicBezTo>
                <a:cubicBezTo>
                  <a:pt x="6032482" y="2950066"/>
                  <a:pt x="6059814" y="2976736"/>
                  <a:pt x="6084794" y="3005417"/>
                </a:cubicBezTo>
                <a:cubicBezTo>
                  <a:pt x="6120427" y="3046328"/>
                  <a:pt x="6138542" y="3106247"/>
                  <a:pt x="6185647" y="3133164"/>
                </a:cubicBezTo>
                <a:cubicBezTo>
                  <a:pt x="6201335" y="3142129"/>
                  <a:pt x="6216722" y="3151642"/>
                  <a:pt x="6232711" y="3160058"/>
                </a:cubicBezTo>
                <a:cubicBezTo>
                  <a:pt x="6285954" y="3188081"/>
                  <a:pt x="6320487" y="3199774"/>
                  <a:pt x="6367182" y="3234017"/>
                </a:cubicBezTo>
                <a:cubicBezTo>
                  <a:pt x="6383845" y="3246236"/>
                  <a:pt x="6398559" y="3260911"/>
                  <a:pt x="6414247" y="3274358"/>
                </a:cubicBezTo>
                <a:cubicBezTo>
                  <a:pt x="6398559" y="3323664"/>
                  <a:pt x="6393560" y="3377763"/>
                  <a:pt x="6367182" y="3422276"/>
                </a:cubicBezTo>
                <a:cubicBezTo>
                  <a:pt x="6355419" y="3442127"/>
                  <a:pt x="6326559" y="3444195"/>
                  <a:pt x="6306670" y="3455894"/>
                </a:cubicBezTo>
                <a:cubicBezTo>
                  <a:pt x="6288446" y="3466614"/>
                  <a:pt x="6272587" y="3481848"/>
                  <a:pt x="6252882" y="3489511"/>
                </a:cubicBezTo>
                <a:cubicBezTo>
                  <a:pt x="6231581" y="3497795"/>
                  <a:pt x="6207329" y="3495730"/>
                  <a:pt x="6185647" y="3502958"/>
                </a:cubicBezTo>
                <a:lnTo>
                  <a:pt x="6145306" y="3516406"/>
                </a:lnTo>
                <a:lnTo>
                  <a:pt x="6010835" y="3509682"/>
                </a:lnTo>
                <a:cubicBezTo>
                  <a:pt x="5979720" y="3500931"/>
                  <a:pt x="5957869" y="3472524"/>
                  <a:pt x="5930153" y="3455894"/>
                </a:cubicBezTo>
                <a:cubicBezTo>
                  <a:pt x="5838819" y="3401094"/>
                  <a:pt x="5909906" y="3461392"/>
                  <a:pt x="5802406" y="3381935"/>
                </a:cubicBezTo>
                <a:cubicBezTo>
                  <a:pt x="5689579" y="3298541"/>
                  <a:pt x="5763541" y="3328639"/>
                  <a:pt x="5681382" y="3301253"/>
                </a:cubicBezTo>
                <a:cubicBezTo>
                  <a:pt x="5634317" y="3310218"/>
                  <a:pt x="5582197" y="3305110"/>
                  <a:pt x="5540188" y="3328147"/>
                </a:cubicBezTo>
                <a:cubicBezTo>
                  <a:pt x="5509553" y="3344947"/>
                  <a:pt x="5444393" y="3464512"/>
                  <a:pt x="5425888" y="3496235"/>
                </a:cubicBezTo>
                <a:cubicBezTo>
                  <a:pt x="5414096" y="3549298"/>
                  <a:pt x="5404098" y="3588005"/>
                  <a:pt x="5398994" y="3644153"/>
                </a:cubicBezTo>
                <a:cubicBezTo>
                  <a:pt x="5394931" y="3688848"/>
                  <a:pt x="5394511" y="3733800"/>
                  <a:pt x="5392270" y="3778623"/>
                </a:cubicBezTo>
                <a:cubicBezTo>
                  <a:pt x="5385547" y="3769658"/>
                  <a:pt x="5374818" y="3762600"/>
                  <a:pt x="5372100" y="3751729"/>
                </a:cubicBezTo>
                <a:cubicBezTo>
                  <a:pt x="5369859" y="3742764"/>
                  <a:pt x="5376818" y="3715815"/>
                  <a:pt x="5378823" y="3724835"/>
                </a:cubicBezTo>
                <a:cubicBezTo>
                  <a:pt x="5385162" y="3753361"/>
                  <a:pt x="5382710" y="3783158"/>
                  <a:pt x="5385547" y="3812241"/>
                </a:cubicBezTo>
                <a:cubicBezTo>
                  <a:pt x="5405253" y="4014224"/>
                  <a:pt x="5390401" y="3944343"/>
                  <a:pt x="5425888" y="4074458"/>
                </a:cubicBezTo>
                <a:cubicBezTo>
                  <a:pt x="5432612" y="4130488"/>
                  <a:pt x="5438502" y="4186624"/>
                  <a:pt x="5446059" y="4242547"/>
                </a:cubicBezTo>
                <a:cubicBezTo>
                  <a:pt x="5449710" y="4269566"/>
                  <a:pt x="5448146" y="4298443"/>
                  <a:pt x="5459506" y="4323229"/>
                </a:cubicBezTo>
                <a:cubicBezTo>
                  <a:pt x="5470577" y="4347384"/>
                  <a:pt x="5571856" y="4466118"/>
                  <a:pt x="5587253" y="4484594"/>
                </a:cubicBezTo>
                <a:cubicBezTo>
                  <a:pt x="5607423" y="4536141"/>
                  <a:pt x="5633200" y="4585833"/>
                  <a:pt x="5647764" y="4639235"/>
                </a:cubicBezTo>
                <a:cubicBezTo>
                  <a:pt x="5664495" y="4700584"/>
                  <a:pt x="5685409" y="4972643"/>
                  <a:pt x="5688106" y="5002306"/>
                </a:cubicBezTo>
                <a:cubicBezTo>
                  <a:pt x="5665578" y="5193788"/>
                  <a:pt x="5726157" y="5211699"/>
                  <a:pt x="5600700" y="5264523"/>
                </a:cubicBezTo>
                <a:cubicBezTo>
                  <a:pt x="5579135" y="5273603"/>
                  <a:pt x="5555876" y="5277970"/>
                  <a:pt x="5533464" y="5284694"/>
                </a:cubicBezTo>
                <a:cubicBezTo>
                  <a:pt x="5493123" y="5271247"/>
                  <a:pt x="5450803" y="5262700"/>
                  <a:pt x="5412441" y="5244353"/>
                </a:cubicBezTo>
                <a:cubicBezTo>
                  <a:pt x="5364624" y="5221484"/>
                  <a:pt x="5339753" y="5112552"/>
                  <a:pt x="5331759" y="5089711"/>
                </a:cubicBezTo>
                <a:cubicBezTo>
                  <a:pt x="5316677" y="5046619"/>
                  <a:pt x="5282129" y="4924602"/>
                  <a:pt x="5257800" y="4867835"/>
                </a:cubicBezTo>
                <a:cubicBezTo>
                  <a:pt x="5247929" y="4844804"/>
                  <a:pt x="5235388" y="4823012"/>
                  <a:pt x="5224182" y="4800600"/>
                </a:cubicBezTo>
                <a:cubicBezTo>
                  <a:pt x="5222435" y="4784878"/>
                  <a:pt x="5219683" y="4706805"/>
                  <a:pt x="5197288" y="4693023"/>
                </a:cubicBezTo>
                <a:cubicBezTo>
                  <a:pt x="5178106" y="4681219"/>
                  <a:pt x="5152422" y="4688932"/>
                  <a:pt x="5130053" y="4686300"/>
                </a:cubicBezTo>
                <a:cubicBezTo>
                  <a:pt x="5114314" y="4684448"/>
                  <a:pt x="5098676" y="4681817"/>
                  <a:pt x="5082988" y="4679576"/>
                </a:cubicBezTo>
                <a:cubicBezTo>
                  <a:pt x="4995255" y="4697124"/>
                  <a:pt x="4983625" y="4696218"/>
                  <a:pt x="4867835" y="4780429"/>
                </a:cubicBezTo>
                <a:cubicBezTo>
                  <a:pt x="4843182" y="4798358"/>
                  <a:pt x="4816817" y="4814144"/>
                  <a:pt x="4793876" y="4834217"/>
                </a:cubicBezTo>
                <a:cubicBezTo>
                  <a:pt x="4673963" y="4939140"/>
                  <a:pt x="4753294" y="4906015"/>
                  <a:pt x="4666129" y="4935070"/>
                </a:cubicBezTo>
                <a:cubicBezTo>
                  <a:pt x="4650441" y="4917141"/>
                  <a:pt x="4627912" y="4903402"/>
                  <a:pt x="4619064" y="4881282"/>
                </a:cubicBezTo>
                <a:cubicBezTo>
                  <a:pt x="4506367" y="4599540"/>
                  <a:pt x="4552277" y="4653393"/>
                  <a:pt x="4498041" y="4403911"/>
                </a:cubicBezTo>
                <a:cubicBezTo>
                  <a:pt x="4489605" y="4365104"/>
                  <a:pt x="4475629" y="4327711"/>
                  <a:pt x="4464423" y="4289611"/>
                </a:cubicBezTo>
                <a:cubicBezTo>
                  <a:pt x="4460969" y="4220528"/>
                  <a:pt x="4468729" y="4092211"/>
                  <a:pt x="4410635" y="4034117"/>
                </a:cubicBezTo>
                <a:cubicBezTo>
                  <a:pt x="4389791" y="4013273"/>
                  <a:pt x="4352364" y="4025152"/>
                  <a:pt x="4323229" y="4020670"/>
                </a:cubicBezTo>
                <a:cubicBezTo>
                  <a:pt x="4264958" y="4031876"/>
                  <a:pt x="4188264" y="4010319"/>
                  <a:pt x="4148417" y="4054288"/>
                </a:cubicBezTo>
                <a:cubicBezTo>
                  <a:pt x="4113514" y="4092802"/>
                  <a:pt x="4134378" y="4438157"/>
                  <a:pt x="4134970" y="4457700"/>
                </a:cubicBezTo>
                <a:cubicBezTo>
                  <a:pt x="4121523" y="4545106"/>
                  <a:pt x="4156299" y="4656534"/>
                  <a:pt x="4094629" y="4719917"/>
                </a:cubicBezTo>
                <a:cubicBezTo>
                  <a:pt x="4047638" y="4768213"/>
                  <a:pt x="3959483" y="4716979"/>
                  <a:pt x="3892923" y="4706470"/>
                </a:cubicBezTo>
                <a:cubicBezTo>
                  <a:pt x="3873123" y="4703344"/>
                  <a:pt x="3855814" y="4690695"/>
                  <a:pt x="3839135" y="4679576"/>
                </a:cubicBezTo>
                <a:cubicBezTo>
                  <a:pt x="3780612" y="4640561"/>
                  <a:pt x="3778865" y="4617777"/>
                  <a:pt x="3738282" y="4551829"/>
                </a:cubicBezTo>
                <a:cubicBezTo>
                  <a:pt x="3697678" y="4389414"/>
                  <a:pt x="3671250" y="4345640"/>
                  <a:pt x="3704664" y="4161864"/>
                </a:cubicBezTo>
                <a:cubicBezTo>
                  <a:pt x="3709558" y="4134948"/>
                  <a:pt x="3730611" y="4112020"/>
                  <a:pt x="3751729" y="4094629"/>
                </a:cubicBezTo>
                <a:cubicBezTo>
                  <a:pt x="3782687" y="4069134"/>
                  <a:pt x="3828546" y="4066366"/>
                  <a:pt x="3866029" y="4061011"/>
                </a:cubicBezTo>
                <a:cubicBezTo>
                  <a:pt x="3890682" y="4045323"/>
                  <a:pt x="3929728" y="4041308"/>
                  <a:pt x="3939988" y="4013947"/>
                </a:cubicBezTo>
                <a:cubicBezTo>
                  <a:pt x="3959677" y="3961443"/>
                  <a:pt x="3943542" y="3901843"/>
                  <a:pt x="3946711" y="3845858"/>
                </a:cubicBezTo>
                <a:cubicBezTo>
                  <a:pt x="3956276" y="3676882"/>
                  <a:pt x="3952525" y="3711042"/>
                  <a:pt x="3966882" y="3610535"/>
                </a:cubicBezTo>
                <a:cubicBezTo>
                  <a:pt x="3955676" y="3572435"/>
                  <a:pt x="3952281" y="3531100"/>
                  <a:pt x="3933264" y="3496235"/>
                </a:cubicBezTo>
                <a:cubicBezTo>
                  <a:pt x="3928513" y="3487525"/>
                  <a:pt x="3837276" y="3432041"/>
                  <a:pt x="3832411" y="3429000"/>
                </a:cubicBezTo>
                <a:cubicBezTo>
                  <a:pt x="3807758" y="3433482"/>
                  <a:pt x="3781868" y="3433527"/>
                  <a:pt x="3758453" y="3442447"/>
                </a:cubicBezTo>
                <a:cubicBezTo>
                  <a:pt x="3755979" y="3443390"/>
                  <a:pt x="3664350" y="3497793"/>
                  <a:pt x="3650876" y="3509682"/>
                </a:cubicBezTo>
                <a:cubicBezTo>
                  <a:pt x="3624733" y="3532749"/>
                  <a:pt x="3576917" y="3583641"/>
                  <a:pt x="3576917" y="3583641"/>
                </a:cubicBezTo>
                <a:cubicBezTo>
                  <a:pt x="3556747" y="3637429"/>
                  <a:pt x="3536408" y="3691155"/>
                  <a:pt x="3516406" y="3745006"/>
                </a:cubicBezTo>
                <a:cubicBezTo>
                  <a:pt x="3507272" y="3769597"/>
                  <a:pt x="3505898" y="3798480"/>
                  <a:pt x="3489511" y="3818964"/>
                </a:cubicBezTo>
                <a:cubicBezTo>
                  <a:pt x="3480546" y="3830170"/>
                  <a:pt x="3474097" y="3843972"/>
                  <a:pt x="3462617" y="3852582"/>
                </a:cubicBezTo>
                <a:cubicBezTo>
                  <a:pt x="3432464" y="3875197"/>
                  <a:pt x="3388661" y="3884705"/>
                  <a:pt x="3355041" y="3899647"/>
                </a:cubicBezTo>
                <a:cubicBezTo>
                  <a:pt x="3222156" y="3958707"/>
                  <a:pt x="3358453" y="3911527"/>
                  <a:pt x="3200400" y="3960158"/>
                </a:cubicBezTo>
                <a:lnTo>
                  <a:pt x="2729753" y="3939988"/>
                </a:lnTo>
                <a:cubicBezTo>
                  <a:pt x="2704743" y="3938444"/>
                  <a:pt x="2680771" y="3924543"/>
                  <a:pt x="2655794" y="3926541"/>
                </a:cubicBezTo>
                <a:cubicBezTo>
                  <a:pt x="2623266" y="3929143"/>
                  <a:pt x="2593041" y="3944470"/>
                  <a:pt x="2561664" y="3953435"/>
                </a:cubicBezTo>
                <a:cubicBezTo>
                  <a:pt x="2519082" y="3980329"/>
                  <a:pt x="2470073" y="3999056"/>
                  <a:pt x="2433917" y="4034117"/>
                </a:cubicBezTo>
                <a:cubicBezTo>
                  <a:pt x="2368416" y="4097634"/>
                  <a:pt x="2311962" y="4226169"/>
                  <a:pt x="2265829" y="4303058"/>
                </a:cubicBezTo>
                <a:cubicBezTo>
                  <a:pt x="2248320" y="4332240"/>
                  <a:pt x="2147574" y="4510909"/>
                  <a:pt x="2084294" y="4518211"/>
                </a:cubicBezTo>
                <a:lnTo>
                  <a:pt x="1909482" y="4538382"/>
                </a:lnTo>
                <a:cubicBezTo>
                  <a:pt x="1871382" y="4529417"/>
                  <a:pt x="1832314" y="4523865"/>
                  <a:pt x="1795182" y="4511488"/>
                </a:cubicBezTo>
                <a:cubicBezTo>
                  <a:pt x="1764740" y="4501341"/>
                  <a:pt x="1736278" y="4485889"/>
                  <a:pt x="1707776" y="4471147"/>
                </a:cubicBezTo>
                <a:cubicBezTo>
                  <a:pt x="1671233" y="4452245"/>
                  <a:pt x="1635397" y="4431939"/>
                  <a:pt x="1600200" y="4410635"/>
                </a:cubicBezTo>
                <a:cubicBezTo>
                  <a:pt x="1550202" y="4380373"/>
                  <a:pt x="1503694" y="4344297"/>
                  <a:pt x="1452282" y="4316506"/>
                </a:cubicBezTo>
                <a:cubicBezTo>
                  <a:pt x="1393073" y="4284501"/>
                  <a:pt x="1340226" y="4273109"/>
                  <a:pt x="1277470" y="4255994"/>
                </a:cubicBezTo>
                <a:cubicBezTo>
                  <a:pt x="1169720" y="4194422"/>
                  <a:pt x="1219479" y="4202206"/>
                  <a:pt x="1136276" y="4202206"/>
                </a:cubicBezTo>
              </a:path>
            </a:pathLst>
          </a:custGeom>
          <a:noFill/>
          <a:ln w="114300">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600" b="0" i="0" u="none" strike="noStrike" kern="1200" cap="none" spc="0" normalizeH="0" baseline="0" noProof="0" dirty="0">
              <a:ln>
                <a:noFill/>
              </a:ln>
              <a:solidFill>
                <a:srgbClr val="FEFFFF"/>
              </a:solidFill>
              <a:effectLst/>
              <a:uLnTx/>
              <a:uFillTx/>
              <a:latin typeface="Arial" panose="020B0604020202020204"/>
              <a:ea typeface="+mn-ea"/>
              <a:cs typeface="+mn-cs"/>
            </a:endParaRPr>
          </a:p>
        </p:txBody>
      </p:sp>
      <p:sp>
        <p:nvSpPr>
          <p:cNvPr id="8" name="Textfeld 7">
            <a:extLst>
              <a:ext uri="{FF2B5EF4-FFF2-40B4-BE49-F238E27FC236}">
                <a16:creationId xmlns:a16="http://schemas.microsoft.com/office/drawing/2014/main" id="{F3D9A873-6215-32B2-A381-7C8B02FA77D1}"/>
              </a:ext>
            </a:extLst>
          </p:cNvPr>
          <p:cNvSpPr txBox="1"/>
          <p:nvPr/>
        </p:nvSpPr>
        <p:spPr>
          <a:xfrm>
            <a:off x="822959" y="702020"/>
            <a:ext cx="4286924" cy="1868955"/>
          </a:xfrm>
          <a:prstGeom prst="rect">
            <a:avLst/>
          </a:prstGeom>
          <a:solidFill>
            <a:schemeClr val="accent4">
              <a:lumMod val="50000"/>
            </a:schemeClr>
          </a:solidFill>
        </p:spPr>
        <p:txBody>
          <a:bodyPr wrap="square" lIns="72000" tIns="72000" rIns="72000" bIns="72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400" b="1" i="0" u="none" strike="noStrike" kern="1200" cap="none" spc="0" normalizeH="0" baseline="0" noProof="0" dirty="0">
                <a:ln>
                  <a:noFill/>
                </a:ln>
                <a:solidFill>
                  <a:srgbClr val="FEFFFF"/>
                </a:solidFill>
                <a:effectLst/>
                <a:uLnTx/>
                <a:uFillTx/>
                <a:latin typeface="Arial" panose="020B0604020202020204"/>
                <a:ea typeface="+mn-ea"/>
                <a:cs typeface="+mn-cs"/>
              </a:rPr>
              <a:t>Was wollen wir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400" b="1" i="0" u="none" strike="noStrike" kern="1200" cap="none" spc="0" normalizeH="0" baseline="0" noProof="0" dirty="0">
                <a:ln>
                  <a:noFill/>
                </a:ln>
                <a:solidFill>
                  <a:srgbClr val="FEFFFF"/>
                </a:solidFill>
                <a:effectLst/>
                <a:uLnTx/>
                <a:uFillTx/>
                <a:latin typeface="Arial" panose="020B0604020202020204"/>
                <a:ea typeface="+mn-ea"/>
                <a:cs typeface="+mn-cs"/>
              </a:rPr>
              <a:t>verändern?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Wirkung</a:t>
            </a:r>
            <a:endParaRPr kumimoji="0" lang="de-DE" sz="4400" b="0"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endParaRPr>
          </a:p>
        </p:txBody>
      </p:sp>
      <p:sp>
        <p:nvSpPr>
          <p:cNvPr id="23" name="Textfeld 22">
            <a:extLst>
              <a:ext uri="{FF2B5EF4-FFF2-40B4-BE49-F238E27FC236}">
                <a16:creationId xmlns:a16="http://schemas.microsoft.com/office/drawing/2014/main" id="{7180FF4B-93E9-5178-E159-75F209C1B24F}"/>
              </a:ext>
            </a:extLst>
          </p:cNvPr>
          <p:cNvSpPr txBox="1"/>
          <p:nvPr/>
        </p:nvSpPr>
        <p:spPr>
          <a:xfrm>
            <a:off x="7256929" y="1673403"/>
            <a:ext cx="4286924" cy="1868955"/>
          </a:xfrm>
          <a:prstGeom prst="rect">
            <a:avLst/>
          </a:prstGeom>
          <a:solidFill>
            <a:schemeClr val="accent4">
              <a:lumMod val="50000"/>
            </a:schemeClr>
          </a:solidFill>
        </p:spPr>
        <p:txBody>
          <a:bodyPr wrap="square" lIns="72000" tIns="72000" rIns="72000" bIns="72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400" b="1" i="0" u="none" strike="noStrike" kern="1200" cap="none" spc="0" normalizeH="0" baseline="0" noProof="0" dirty="0">
                <a:ln>
                  <a:noFill/>
                </a:ln>
                <a:solidFill>
                  <a:srgbClr val="FEFFFF"/>
                </a:solidFill>
                <a:effectLst/>
                <a:uLnTx/>
                <a:uFillTx/>
                <a:latin typeface="Arial" panose="020B0604020202020204"/>
                <a:ea typeface="+mn-ea"/>
                <a:cs typeface="+mn-cs"/>
              </a:rPr>
              <a:t>Was müssen wir dafür tun?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Werkzeuge</a:t>
            </a:r>
            <a:endParaRPr kumimoji="0" lang="de-DE" sz="4400" b="0"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endParaRPr>
          </a:p>
        </p:txBody>
      </p:sp>
      <p:sp>
        <p:nvSpPr>
          <p:cNvPr id="24" name="Textfeld 23">
            <a:extLst>
              <a:ext uri="{FF2B5EF4-FFF2-40B4-BE49-F238E27FC236}">
                <a16:creationId xmlns:a16="http://schemas.microsoft.com/office/drawing/2014/main" id="{159289A6-23D7-3A1A-8C24-43B5AE018CE7}"/>
              </a:ext>
            </a:extLst>
          </p:cNvPr>
          <p:cNvSpPr txBox="1"/>
          <p:nvPr/>
        </p:nvSpPr>
        <p:spPr>
          <a:xfrm>
            <a:off x="2113876" y="4322768"/>
            <a:ext cx="4286924" cy="1868955"/>
          </a:xfrm>
          <a:prstGeom prst="rect">
            <a:avLst/>
          </a:prstGeom>
          <a:solidFill>
            <a:schemeClr val="accent4">
              <a:lumMod val="50000"/>
            </a:schemeClr>
          </a:solidFill>
        </p:spPr>
        <p:txBody>
          <a:bodyPr wrap="square" lIns="72000" tIns="72000" rIns="72000" bIns="72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4400" b="1" i="0" u="none" strike="noStrike" kern="1200" cap="none" spc="0" normalizeH="0" baseline="0" noProof="0" dirty="0">
                <a:ln>
                  <a:noFill/>
                </a:ln>
                <a:solidFill>
                  <a:srgbClr val="FEFFFF"/>
                </a:solidFill>
                <a:effectLst/>
                <a:uLnTx/>
                <a:uFillTx/>
                <a:latin typeface="Arial" panose="020B0604020202020204"/>
                <a:ea typeface="+mn-ea"/>
                <a:cs typeface="+mn-cs"/>
              </a:rPr>
              <a:t>Mit wem wollen wir arbeiten?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Kooperation</a:t>
            </a:r>
            <a:endParaRPr kumimoji="0" lang="de-DE" sz="4400" b="0"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endParaRPr>
          </a:p>
        </p:txBody>
      </p:sp>
    </p:spTree>
    <p:extLst>
      <p:ext uri="{BB962C8B-B14F-4D97-AF65-F5344CB8AC3E}">
        <p14:creationId xmlns:p14="http://schemas.microsoft.com/office/powerpoint/2010/main" val="210572151"/>
      </p:ext>
    </p:extLst>
  </p:cSld>
  <p:clrMapOvr>
    <a:masterClrMapping/>
  </p:clrMapOvr>
  <mc:AlternateContent xmlns:mc="http://schemas.openxmlformats.org/markup-compatibility/2006" xmlns:p14="http://schemas.microsoft.com/office/powerpoint/2010/main">
    <mc:Choice Requires="p14">
      <p:transition p14:dur="0" advTm="75835"/>
    </mc:Choice>
    <mc:Fallback xmlns="">
      <p:transition advTm="75835"/>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feld 7">
            <a:extLst>
              <a:ext uri="{FF2B5EF4-FFF2-40B4-BE49-F238E27FC236}">
                <a16:creationId xmlns:a16="http://schemas.microsoft.com/office/drawing/2014/main" id="{F3D9A873-6215-32B2-A381-7C8B02FA77D1}"/>
              </a:ext>
            </a:extLst>
          </p:cNvPr>
          <p:cNvSpPr txBox="1"/>
          <p:nvPr/>
        </p:nvSpPr>
        <p:spPr>
          <a:xfrm>
            <a:off x="822959" y="1213008"/>
            <a:ext cx="11070965" cy="332398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Vom Ziel her denken: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Was wollen wir erreichen?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sym typeface="Symbol" panose="05050102010706020507" pitchFamily="18"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sym typeface="Symbol" panose="05050102010706020507" pitchFamily="18" charset="2"/>
              </a:rPr>
              <a:t> </a:t>
            </a: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Die erwünschte Wirkung</a:t>
            </a:r>
          </a:p>
        </p:txBody>
      </p:sp>
    </p:spTree>
    <p:extLst>
      <p:ext uri="{BB962C8B-B14F-4D97-AF65-F5344CB8AC3E}">
        <p14:creationId xmlns:p14="http://schemas.microsoft.com/office/powerpoint/2010/main" val="2791083944"/>
      </p:ext>
    </p:extLst>
  </p:cSld>
  <p:clrMapOvr>
    <a:masterClrMapping/>
  </p:clrMapOvr>
  <mc:AlternateContent xmlns:mc="http://schemas.openxmlformats.org/markup-compatibility/2006" xmlns:p14="http://schemas.microsoft.com/office/powerpoint/2010/main">
    <mc:Choice Requires="p14">
      <p:transition p14:dur="0" advTm="85037"/>
    </mc:Choice>
    <mc:Fallback xmlns="">
      <p:transition advTm="85037"/>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33058AE-C792-3FEB-E2CC-33BD606B897C}"/>
            </a:ext>
          </a:extLst>
        </p:cNvPr>
        <p:cNvGrpSpPr/>
        <p:nvPr/>
      </p:nvGrpSpPr>
      <p:grpSpPr>
        <a:xfrm>
          <a:off x="0" y="0"/>
          <a:ext cx="0" cy="0"/>
          <a:chOff x="0" y="0"/>
          <a:chExt cx="0" cy="0"/>
        </a:xfrm>
      </p:grpSpPr>
      <p:sp>
        <p:nvSpPr>
          <p:cNvPr id="8" name="Textfeld 7">
            <a:extLst>
              <a:ext uri="{FF2B5EF4-FFF2-40B4-BE49-F238E27FC236}">
                <a16:creationId xmlns:a16="http://schemas.microsoft.com/office/drawing/2014/main" id="{D59DCE97-203A-9805-FB4A-A3DC12513367}"/>
              </a:ext>
            </a:extLst>
          </p:cNvPr>
          <p:cNvSpPr txBox="1"/>
          <p:nvPr/>
        </p:nvSpPr>
        <p:spPr>
          <a:xfrm>
            <a:off x="822959" y="1213008"/>
            <a:ext cx="9221373" cy="83099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Theory of Change</a:t>
            </a:r>
          </a:p>
        </p:txBody>
      </p:sp>
      <p:sp>
        <p:nvSpPr>
          <p:cNvPr id="17" name="Shape 9">
            <a:extLst>
              <a:ext uri="{FF2B5EF4-FFF2-40B4-BE49-F238E27FC236}">
                <a16:creationId xmlns:a16="http://schemas.microsoft.com/office/drawing/2014/main" id="{7BBABF6B-E77E-7E36-70AA-60C90FCF1DE5}"/>
              </a:ext>
            </a:extLst>
          </p:cNvPr>
          <p:cNvSpPr/>
          <p:nvPr/>
        </p:nvSpPr>
        <p:spPr>
          <a:xfrm>
            <a:off x="561975" y="3429000"/>
            <a:ext cx="3072902" cy="15043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rPr>
              <a:t>Intervention</a:t>
            </a:r>
          </a:p>
        </p:txBody>
      </p:sp>
      <p:sp>
        <p:nvSpPr>
          <p:cNvPr id="18" name="Shape 9">
            <a:extLst>
              <a:ext uri="{FF2B5EF4-FFF2-40B4-BE49-F238E27FC236}">
                <a16:creationId xmlns:a16="http://schemas.microsoft.com/office/drawing/2014/main" id="{F969061B-F70E-65AE-DE25-A1D4A318F372}"/>
              </a:ext>
            </a:extLst>
          </p:cNvPr>
          <p:cNvSpPr/>
          <p:nvPr/>
        </p:nvSpPr>
        <p:spPr>
          <a:xfrm>
            <a:off x="7888592" y="3403600"/>
            <a:ext cx="2811918" cy="15043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Arial" panose="020B0604020202020204"/>
                <a:ea typeface="+mn-ea"/>
                <a:cs typeface="Times New Roman" panose="02020603050405020304" pitchFamily="18" charset="0"/>
              </a:rPr>
              <a:t>Wirkung</a:t>
            </a:r>
            <a:endPar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endParaRPr>
          </a:p>
        </p:txBody>
      </p:sp>
      <p:sp>
        <p:nvSpPr>
          <p:cNvPr id="19" name="Shape 9">
            <a:extLst>
              <a:ext uri="{FF2B5EF4-FFF2-40B4-BE49-F238E27FC236}">
                <a16:creationId xmlns:a16="http://schemas.microsoft.com/office/drawing/2014/main" id="{61B592A1-DDA2-4E97-F2CE-767DA720557F}"/>
              </a:ext>
            </a:extLst>
          </p:cNvPr>
          <p:cNvSpPr/>
          <p:nvPr/>
        </p:nvSpPr>
        <p:spPr>
          <a:xfrm>
            <a:off x="4355775" y="2980915"/>
            <a:ext cx="2811918" cy="15043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Arial" panose="020B0604020202020204"/>
                <a:ea typeface="+mn-ea"/>
                <a:cs typeface="Times New Roman" panose="02020603050405020304" pitchFamily="18" charset="0"/>
              </a:rPr>
              <a:t>Hypothese</a:t>
            </a:r>
            <a:endPar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endParaRPr>
          </a:p>
        </p:txBody>
      </p:sp>
      <p:sp>
        <p:nvSpPr>
          <p:cNvPr id="20" name="Bogen 19">
            <a:extLst>
              <a:ext uri="{FF2B5EF4-FFF2-40B4-BE49-F238E27FC236}">
                <a16:creationId xmlns:a16="http://schemas.microsoft.com/office/drawing/2014/main" id="{4B5145E2-E263-DE45-2CF8-8F87B5624026}"/>
              </a:ext>
            </a:extLst>
          </p:cNvPr>
          <p:cNvSpPr/>
          <p:nvPr/>
        </p:nvSpPr>
        <p:spPr>
          <a:xfrm flipV="1">
            <a:off x="3634877" y="3656054"/>
            <a:ext cx="4296228" cy="1658469"/>
          </a:xfrm>
          <a:prstGeom prst="arc">
            <a:avLst>
              <a:gd name="adj1" fmla="val 11326011"/>
              <a:gd name="adj2" fmla="val 21097622"/>
            </a:avLst>
          </a:prstGeom>
          <a:ln w="114300">
            <a:solidFill>
              <a:schemeClr val="tx1">
                <a:lumMod val="20000"/>
                <a:lumOff val="80000"/>
              </a:schemeClr>
            </a:solidFill>
            <a:tailEnd type="stealth"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143173"/>
              </a:solidFill>
              <a:effectLst/>
              <a:uLnTx/>
              <a:uFillTx/>
              <a:latin typeface="Arial" panose="020B0604020202020204"/>
              <a:ea typeface="+mn-ea"/>
              <a:cs typeface="+mn-cs"/>
            </a:endParaRPr>
          </a:p>
        </p:txBody>
      </p:sp>
    </p:spTree>
    <p:extLst>
      <p:ext uri="{BB962C8B-B14F-4D97-AF65-F5344CB8AC3E}">
        <p14:creationId xmlns:p14="http://schemas.microsoft.com/office/powerpoint/2010/main" val="1000772045"/>
      </p:ext>
    </p:extLst>
  </p:cSld>
  <p:clrMapOvr>
    <a:masterClrMapping/>
  </p:clrMapOvr>
  <mc:AlternateContent xmlns:mc="http://schemas.openxmlformats.org/markup-compatibility/2006" xmlns:p14="http://schemas.microsoft.com/office/powerpoint/2010/main">
    <mc:Choice Requires="p14">
      <p:transition p14:dur="0" advTm="132144"/>
    </mc:Choice>
    <mc:Fallback xmlns="">
      <p:transition advTm="132144"/>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D65D504-D51D-7DB8-238A-D62592161F93}"/>
            </a:ext>
          </a:extLst>
        </p:cNvPr>
        <p:cNvGrpSpPr/>
        <p:nvPr/>
      </p:nvGrpSpPr>
      <p:grpSpPr>
        <a:xfrm>
          <a:off x="0" y="0"/>
          <a:ext cx="0" cy="0"/>
          <a:chOff x="0" y="0"/>
          <a:chExt cx="0" cy="0"/>
        </a:xfrm>
      </p:grpSpPr>
      <p:sp>
        <p:nvSpPr>
          <p:cNvPr id="8" name="Textfeld 7">
            <a:extLst>
              <a:ext uri="{FF2B5EF4-FFF2-40B4-BE49-F238E27FC236}">
                <a16:creationId xmlns:a16="http://schemas.microsoft.com/office/drawing/2014/main" id="{254D9EDA-0662-6B18-7267-26CD64CA819C}"/>
              </a:ext>
            </a:extLst>
          </p:cNvPr>
          <p:cNvSpPr txBox="1"/>
          <p:nvPr/>
        </p:nvSpPr>
        <p:spPr>
          <a:xfrm>
            <a:off x="822959" y="1213008"/>
            <a:ext cx="11070965" cy="166199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Eine sorgfältig formulierte Wirkung eliminiert Risiko</a:t>
            </a:r>
          </a:p>
        </p:txBody>
      </p:sp>
      <p:sp>
        <p:nvSpPr>
          <p:cNvPr id="4" name="Textfeld 3">
            <a:extLst>
              <a:ext uri="{FF2B5EF4-FFF2-40B4-BE49-F238E27FC236}">
                <a16:creationId xmlns:a16="http://schemas.microsoft.com/office/drawing/2014/main" id="{8135408C-1D8B-1222-3D47-BB2EC1E95707}"/>
              </a:ext>
            </a:extLst>
          </p:cNvPr>
          <p:cNvSpPr txBox="1"/>
          <p:nvPr/>
        </p:nvSpPr>
        <p:spPr>
          <a:xfrm>
            <a:off x="7975767" y="6124332"/>
            <a:ext cx="3953326" cy="46166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2400" b="0" i="0" u="none" strike="noStrike" kern="1200" cap="none" spc="0" normalizeH="0" baseline="0" noProof="0" dirty="0">
                <a:ln>
                  <a:noFill/>
                </a:ln>
                <a:solidFill>
                  <a:srgbClr val="143173">
                    <a:lumMod val="20000"/>
                    <a:lumOff val="80000"/>
                  </a:srgbClr>
                </a:solidFill>
                <a:effectLst/>
                <a:uLnTx/>
                <a:uFillTx/>
                <a:latin typeface="Arial" panose="020B0604020202020204"/>
                <a:ea typeface="+mn-ea"/>
                <a:cs typeface="+mn-cs"/>
              </a:rPr>
              <a:t>Beispiel Quantengravitation</a:t>
            </a:r>
          </a:p>
        </p:txBody>
      </p:sp>
    </p:spTree>
    <p:extLst>
      <p:ext uri="{BB962C8B-B14F-4D97-AF65-F5344CB8AC3E}">
        <p14:creationId xmlns:p14="http://schemas.microsoft.com/office/powerpoint/2010/main" val="1904124530"/>
      </p:ext>
    </p:extLst>
  </p:cSld>
  <p:clrMapOvr>
    <a:masterClrMapping/>
  </p:clrMapOvr>
  <mc:AlternateContent xmlns:mc="http://schemas.openxmlformats.org/markup-compatibility/2006" xmlns:p14="http://schemas.microsoft.com/office/powerpoint/2010/main">
    <mc:Choice Requires="p14">
      <p:transition p14:dur="0" advTm="167574"/>
    </mc:Choice>
    <mc:Fallback xmlns="">
      <p:transition advTm="167574"/>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C1F27FD-56F8-7D11-EEE0-343752984AE5}"/>
            </a:ext>
          </a:extLst>
        </p:cNvPr>
        <p:cNvGrpSpPr/>
        <p:nvPr/>
      </p:nvGrpSpPr>
      <p:grpSpPr>
        <a:xfrm>
          <a:off x="0" y="0"/>
          <a:ext cx="0" cy="0"/>
          <a:chOff x="0" y="0"/>
          <a:chExt cx="0" cy="0"/>
        </a:xfrm>
      </p:grpSpPr>
      <p:sp>
        <p:nvSpPr>
          <p:cNvPr id="8" name="Textfeld 7">
            <a:extLst>
              <a:ext uri="{FF2B5EF4-FFF2-40B4-BE49-F238E27FC236}">
                <a16:creationId xmlns:a16="http://schemas.microsoft.com/office/drawing/2014/main" id="{8333F1C0-823A-8A21-DC05-7BA6149F5D7F}"/>
              </a:ext>
            </a:extLst>
          </p:cNvPr>
          <p:cNvSpPr txBox="1"/>
          <p:nvPr/>
        </p:nvSpPr>
        <p:spPr>
          <a:xfrm>
            <a:off x="822960" y="488522"/>
            <a:ext cx="7969348" cy="166199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Werkzeuge müssen</a:t>
            </a:r>
            <a:b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b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zur Wirkung passen</a:t>
            </a:r>
          </a:p>
        </p:txBody>
      </p:sp>
      <p:sp>
        <p:nvSpPr>
          <p:cNvPr id="5" name="Shape 9">
            <a:extLst>
              <a:ext uri="{FF2B5EF4-FFF2-40B4-BE49-F238E27FC236}">
                <a16:creationId xmlns:a16="http://schemas.microsoft.com/office/drawing/2014/main" id="{9D613AE2-4321-1997-63A1-C5FFCA9D9DD4}"/>
              </a:ext>
            </a:extLst>
          </p:cNvPr>
          <p:cNvSpPr/>
          <p:nvPr/>
        </p:nvSpPr>
        <p:spPr>
          <a:xfrm>
            <a:off x="2464555" y="2778248"/>
            <a:ext cx="2657853" cy="1504373"/>
          </a:xfrm>
          <a:prstGeom prst="ellipse">
            <a:avLst/>
          </a:prstGeom>
          <a:solidFill>
            <a:schemeClr val="accent2">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rPr>
              <a:t>Sandpits</a:t>
            </a:r>
          </a:p>
        </p:txBody>
      </p:sp>
      <p:sp>
        <p:nvSpPr>
          <p:cNvPr id="7" name="Shape 9">
            <a:extLst>
              <a:ext uri="{FF2B5EF4-FFF2-40B4-BE49-F238E27FC236}">
                <a16:creationId xmlns:a16="http://schemas.microsoft.com/office/drawing/2014/main" id="{A7612A69-99F8-A1D8-36E0-899DA1A764F2}"/>
              </a:ext>
            </a:extLst>
          </p:cNvPr>
          <p:cNvSpPr/>
          <p:nvPr/>
        </p:nvSpPr>
        <p:spPr>
          <a:xfrm>
            <a:off x="6882219" y="4895202"/>
            <a:ext cx="2657853" cy="15043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rPr>
              <a:t>Freie </a:t>
            </a:r>
            <a:r>
              <a:rPr kumimoji="0" lang="en-US" sz="2800" b="0" i="0" u="none" strike="noStrike" kern="1200" cap="none" spc="0" normalizeH="0" baseline="0" noProof="0" dirty="0" err="1">
                <a:ln>
                  <a:noFill/>
                </a:ln>
                <a:solidFill>
                  <a:srgbClr val="000000"/>
                </a:solidFill>
                <a:effectLst/>
                <a:uLnTx/>
                <a:uFillTx/>
                <a:latin typeface="Arial" panose="020B0604020202020204"/>
                <a:ea typeface="+mn-ea"/>
                <a:cs typeface="Times New Roman" panose="02020603050405020304" pitchFamily="18" charset="0"/>
              </a:rPr>
              <a:t>Förderung</a:t>
            </a:r>
            <a:endPar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endParaRPr>
          </a:p>
        </p:txBody>
      </p:sp>
      <p:sp>
        <p:nvSpPr>
          <p:cNvPr id="10" name="Shape 9">
            <a:extLst>
              <a:ext uri="{FF2B5EF4-FFF2-40B4-BE49-F238E27FC236}">
                <a16:creationId xmlns:a16="http://schemas.microsoft.com/office/drawing/2014/main" id="{8EE39112-6811-1A63-2CA0-71ABE91C5182}"/>
              </a:ext>
            </a:extLst>
          </p:cNvPr>
          <p:cNvSpPr/>
          <p:nvPr/>
        </p:nvSpPr>
        <p:spPr>
          <a:xfrm>
            <a:off x="7006706" y="2253899"/>
            <a:ext cx="2657853" cy="1504373"/>
          </a:xfrm>
          <a:prstGeom prst="ellipse">
            <a:avLst/>
          </a:prstGeom>
          <a:solidFill>
            <a:schemeClr val="accent2">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rPr>
              <a:t>Operative Projekte</a:t>
            </a:r>
          </a:p>
        </p:txBody>
      </p:sp>
      <p:sp>
        <p:nvSpPr>
          <p:cNvPr id="17" name="Shape 9">
            <a:extLst>
              <a:ext uri="{FF2B5EF4-FFF2-40B4-BE49-F238E27FC236}">
                <a16:creationId xmlns:a16="http://schemas.microsoft.com/office/drawing/2014/main" id="{BAA0C3DB-7AD4-DCF9-14F9-7AB6714BC65E}"/>
              </a:ext>
            </a:extLst>
          </p:cNvPr>
          <p:cNvSpPr/>
          <p:nvPr/>
        </p:nvSpPr>
        <p:spPr>
          <a:xfrm>
            <a:off x="8816317" y="3600245"/>
            <a:ext cx="2657853" cy="15043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Arial" panose="020B0604020202020204"/>
                <a:ea typeface="+mn-ea"/>
                <a:cs typeface="Times New Roman" panose="02020603050405020304" pitchFamily="18" charset="0"/>
              </a:rPr>
              <a:t>Kommuni-kation</a:t>
            </a:r>
            <a:endPar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endParaRPr>
          </a:p>
        </p:txBody>
      </p:sp>
      <p:sp>
        <p:nvSpPr>
          <p:cNvPr id="18" name="Shape 9">
            <a:extLst>
              <a:ext uri="{FF2B5EF4-FFF2-40B4-BE49-F238E27FC236}">
                <a16:creationId xmlns:a16="http://schemas.microsoft.com/office/drawing/2014/main" id="{05572705-F37F-3B35-04CE-127C16EE8E99}"/>
              </a:ext>
            </a:extLst>
          </p:cNvPr>
          <p:cNvSpPr/>
          <p:nvPr/>
        </p:nvSpPr>
        <p:spPr>
          <a:xfrm>
            <a:off x="5019831" y="3548856"/>
            <a:ext cx="2657853" cy="15043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Arial" panose="020B0604020202020204"/>
                <a:ea typeface="+mn-ea"/>
                <a:cs typeface="Times New Roman" panose="02020603050405020304" pitchFamily="18" charset="0"/>
              </a:rPr>
              <a:t>Netzwerke</a:t>
            </a:r>
            <a:endPar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endParaRPr>
          </a:p>
        </p:txBody>
      </p:sp>
      <p:sp>
        <p:nvSpPr>
          <p:cNvPr id="19" name="Shape 9">
            <a:extLst>
              <a:ext uri="{FF2B5EF4-FFF2-40B4-BE49-F238E27FC236}">
                <a16:creationId xmlns:a16="http://schemas.microsoft.com/office/drawing/2014/main" id="{0DCADD88-78E2-27FF-A19E-7AF42E411513}"/>
              </a:ext>
            </a:extLst>
          </p:cNvPr>
          <p:cNvSpPr/>
          <p:nvPr/>
        </p:nvSpPr>
        <p:spPr>
          <a:xfrm>
            <a:off x="1123435" y="4337887"/>
            <a:ext cx="2657853" cy="15043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srgbClr val="000000"/>
                </a:solidFill>
                <a:effectLst/>
                <a:uLnTx/>
                <a:uFillTx/>
                <a:latin typeface="Arial" panose="020B0604020202020204"/>
                <a:ea typeface="+mn-ea"/>
                <a:cs typeface="Times New Roman" panose="02020603050405020304" pitchFamily="18" charset="0"/>
              </a:rPr>
              <a:t>Stipendien</a:t>
            </a:r>
            <a:endPar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endParaRPr>
          </a:p>
        </p:txBody>
      </p:sp>
      <p:sp>
        <p:nvSpPr>
          <p:cNvPr id="21" name="Shape 9">
            <a:extLst>
              <a:ext uri="{FF2B5EF4-FFF2-40B4-BE49-F238E27FC236}">
                <a16:creationId xmlns:a16="http://schemas.microsoft.com/office/drawing/2014/main" id="{0EDBA97A-438B-3F62-1AA3-C775AB26B670}"/>
              </a:ext>
            </a:extLst>
          </p:cNvPr>
          <p:cNvSpPr/>
          <p:nvPr/>
        </p:nvSpPr>
        <p:spPr>
          <a:xfrm>
            <a:off x="3857694" y="5006366"/>
            <a:ext cx="2657853" cy="1504373"/>
          </a:xfrm>
          <a:prstGeom prst="ellipse">
            <a:avLst/>
          </a:prstGeom>
          <a:solidFill>
            <a:schemeClr val="accent2">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Times New Roman" panose="02020603050405020304" pitchFamily="18" charset="0"/>
              </a:rPr>
              <a:t>Support</a:t>
            </a:r>
          </a:p>
        </p:txBody>
      </p:sp>
    </p:spTree>
    <p:extLst>
      <p:ext uri="{BB962C8B-B14F-4D97-AF65-F5344CB8AC3E}">
        <p14:creationId xmlns:p14="http://schemas.microsoft.com/office/powerpoint/2010/main" val="545685121"/>
      </p:ext>
    </p:extLst>
  </p:cSld>
  <p:clrMapOvr>
    <a:masterClrMapping/>
  </p:clrMapOvr>
  <mc:AlternateContent xmlns:mc="http://schemas.openxmlformats.org/markup-compatibility/2006" xmlns:p14="http://schemas.microsoft.com/office/powerpoint/2010/main">
    <mc:Choice Requires="p14">
      <p:transition p14:dur="0" advTm="259928"/>
    </mc:Choice>
    <mc:Fallback xmlns="">
      <p:transition advTm="259928"/>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0EC47D6-E508-1B5E-C8DA-F0B393597930}"/>
            </a:ext>
          </a:extLst>
        </p:cNvPr>
        <p:cNvGrpSpPr/>
        <p:nvPr/>
      </p:nvGrpSpPr>
      <p:grpSpPr>
        <a:xfrm>
          <a:off x="0" y="0"/>
          <a:ext cx="0" cy="0"/>
          <a:chOff x="0" y="0"/>
          <a:chExt cx="0" cy="0"/>
        </a:xfrm>
      </p:grpSpPr>
      <p:sp>
        <p:nvSpPr>
          <p:cNvPr id="3" name="Shape 7">
            <a:extLst>
              <a:ext uri="{FF2B5EF4-FFF2-40B4-BE49-F238E27FC236}">
                <a16:creationId xmlns:a16="http://schemas.microsoft.com/office/drawing/2014/main" id="{84701FF5-D76E-569C-1E09-730CAB1ECBA1}"/>
              </a:ext>
            </a:extLst>
          </p:cNvPr>
          <p:cNvSpPr/>
          <p:nvPr/>
        </p:nvSpPr>
        <p:spPr>
          <a:xfrm>
            <a:off x="4069037" y="1319965"/>
            <a:ext cx="4299186" cy="4299186"/>
          </a:xfrm>
          <a:prstGeom prst="ellipse">
            <a:avLst/>
          </a:prstGeom>
          <a:noFill/>
          <a:ln w="34925">
            <a:solidFill>
              <a:schemeClr val="bg2"/>
            </a:solidFill>
            <a:prstDash val="dash"/>
            <a:round/>
          </a:ln>
        </p:spPr>
        <p:style>
          <a:lnRef idx="0">
            <a:scrgbClr r="0" g="0" b="0"/>
          </a:lnRef>
          <a:fillRef idx="0">
            <a:scrgbClr r="0" g="0" b="0"/>
          </a:fillRef>
          <a:effectRef idx="0">
            <a:scrgbClr r="0" g="0" b="0"/>
          </a:effectRef>
          <a:fontRef idx="minor"/>
        </p:style>
        <p:txBody>
          <a:bodyPr lIns="90000" tIns="45000" rIns="90000" bIns="4500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5" name="Shape 9">
            <a:extLst>
              <a:ext uri="{FF2B5EF4-FFF2-40B4-BE49-F238E27FC236}">
                <a16:creationId xmlns:a16="http://schemas.microsoft.com/office/drawing/2014/main" id="{6E19E5A0-4FF4-9609-57FF-13E30E63955F}"/>
              </a:ext>
            </a:extLst>
          </p:cNvPr>
          <p:cNvSpPr/>
          <p:nvPr/>
        </p:nvSpPr>
        <p:spPr>
          <a:xfrm>
            <a:off x="5580745" y="743230"/>
            <a:ext cx="1275773" cy="12757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7" name="Shape 9">
            <a:extLst>
              <a:ext uri="{FF2B5EF4-FFF2-40B4-BE49-F238E27FC236}">
                <a16:creationId xmlns:a16="http://schemas.microsoft.com/office/drawing/2014/main" id="{1D02E529-9134-A961-0D1C-F641FF5B1BC5}"/>
              </a:ext>
            </a:extLst>
          </p:cNvPr>
          <p:cNvSpPr/>
          <p:nvPr/>
        </p:nvSpPr>
        <p:spPr>
          <a:xfrm>
            <a:off x="5580745" y="4920116"/>
            <a:ext cx="1275773" cy="12757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0" name="Shape 9">
            <a:extLst>
              <a:ext uri="{FF2B5EF4-FFF2-40B4-BE49-F238E27FC236}">
                <a16:creationId xmlns:a16="http://schemas.microsoft.com/office/drawing/2014/main" id="{AD35E2C9-6BCF-09B1-A5F8-F5661CE29212}"/>
              </a:ext>
            </a:extLst>
          </p:cNvPr>
          <p:cNvSpPr/>
          <p:nvPr/>
        </p:nvSpPr>
        <p:spPr>
          <a:xfrm>
            <a:off x="3548585" y="2815844"/>
            <a:ext cx="1275773" cy="12757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2" name="Shape 9">
            <a:extLst>
              <a:ext uri="{FF2B5EF4-FFF2-40B4-BE49-F238E27FC236}">
                <a16:creationId xmlns:a16="http://schemas.microsoft.com/office/drawing/2014/main" id="{98FAF878-4AE2-D1D4-6E18-16B14B293788}"/>
              </a:ext>
            </a:extLst>
          </p:cNvPr>
          <p:cNvSpPr/>
          <p:nvPr/>
        </p:nvSpPr>
        <p:spPr>
          <a:xfrm>
            <a:off x="7612905" y="2815844"/>
            <a:ext cx="1275773" cy="1275773"/>
          </a:xfrm>
          <a:prstGeom prst="ellipse">
            <a:avLst/>
          </a:prstGeom>
          <a:solidFill>
            <a:schemeClr val="tx1">
              <a:lumMod val="20000"/>
              <a:lumOff val="80000"/>
            </a:schemeClr>
          </a:solidFill>
          <a:ln w="12700">
            <a:noFill/>
            <a:round/>
          </a:ln>
        </p:spPr>
        <p:style>
          <a:lnRef idx="0">
            <a:scrgbClr r="0" g="0" b="0"/>
          </a:lnRef>
          <a:fillRef idx="0">
            <a:scrgbClr r="0" g="0" b="0"/>
          </a:fillRef>
          <a:effectRef idx="0">
            <a:scrgbClr r="0" g="0" b="0"/>
          </a:effectRef>
          <a:fontRef idx="minor"/>
        </p:style>
        <p:txBody>
          <a:bodyPr lIns="90000" tIns="45000" rIns="90000" bIns="45000" anchor="t">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14" name="Text 10">
            <a:extLst>
              <a:ext uri="{FF2B5EF4-FFF2-40B4-BE49-F238E27FC236}">
                <a16:creationId xmlns:a16="http://schemas.microsoft.com/office/drawing/2014/main" id="{34BD79BF-1010-9103-B6CF-212F57CEE121}"/>
              </a:ext>
            </a:extLst>
          </p:cNvPr>
          <p:cNvSpPr/>
          <p:nvPr/>
        </p:nvSpPr>
        <p:spPr>
          <a:xfrm rot="5400000" flipH="1">
            <a:off x="5154643" y="2289509"/>
            <a:ext cx="2148480" cy="21484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tab pos="0" algn="l"/>
              </a:tabLst>
              <a:defRPr/>
            </a:pPr>
            <a:r>
              <a:rPr kumimoji="0" lang="en-US" sz="11500" b="0" i="0" u="none" strike="noStrike" kern="1200" cap="none" spc="0" normalizeH="0" baseline="0" noProof="0" dirty="0">
                <a:ln>
                  <a:noFill/>
                </a:ln>
                <a:solidFill>
                  <a:srgbClr val="FEFFFF"/>
                </a:solidFill>
                <a:effectLst/>
                <a:uLnTx/>
                <a:uFillTx/>
                <a:latin typeface="Arial" panose="020B0604020202020204"/>
                <a:ea typeface="+mn-ea"/>
                <a:cs typeface="+mn-cs"/>
              </a:rPr>
              <a:t>↻</a:t>
            </a:r>
          </a:p>
        </p:txBody>
      </p:sp>
      <p:sp>
        <p:nvSpPr>
          <p:cNvPr id="16" name="Textfeld 15">
            <a:extLst>
              <a:ext uri="{FF2B5EF4-FFF2-40B4-BE49-F238E27FC236}">
                <a16:creationId xmlns:a16="http://schemas.microsoft.com/office/drawing/2014/main" id="{DFB35555-9F0E-8CCB-60F9-EF11007655A5}"/>
              </a:ext>
            </a:extLst>
          </p:cNvPr>
          <p:cNvSpPr txBox="1"/>
          <p:nvPr/>
        </p:nvSpPr>
        <p:spPr>
          <a:xfrm>
            <a:off x="495300" y="2406780"/>
            <a:ext cx="3295705"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3200" b="1" i="0" u="none" strike="noStrike" kern="1200" cap="none" spc="0" normalizeH="0" baseline="0" noProof="0" dirty="0">
                <a:ln>
                  <a:noFill/>
                </a:ln>
                <a:solidFill>
                  <a:srgbClr val="FEFFFF"/>
                </a:solidFill>
                <a:effectLst/>
                <a:uLnTx/>
                <a:uFillTx/>
                <a:latin typeface="Arial" panose="020B0604020202020204"/>
                <a:ea typeface="+mn-ea"/>
                <a:cs typeface="+mn-cs"/>
              </a:rPr>
              <a:t>Communication</a:t>
            </a:r>
            <a:endParaRPr kumimoji="0" lang="de-DE" sz="4000" b="1" i="0" u="none" strike="noStrike" kern="1200" cap="none" spc="0" normalizeH="0" baseline="0" noProof="0" dirty="0">
              <a:ln>
                <a:noFill/>
              </a:ln>
              <a:solidFill>
                <a:srgbClr val="FEFFFF"/>
              </a:solidFill>
              <a:effectLst/>
              <a:uLnTx/>
              <a:uFillTx/>
              <a:latin typeface="Arial" panose="020B0604020202020204"/>
              <a:ea typeface="+mn-ea"/>
              <a:cs typeface="+mn-cs"/>
            </a:endParaRPr>
          </a:p>
        </p:txBody>
      </p:sp>
      <p:sp>
        <p:nvSpPr>
          <p:cNvPr id="18" name="Textfeld 17">
            <a:extLst>
              <a:ext uri="{FF2B5EF4-FFF2-40B4-BE49-F238E27FC236}">
                <a16:creationId xmlns:a16="http://schemas.microsoft.com/office/drawing/2014/main" id="{0E676FB6-626D-71DF-6BC9-8322253F6EC6}"/>
              </a:ext>
            </a:extLst>
          </p:cNvPr>
          <p:cNvSpPr txBox="1"/>
          <p:nvPr/>
        </p:nvSpPr>
        <p:spPr>
          <a:xfrm>
            <a:off x="8638183" y="3844623"/>
            <a:ext cx="232915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3200" b="1" i="0" u="none" strike="noStrike" kern="1200" cap="none" spc="0" normalizeH="0" baseline="0" noProof="0" dirty="0">
                <a:ln>
                  <a:noFill/>
                </a:ln>
                <a:solidFill>
                  <a:srgbClr val="FEFFFF"/>
                </a:solidFill>
                <a:effectLst/>
                <a:uLnTx/>
                <a:uFillTx/>
                <a:latin typeface="Arial" panose="020B0604020202020204"/>
                <a:ea typeface="+mn-ea"/>
                <a:cs typeface="+mn-cs"/>
              </a:rPr>
              <a:t>Evaluation</a:t>
            </a:r>
          </a:p>
        </p:txBody>
      </p:sp>
      <p:sp>
        <p:nvSpPr>
          <p:cNvPr id="20" name="Textfeld 19">
            <a:extLst>
              <a:ext uri="{FF2B5EF4-FFF2-40B4-BE49-F238E27FC236}">
                <a16:creationId xmlns:a16="http://schemas.microsoft.com/office/drawing/2014/main" id="{DB206C8C-4B4A-2953-5BFD-9D5D82BC7858}"/>
              </a:ext>
            </a:extLst>
          </p:cNvPr>
          <p:cNvSpPr txBox="1"/>
          <p:nvPr/>
        </p:nvSpPr>
        <p:spPr>
          <a:xfrm>
            <a:off x="6753047" y="472724"/>
            <a:ext cx="286720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3200" b="1" i="0" u="none" strike="noStrike" kern="1200" cap="none" spc="0" normalizeH="0" baseline="0" noProof="0" dirty="0">
                <a:ln>
                  <a:noFill/>
                </a:ln>
                <a:solidFill>
                  <a:srgbClr val="FEFFFF"/>
                </a:solidFill>
                <a:effectLst/>
                <a:uLnTx/>
                <a:uFillTx/>
                <a:latin typeface="Arial" panose="020B0604020202020204"/>
                <a:ea typeface="+mn-ea"/>
                <a:cs typeface="+mn-cs"/>
              </a:rPr>
              <a:t>Measurement</a:t>
            </a:r>
          </a:p>
        </p:txBody>
      </p:sp>
      <p:sp>
        <p:nvSpPr>
          <p:cNvPr id="22" name="Textfeld 21">
            <a:extLst>
              <a:ext uri="{FF2B5EF4-FFF2-40B4-BE49-F238E27FC236}">
                <a16:creationId xmlns:a16="http://schemas.microsoft.com/office/drawing/2014/main" id="{709328D1-7F24-7710-927E-408F600C940C}"/>
              </a:ext>
            </a:extLst>
          </p:cNvPr>
          <p:cNvSpPr txBox="1"/>
          <p:nvPr/>
        </p:nvSpPr>
        <p:spPr>
          <a:xfrm>
            <a:off x="3658068" y="5641480"/>
            <a:ext cx="205408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3200" b="1" i="0" u="none" strike="noStrike" kern="1200" cap="none" spc="0" normalizeH="0" baseline="0" noProof="0" dirty="0">
                <a:ln>
                  <a:noFill/>
                </a:ln>
                <a:solidFill>
                  <a:srgbClr val="FEFFFF"/>
                </a:solidFill>
                <a:effectLst/>
                <a:uLnTx/>
                <a:uFillTx/>
                <a:latin typeface="Arial" panose="020B0604020202020204"/>
                <a:ea typeface="+mn-ea"/>
                <a:cs typeface="+mn-cs"/>
              </a:rPr>
              <a:t>Learning</a:t>
            </a:r>
          </a:p>
        </p:txBody>
      </p:sp>
      <p:pic>
        <p:nvPicPr>
          <p:cNvPr id="24" name="Grafik 23">
            <a:extLst>
              <a:ext uri="{FF2B5EF4-FFF2-40B4-BE49-F238E27FC236}">
                <a16:creationId xmlns:a16="http://schemas.microsoft.com/office/drawing/2014/main" id="{DD359A5D-C809-6071-EAE0-780806E658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5484" y="948731"/>
            <a:ext cx="808498" cy="808498"/>
          </a:xfrm>
          <a:prstGeom prst="rect">
            <a:avLst/>
          </a:prstGeom>
        </p:spPr>
      </p:pic>
      <p:pic>
        <p:nvPicPr>
          <p:cNvPr id="26" name="Grafik 25">
            <a:extLst>
              <a:ext uri="{FF2B5EF4-FFF2-40B4-BE49-F238E27FC236}">
                <a16:creationId xmlns:a16="http://schemas.microsoft.com/office/drawing/2014/main" id="{34B2CA70-0B03-C3D4-C643-DF5D4710BA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43565" y="5142978"/>
            <a:ext cx="755976" cy="755976"/>
          </a:xfrm>
          <a:prstGeom prst="rect">
            <a:avLst/>
          </a:prstGeom>
        </p:spPr>
      </p:pic>
      <p:pic>
        <p:nvPicPr>
          <p:cNvPr id="28" name="Grafik 27">
            <a:extLst>
              <a:ext uri="{FF2B5EF4-FFF2-40B4-BE49-F238E27FC236}">
                <a16:creationId xmlns:a16="http://schemas.microsoft.com/office/drawing/2014/main" id="{4C1F1621-8CC5-5A75-DFAB-BB313C20D6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61269" y="2991555"/>
            <a:ext cx="797395" cy="797395"/>
          </a:xfrm>
          <a:prstGeom prst="rect">
            <a:avLst/>
          </a:prstGeom>
        </p:spPr>
      </p:pic>
      <p:pic>
        <p:nvPicPr>
          <p:cNvPr id="30" name="Grafik 29">
            <a:extLst>
              <a:ext uri="{FF2B5EF4-FFF2-40B4-BE49-F238E27FC236}">
                <a16:creationId xmlns:a16="http://schemas.microsoft.com/office/drawing/2014/main" id="{7AD2D75D-B24F-00A8-A619-86006B1B070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15378" y="3085019"/>
            <a:ext cx="722805" cy="722805"/>
          </a:xfrm>
          <a:prstGeom prst="rect">
            <a:avLst/>
          </a:prstGeom>
        </p:spPr>
      </p:pic>
    </p:spTree>
    <p:extLst>
      <p:ext uri="{BB962C8B-B14F-4D97-AF65-F5344CB8AC3E}">
        <p14:creationId xmlns:p14="http://schemas.microsoft.com/office/powerpoint/2010/main" val="3528520832"/>
      </p:ext>
    </p:extLst>
  </p:cSld>
  <p:clrMapOvr>
    <a:masterClrMapping/>
  </p:clrMapOvr>
  <mc:AlternateContent xmlns:mc="http://schemas.openxmlformats.org/markup-compatibility/2006" xmlns:p14="http://schemas.microsoft.com/office/powerpoint/2010/main">
    <mc:Choice Requires="p14">
      <p:transition p14:dur="0" advTm="365832"/>
    </mc:Choice>
    <mc:Fallback xmlns="">
      <p:transition advTm="365832"/>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C1F27FD-56F8-7D11-EEE0-343752984AE5}"/>
            </a:ext>
          </a:extLst>
        </p:cNvPr>
        <p:cNvGrpSpPr/>
        <p:nvPr/>
      </p:nvGrpSpPr>
      <p:grpSpPr>
        <a:xfrm>
          <a:off x="0" y="0"/>
          <a:ext cx="0" cy="0"/>
          <a:chOff x="0" y="0"/>
          <a:chExt cx="0" cy="0"/>
        </a:xfrm>
      </p:grpSpPr>
      <p:sp>
        <p:nvSpPr>
          <p:cNvPr id="8" name="Textfeld 7">
            <a:extLst>
              <a:ext uri="{FF2B5EF4-FFF2-40B4-BE49-F238E27FC236}">
                <a16:creationId xmlns:a16="http://schemas.microsoft.com/office/drawing/2014/main" id="{8333F1C0-823A-8A21-DC05-7BA6149F5D7F}"/>
              </a:ext>
            </a:extLst>
          </p:cNvPr>
          <p:cNvSpPr txBox="1"/>
          <p:nvPr/>
        </p:nvSpPr>
        <p:spPr>
          <a:xfrm>
            <a:off x="822959" y="1213008"/>
            <a:ext cx="9102091" cy="2492990"/>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Unsere Wirkungsketten sind größer</a:t>
            </a:r>
            <a:b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b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als unsere Organisationen.</a:t>
            </a:r>
          </a:p>
        </p:txBody>
      </p:sp>
    </p:spTree>
    <p:extLst>
      <p:ext uri="{BB962C8B-B14F-4D97-AF65-F5344CB8AC3E}">
        <p14:creationId xmlns:p14="http://schemas.microsoft.com/office/powerpoint/2010/main" val="1098674416"/>
      </p:ext>
    </p:extLst>
  </p:cSld>
  <p:clrMapOvr>
    <a:masterClrMapping/>
  </p:clrMapOvr>
  <mc:AlternateContent xmlns:mc="http://schemas.openxmlformats.org/markup-compatibility/2006" xmlns:p14="http://schemas.microsoft.com/office/powerpoint/2010/main">
    <mc:Choice Requires="p14">
      <p:transition p14:dur="0" advTm="105572"/>
    </mc:Choice>
    <mc:Fallback xmlns="">
      <p:transition advTm="10557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6E8AA-4F45-3A4E-A925-0AF22C276341}"/>
            </a:ext>
          </a:extLst>
        </p:cNvPr>
        <p:cNvGrpSpPr/>
        <p:nvPr/>
      </p:nvGrpSpPr>
      <p:grpSpPr>
        <a:xfrm>
          <a:off x="0" y="0"/>
          <a:ext cx="0" cy="0"/>
          <a:chOff x="0" y="0"/>
          <a:chExt cx="0" cy="0"/>
        </a:xfrm>
      </p:grpSpPr>
      <p:pic>
        <p:nvPicPr>
          <p:cNvPr id="8" name="Grafik 7">
            <a:extLst>
              <a:ext uri="{FF2B5EF4-FFF2-40B4-BE49-F238E27FC236}">
                <a16:creationId xmlns:a16="http://schemas.microsoft.com/office/drawing/2014/main" id="{581C03C0-1694-6F27-194B-FB5614CD94A3}"/>
              </a:ext>
            </a:extLst>
          </p:cNvPr>
          <p:cNvPicPr>
            <a:picLocks noChangeAspect="1"/>
          </p:cNvPicPr>
          <p:nvPr/>
        </p:nvPicPr>
        <p:blipFill>
          <a:blip r:embed="rId3">
            <a:extLst>
              <a:ext uri="{28A0092B-C50C-407E-A947-70E740481C1C}">
                <a14:useLocalDpi xmlns:a14="http://schemas.microsoft.com/office/drawing/2010/main" val="0"/>
              </a:ext>
            </a:extLst>
          </a:blip>
          <a:srcRect t="10657" b="16172"/>
          <a:stretch>
            <a:fillRect/>
          </a:stretch>
        </p:blipFill>
        <p:spPr>
          <a:xfrm>
            <a:off x="0" y="1"/>
            <a:ext cx="12192000" cy="6858000"/>
          </a:xfrm>
          <a:prstGeom prst="rect">
            <a:avLst/>
          </a:prstGeom>
        </p:spPr>
      </p:pic>
      <p:sp>
        <p:nvSpPr>
          <p:cNvPr id="12" name="Textfeld 11">
            <a:extLst>
              <a:ext uri="{FF2B5EF4-FFF2-40B4-BE49-F238E27FC236}">
                <a16:creationId xmlns:a16="http://schemas.microsoft.com/office/drawing/2014/main" id="{F43FDB5F-D555-AB82-51E7-7D12E25D5142}"/>
              </a:ext>
            </a:extLst>
          </p:cNvPr>
          <p:cNvSpPr txBox="1"/>
          <p:nvPr/>
        </p:nvSpPr>
        <p:spPr>
          <a:xfrm>
            <a:off x="8565287" y="6124332"/>
            <a:ext cx="3363806" cy="46166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de-DE" sz="2400" b="0" i="0" u="none" strike="noStrike" kern="1200" cap="none" spc="0" normalizeH="0" baseline="0" noProof="0" dirty="0">
                <a:ln>
                  <a:noFill/>
                </a:ln>
                <a:solidFill>
                  <a:srgbClr val="143173">
                    <a:lumMod val="20000"/>
                    <a:lumOff val="80000"/>
                  </a:srgbClr>
                </a:solidFill>
                <a:effectLst/>
                <a:uLnTx/>
                <a:uFillTx/>
                <a:latin typeface="Arial" panose="020B0604020202020204"/>
                <a:ea typeface="+mn-ea"/>
                <a:cs typeface="+mn-cs"/>
              </a:rPr>
              <a:t>Beispiel Kavli &amp; Tschira</a:t>
            </a:r>
          </a:p>
        </p:txBody>
      </p:sp>
    </p:spTree>
    <p:extLst>
      <p:ext uri="{BB962C8B-B14F-4D97-AF65-F5344CB8AC3E}">
        <p14:creationId xmlns:p14="http://schemas.microsoft.com/office/powerpoint/2010/main" val="1007056521"/>
      </p:ext>
    </p:extLst>
  </p:cSld>
  <p:clrMapOvr>
    <a:masterClrMapping/>
  </p:clrMapOvr>
  <mc:AlternateContent xmlns:mc="http://schemas.openxmlformats.org/markup-compatibility/2006" xmlns:p14="http://schemas.microsoft.com/office/powerpoint/2010/main">
    <mc:Choice Requires="p14">
      <p:transition p14:dur="0" advTm="258205"/>
    </mc:Choice>
    <mc:Fallback xmlns="">
      <p:transition advTm="258205"/>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95F3C09-9727-C86B-DDF0-2525B1A96084}"/>
            </a:ext>
          </a:extLst>
        </p:cNvPr>
        <p:cNvGrpSpPr/>
        <p:nvPr/>
      </p:nvGrpSpPr>
      <p:grpSpPr>
        <a:xfrm>
          <a:off x="0" y="0"/>
          <a:ext cx="0" cy="0"/>
          <a:chOff x="0" y="0"/>
          <a:chExt cx="0" cy="0"/>
        </a:xfrm>
      </p:grpSpPr>
      <p:sp>
        <p:nvSpPr>
          <p:cNvPr id="8" name="Textfeld 7">
            <a:extLst>
              <a:ext uri="{FF2B5EF4-FFF2-40B4-BE49-F238E27FC236}">
                <a16:creationId xmlns:a16="http://schemas.microsoft.com/office/drawing/2014/main" id="{7078D8EF-E5DA-63EC-A5D3-64C49B87A48B}"/>
              </a:ext>
            </a:extLst>
          </p:cNvPr>
          <p:cNvSpPr txBox="1"/>
          <p:nvPr/>
        </p:nvSpPr>
        <p:spPr>
          <a:xfrm>
            <a:off x="822959" y="1213008"/>
            <a:ext cx="10564838" cy="415498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Unsere Wirkungsräume</a:t>
            </a:r>
            <a:b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b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sind begrenzt.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Unsere gemeinsame Wirkung</a:t>
            </a:r>
            <a:b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br>
            <a:r>
              <a:rPr kumimoji="0" lang="de-DE" sz="5400" b="1" i="0" u="none" strike="noStrike" kern="1200" cap="none" spc="0" normalizeH="0" baseline="0" noProof="0" dirty="0">
                <a:ln>
                  <a:noFill/>
                </a:ln>
                <a:solidFill>
                  <a:srgbClr val="FEFFFF"/>
                </a:solidFill>
                <a:effectLst/>
                <a:uLnTx/>
                <a:uFillTx/>
                <a:latin typeface="Arial" panose="020B0604020202020204"/>
                <a:ea typeface="+mn-ea"/>
                <a:cs typeface="+mn-cs"/>
              </a:rPr>
              <a:t>muss es nicht sein.</a:t>
            </a:r>
          </a:p>
        </p:txBody>
      </p:sp>
    </p:spTree>
    <p:extLst>
      <p:ext uri="{BB962C8B-B14F-4D97-AF65-F5344CB8AC3E}">
        <p14:creationId xmlns:p14="http://schemas.microsoft.com/office/powerpoint/2010/main" val="2364565059"/>
      </p:ext>
    </p:extLst>
  </p:cSld>
  <p:clrMapOvr>
    <a:masterClrMapping/>
  </p:clrMapOvr>
  <mc:AlternateContent xmlns:mc="http://schemas.openxmlformats.org/markup-compatibility/2006" xmlns:p14="http://schemas.microsoft.com/office/powerpoint/2010/main">
    <mc:Choice Requires="p14">
      <p:transition p14:dur="0" advTm="72986"/>
    </mc:Choice>
    <mc:Fallback xmlns="">
      <p:transition advTm="7298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7F5B8-577C-0A97-3C20-6970C74A99BB}"/>
            </a:ext>
          </a:extLst>
        </p:cNvPr>
        <p:cNvGrpSpPr/>
        <p:nvPr/>
      </p:nvGrpSpPr>
      <p:grpSpPr>
        <a:xfrm>
          <a:off x="0" y="0"/>
          <a:ext cx="0" cy="0"/>
          <a:chOff x="0" y="0"/>
          <a:chExt cx="0" cy="0"/>
        </a:xfrm>
      </p:grpSpPr>
      <p:pic>
        <p:nvPicPr>
          <p:cNvPr id="3" name="Grafik 2" descr="Ein Bild, das Schrift, Text, Grafiken, Screenshot enthält.&#10;&#10;KI-generierte Inhalte können fehlerhaft sein.">
            <a:extLst>
              <a:ext uri="{FF2B5EF4-FFF2-40B4-BE49-F238E27FC236}">
                <a16:creationId xmlns:a16="http://schemas.microsoft.com/office/drawing/2014/main" id="{1646F468-6178-45F4-1202-0F274AA0C8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8104" y="4932774"/>
            <a:ext cx="4363896" cy="1925226"/>
          </a:xfrm>
          <a:prstGeom prst="rect">
            <a:avLst/>
          </a:prstGeom>
        </p:spPr>
      </p:pic>
      <p:sp>
        <p:nvSpPr>
          <p:cNvPr id="5" name="Textfeld 4">
            <a:extLst>
              <a:ext uri="{FF2B5EF4-FFF2-40B4-BE49-F238E27FC236}">
                <a16:creationId xmlns:a16="http://schemas.microsoft.com/office/drawing/2014/main" id="{5705FFD3-D40B-80D6-E273-87F80FDD6E05}"/>
              </a:ext>
            </a:extLst>
          </p:cNvPr>
          <p:cNvSpPr txBox="1"/>
          <p:nvPr/>
        </p:nvSpPr>
        <p:spPr>
          <a:xfrm>
            <a:off x="551271" y="4655741"/>
            <a:ext cx="8167019" cy="184665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Klaus Tschira Stiftung gGmbH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Schloss-Wolfsbrunnenweg 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69118 Heidelberg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24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400" b="1" i="0" u="none" strike="noStrike" kern="1200" cap="none" spc="0" normalizeH="0" baseline="0" noProof="0" dirty="0">
                <a:ln>
                  <a:noFill/>
                </a:ln>
                <a:solidFill>
                  <a:srgbClr val="FEFFFF"/>
                </a:solidFill>
                <a:effectLst/>
                <a:uLnTx/>
                <a:uFillTx/>
                <a:latin typeface="Arial" panose="020B0604020202020204"/>
                <a:ea typeface="Cambria" pitchFamily="34" charset="-122"/>
                <a:cs typeface="+mn-cs"/>
              </a:rPr>
              <a:t>www.klaus-tschira-stiftung.de</a:t>
            </a:r>
          </a:p>
        </p:txBody>
      </p:sp>
    </p:spTree>
    <p:extLst>
      <p:ext uri="{BB962C8B-B14F-4D97-AF65-F5344CB8AC3E}">
        <p14:creationId xmlns:p14="http://schemas.microsoft.com/office/powerpoint/2010/main" val="2379777655"/>
      </p:ext>
    </p:extLst>
  </p:cSld>
  <p:clrMapOvr>
    <a:masterClrMapping/>
  </p:clrMapOvr>
  <mc:AlternateContent xmlns:mc="http://schemas.openxmlformats.org/markup-compatibility/2006" xmlns:p14="http://schemas.microsoft.com/office/powerpoint/2010/main">
    <mc:Choice Requires="p14">
      <p:transition p14:dur="0" advTm="295"/>
    </mc:Choice>
    <mc:Fallback xmlns="">
      <p:transition advTm="29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A3A3"/>
        </a:solidFill>
        <a:effectLst/>
      </p:bgPr>
    </p:bg>
    <p:spTree>
      <p:nvGrpSpPr>
        <p:cNvPr id="1" name="">
          <a:extLst>
            <a:ext uri="{FF2B5EF4-FFF2-40B4-BE49-F238E27FC236}">
              <a16:creationId xmlns:a16="http://schemas.microsoft.com/office/drawing/2014/main" id="{A6DEBB97-19D5-9883-C874-5130113FB8E1}"/>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290279E8-62E6-C02C-C127-8CA14995B1E6}"/>
              </a:ext>
            </a:extLst>
          </p:cNvPr>
          <p:cNvSpPr/>
          <p:nvPr/>
        </p:nvSpPr>
        <p:spPr>
          <a:xfrm>
            <a:off x="848722" y="165911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de-DE" sz="4800" b="1">
              <a:solidFill>
                <a:schemeClr val="tx1"/>
              </a:solidFill>
              <a:latin typeface="Georgia"/>
              <a:ea typeface="+mn-lt"/>
              <a:cs typeface="Arial"/>
            </a:endParaRPr>
          </a:p>
          <a:p>
            <a:pPr algn="ctr"/>
            <a:r>
              <a:rPr lang="de-DE" sz="4800" b="1">
                <a:solidFill>
                  <a:schemeClr val="tx1"/>
                </a:solidFill>
                <a:latin typeface="Georgia"/>
                <a:ea typeface="+mn-lt"/>
                <a:cs typeface="Arial"/>
              </a:rPr>
              <a:t>Zwischen Wissenschaft, Wirtschaft und Gemeinwohl</a:t>
            </a:r>
            <a:endParaRPr lang="de-DE">
              <a:solidFill>
                <a:schemeClr val="tx1"/>
              </a:solidFill>
            </a:endParaRPr>
          </a:p>
          <a:p>
            <a:pPr algn="ctr"/>
            <a:endParaRPr lang="de-DE" sz="5400">
              <a:solidFill>
                <a:schemeClr val="tx1"/>
              </a:solidFill>
              <a:latin typeface="Georgia"/>
              <a:cs typeface="Arial"/>
            </a:endParaRPr>
          </a:p>
          <a:p>
            <a:endParaRPr lang="de-DE" sz="5400">
              <a:solidFill>
                <a:schemeClr val="tx1"/>
              </a:solidFill>
              <a:latin typeface="Georgia"/>
            </a:endParaRPr>
          </a:p>
        </p:txBody>
      </p:sp>
      <p:pic>
        <p:nvPicPr>
          <p:cNvPr id="3" name="Grafik 2">
            <a:extLst>
              <a:ext uri="{FF2B5EF4-FFF2-40B4-BE49-F238E27FC236}">
                <a16:creationId xmlns:a16="http://schemas.microsoft.com/office/drawing/2014/main" id="{61782F36-2C9A-74AA-D699-3484E52254CA}"/>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3487436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399F4-8BF3-D4F3-DE13-CD13BA9BD661}"/>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DB53202B-B84B-50E0-7CCB-A175D8980E37}"/>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DE" sz="4000" b="1">
                <a:solidFill>
                  <a:schemeClr val="tx1"/>
                </a:solidFill>
                <a:latin typeface="Georgia"/>
                <a:cs typeface="Arial"/>
              </a:rPr>
              <a:t>Felix Streiter</a:t>
            </a:r>
            <a:endParaRPr lang="en-US">
              <a:solidFill>
                <a:schemeClr val="tx1"/>
              </a:solidFill>
            </a:endParaRPr>
          </a:p>
          <a:p>
            <a:pPr algn="ctr"/>
            <a:endParaRPr lang="de-DE" sz="2000" b="1">
              <a:solidFill>
                <a:schemeClr val="tx1"/>
              </a:solidFill>
              <a:latin typeface="Georgia"/>
              <a:cs typeface="Arial"/>
            </a:endParaRPr>
          </a:p>
          <a:p>
            <a:pPr algn="ctr"/>
            <a:r>
              <a:rPr lang="de-DE" sz="3200">
                <a:solidFill>
                  <a:schemeClr val="tx1"/>
                </a:solidFill>
                <a:latin typeface="Georgia"/>
                <a:cs typeface="Arial"/>
              </a:rPr>
              <a:t>Carl-Zeiss-Stiftung</a:t>
            </a:r>
            <a:endParaRPr lang="de-DE">
              <a:solidFill>
                <a:schemeClr val="tx1"/>
              </a:solidFill>
            </a:endParaRPr>
          </a:p>
        </p:txBody>
      </p:sp>
      <p:pic>
        <p:nvPicPr>
          <p:cNvPr id="3" name="Grafik 2">
            <a:extLst>
              <a:ext uri="{FF2B5EF4-FFF2-40B4-BE49-F238E27FC236}">
                <a16:creationId xmlns:a16="http://schemas.microsoft.com/office/drawing/2014/main" id="{8EA660FF-CBB3-3742-C0B9-AE9D9801FAA4}"/>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3154650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0967" y="882904"/>
            <a:ext cx="3418196"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5" dirty="0">
                <a:solidFill>
                  <a:srgbClr val="29456F"/>
                </a:solidFill>
                <a:latin typeface="Arial 2"/>
                <a:cs typeface="Arial 2"/>
              </a:rPr>
              <a:t>Tag der Stiftungen, Wien, 30.09.2026</a:t>
            </a:r>
          </a:p>
        </p:txBody>
      </p:sp>
      <p:sp>
        <p:nvSpPr>
          <p:cNvPr id="4" name="TextBox 4"/>
          <p:cNvSpPr txBox="1"/>
          <p:nvPr/>
        </p:nvSpPr>
        <p:spPr>
          <a:xfrm>
            <a:off x="670967" y="1718903"/>
            <a:ext cx="7353312" cy="85344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4800" b="1" dirty="0">
                <a:solidFill>
                  <a:srgbClr val="29456F"/>
                </a:solidFill>
                <a:latin typeface="Arial 2"/>
                <a:cs typeface="Arial 2"/>
              </a:rPr>
              <a:t>Zwischen Wissenschaft, </a:t>
            </a:r>
          </a:p>
        </p:txBody>
      </p:sp>
      <p:sp>
        <p:nvSpPr>
          <p:cNvPr id="5" name="TextBox 5"/>
          <p:cNvSpPr txBox="1"/>
          <p:nvPr/>
        </p:nvSpPr>
        <p:spPr>
          <a:xfrm>
            <a:off x="670968" y="2450056"/>
            <a:ext cx="8389209" cy="85400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4803" b="1" dirty="0">
                <a:solidFill>
                  <a:srgbClr val="29456F"/>
                </a:solidFill>
                <a:latin typeface="Arial 2"/>
                <a:cs typeface="Arial 2"/>
              </a:rPr>
              <a:t>Wirtschaft und Gemeinwohl.</a:t>
            </a:r>
          </a:p>
        </p:txBody>
      </p:sp>
      <p:sp>
        <p:nvSpPr>
          <p:cNvPr id="6" name="TextBox 6"/>
          <p:cNvSpPr txBox="1"/>
          <p:nvPr/>
        </p:nvSpPr>
        <p:spPr>
          <a:xfrm>
            <a:off x="670967" y="3169073"/>
            <a:ext cx="7050672" cy="56896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200" b="1" dirty="0">
                <a:solidFill>
                  <a:srgbClr val="29456F"/>
                </a:solidFill>
                <a:latin typeface="Arial 2"/>
                <a:cs typeface="Arial 2"/>
              </a:rPr>
              <a:t>Das Beispiel der Carl-Zeiss-Stiftung</a:t>
            </a:r>
          </a:p>
        </p:txBody>
      </p:sp>
      <p:sp>
        <p:nvSpPr>
          <p:cNvPr id="7" name="TextBox 7"/>
          <p:cNvSpPr txBox="1"/>
          <p:nvPr/>
        </p:nvSpPr>
        <p:spPr>
          <a:xfrm>
            <a:off x="670967" y="5287467"/>
            <a:ext cx="1485668"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5" dirty="0">
                <a:solidFill>
                  <a:srgbClr val="FFFFFF"/>
                </a:solidFill>
                <a:latin typeface="Arial 2"/>
                <a:cs typeface="Arial 2"/>
              </a:rPr>
              <a:t>Dr. Felix Streiter</a:t>
            </a:r>
          </a:p>
        </p:txBody>
      </p:sp>
      <p:sp>
        <p:nvSpPr>
          <p:cNvPr id="8" name="TextBox 8"/>
          <p:cNvSpPr txBox="1"/>
          <p:nvPr/>
        </p:nvSpPr>
        <p:spPr>
          <a:xfrm>
            <a:off x="670967" y="5701628"/>
            <a:ext cx="3249063" cy="28504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3" dirty="0">
                <a:solidFill>
                  <a:srgbClr val="FFFFFF"/>
                </a:solidFill>
                <a:latin typeface="Arial 2"/>
                <a:cs typeface="Arial 2"/>
              </a:rPr>
              <a:t>Geschäftsführer Carl-Zeiss-Stiftung</a:t>
            </a:r>
          </a:p>
        </p:txBody>
      </p:sp>
    </p:spTree>
    <p:extLst>
      <p:ext uri="{BB962C8B-B14F-4D97-AF65-F5344CB8AC3E}">
        <p14:creationId xmlns:p14="http://schemas.microsoft.com/office/powerpoint/2010/main" val="107507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2</a:t>
            </a:r>
          </a:p>
        </p:txBody>
      </p:sp>
      <p:sp>
        <p:nvSpPr>
          <p:cNvPr id="4" name="TextBox 4"/>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3</a:t>
            </a:r>
          </a:p>
        </p:txBody>
      </p:sp>
      <p:sp>
        <p:nvSpPr>
          <p:cNvPr id="4" name="TextBox 4"/>
          <p:cNvSpPr txBox="1"/>
          <p:nvPr/>
        </p:nvSpPr>
        <p:spPr>
          <a:xfrm>
            <a:off x="655523" y="485036"/>
            <a:ext cx="2689437"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FFFFFF"/>
                </a:solidFill>
                <a:latin typeface="Arial 2"/>
                <a:cs typeface="Arial 2"/>
              </a:rPr>
              <a:t>Gründungsväter</a:t>
            </a:r>
          </a:p>
        </p:txBody>
      </p:sp>
      <p:sp>
        <p:nvSpPr>
          <p:cNvPr id="5" name="TextBox 5"/>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6" name="TextBox 6"/>
          <p:cNvSpPr txBox="1"/>
          <p:nvPr/>
        </p:nvSpPr>
        <p:spPr>
          <a:xfrm>
            <a:off x="5390049" y="5300747"/>
            <a:ext cx="1452459"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spc="-13" dirty="0">
                <a:solidFill>
                  <a:srgbClr val="29456F"/>
                </a:solidFill>
                <a:latin typeface="Arial 2"/>
                <a:cs typeface="Arial 2"/>
              </a:rPr>
              <a:t>Ernst Abbe</a:t>
            </a:r>
          </a:p>
        </p:txBody>
      </p:sp>
      <p:sp>
        <p:nvSpPr>
          <p:cNvPr id="7" name="TextBox 7"/>
          <p:cNvSpPr txBox="1"/>
          <p:nvPr/>
        </p:nvSpPr>
        <p:spPr>
          <a:xfrm>
            <a:off x="9048157" y="5300747"/>
            <a:ext cx="1502907"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Otto Schott</a:t>
            </a:r>
          </a:p>
        </p:txBody>
      </p:sp>
      <p:sp>
        <p:nvSpPr>
          <p:cNvPr id="8" name="TextBox 8"/>
          <p:cNvSpPr txBox="1"/>
          <p:nvPr/>
        </p:nvSpPr>
        <p:spPr>
          <a:xfrm>
            <a:off x="1772751" y="5300747"/>
            <a:ext cx="1320416"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Carl Zeiss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4</a:t>
            </a:r>
          </a:p>
        </p:txBody>
      </p:sp>
      <p:sp>
        <p:nvSpPr>
          <p:cNvPr id="4" name="TextBox 4"/>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5</a:t>
            </a:r>
          </a:p>
        </p:txBody>
      </p:sp>
      <p:sp>
        <p:nvSpPr>
          <p:cNvPr id="4" name="TextBox 4"/>
          <p:cNvSpPr txBox="1"/>
          <p:nvPr/>
        </p:nvSpPr>
        <p:spPr>
          <a:xfrm>
            <a:off x="655523" y="485036"/>
            <a:ext cx="2019328"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Fördermotiv</a:t>
            </a:r>
          </a:p>
        </p:txBody>
      </p:sp>
      <p:sp>
        <p:nvSpPr>
          <p:cNvPr id="5" name="TextBox 5"/>
          <p:cNvSpPr txBox="1"/>
          <p:nvPr/>
        </p:nvSpPr>
        <p:spPr>
          <a:xfrm>
            <a:off x="1124103" y="5211501"/>
            <a:ext cx="1999160"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11" dirty="0">
                <a:solidFill>
                  <a:srgbClr val="FFFFFF"/>
                </a:solidFill>
                <a:latin typeface="Arial 2"/>
                <a:cs typeface="Arial 2"/>
              </a:rPr>
              <a:t>MINT-Bildung und </a:t>
            </a:r>
          </a:p>
        </p:txBody>
      </p:sp>
      <p:sp>
        <p:nvSpPr>
          <p:cNvPr id="6" name="TextBox 6"/>
          <p:cNvSpPr txBox="1"/>
          <p:nvPr/>
        </p:nvSpPr>
        <p:spPr>
          <a:xfrm>
            <a:off x="1510184" y="5520365"/>
            <a:ext cx="114362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2"/>
                <a:cs typeface="Arial 2"/>
              </a:rPr>
              <a:t>Forschung</a:t>
            </a:r>
          </a:p>
        </p:txBody>
      </p:sp>
      <p:sp>
        <p:nvSpPr>
          <p:cNvPr id="7" name="TextBox 7"/>
          <p:cNvSpPr txBox="1"/>
          <p:nvPr/>
        </p:nvSpPr>
        <p:spPr>
          <a:xfrm>
            <a:off x="5285233" y="3567580"/>
            <a:ext cx="1722711"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2"/>
                <a:cs typeface="Arial 2"/>
              </a:rPr>
              <a:t>Wirtschaftlicher </a:t>
            </a:r>
          </a:p>
        </p:txBody>
      </p:sp>
      <p:sp>
        <p:nvSpPr>
          <p:cNvPr id="8" name="TextBox 8"/>
          <p:cNvSpPr txBox="1"/>
          <p:nvPr/>
        </p:nvSpPr>
        <p:spPr>
          <a:xfrm>
            <a:off x="5567681" y="3876444"/>
            <a:ext cx="107596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2"/>
                <a:cs typeface="Arial 2"/>
              </a:rPr>
              <a:t>Fortschritt</a:t>
            </a:r>
          </a:p>
        </p:txBody>
      </p:sp>
      <p:sp>
        <p:nvSpPr>
          <p:cNvPr id="9" name="TextBox 9"/>
          <p:cNvSpPr txBox="1"/>
          <p:nvPr/>
        </p:nvSpPr>
        <p:spPr>
          <a:xfrm>
            <a:off x="9168723" y="1923692"/>
            <a:ext cx="197733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2"/>
                <a:cs typeface="Arial 2"/>
              </a:rPr>
              <a:t>Gesellschaftlicher </a:t>
            </a:r>
          </a:p>
        </p:txBody>
      </p:sp>
      <p:sp>
        <p:nvSpPr>
          <p:cNvPr id="10" name="TextBox 10"/>
          <p:cNvSpPr txBox="1"/>
          <p:nvPr/>
        </p:nvSpPr>
        <p:spPr>
          <a:xfrm>
            <a:off x="9546675" y="2232187"/>
            <a:ext cx="1142664"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spc="-4" dirty="0">
                <a:solidFill>
                  <a:srgbClr val="FFFFFF"/>
                </a:solidFill>
                <a:latin typeface="Arial 2"/>
                <a:cs typeface="Arial 2"/>
              </a:rPr>
              <a:t>Wohlstand</a:t>
            </a:r>
          </a:p>
        </p:txBody>
      </p:sp>
      <p:sp>
        <p:nvSpPr>
          <p:cNvPr id="11" name="TextBox 11"/>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6</a:t>
            </a:r>
          </a:p>
        </p:txBody>
      </p:sp>
      <p:sp>
        <p:nvSpPr>
          <p:cNvPr id="4" name="TextBox 4"/>
          <p:cNvSpPr txBox="1"/>
          <p:nvPr/>
        </p:nvSpPr>
        <p:spPr>
          <a:xfrm>
            <a:off x="655523" y="485036"/>
            <a:ext cx="1866684"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Geschichte</a:t>
            </a:r>
          </a:p>
        </p:txBody>
      </p:sp>
      <p:sp>
        <p:nvSpPr>
          <p:cNvPr id="5" name="TextBox 5"/>
          <p:cNvSpPr txBox="1"/>
          <p:nvPr/>
        </p:nvSpPr>
        <p:spPr>
          <a:xfrm>
            <a:off x="792887" y="1733127"/>
            <a:ext cx="82055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000000"/>
                </a:solidFill>
                <a:latin typeface="Arial 2"/>
                <a:cs typeface="Arial 2"/>
              </a:rPr>
              <a:t>1846-89 </a:t>
            </a:r>
          </a:p>
        </p:txBody>
      </p:sp>
      <p:sp>
        <p:nvSpPr>
          <p:cNvPr id="6" name="TextBox 6"/>
          <p:cNvSpPr txBox="1"/>
          <p:nvPr/>
        </p:nvSpPr>
        <p:spPr>
          <a:xfrm>
            <a:off x="2695279" y="1733127"/>
            <a:ext cx="37991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Carl</a:t>
            </a:r>
          </a:p>
        </p:txBody>
      </p:sp>
      <p:sp>
        <p:nvSpPr>
          <p:cNvPr id="7" name="TextBox 7"/>
          <p:cNvSpPr txBox="1"/>
          <p:nvPr/>
        </p:nvSpPr>
        <p:spPr>
          <a:xfrm>
            <a:off x="3121999" y="1733127"/>
            <a:ext cx="553188"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Zeiss </a:t>
            </a:r>
          </a:p>
        </p:txBody>
      </p:sp>
      <p:sp>
        <p:nvSpPr>
          <p:cNvPr id="8" name="TextBox 8"/>
          <p:cNvSpPr txBox="1"/>
          <p:nvPr/>
        </p:nvSpPr>
        <p:spPr>
          <a:xfrm>
            <a:off x="3664881" y="1733127"/>
            <a:ext cx="384060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gründet optische Werkstatt ZEISS in Jena</a:t>
            </a:r>
          </a:p>
        </p:txBody>
      </p:sp>
      <p:sp>
        <p:nvSpPr>
          <p:cNvPr id="9" name="TextBox 9"/>
          <p:cNvSpPr txBox="1"/>
          <p:nvPr/>
        </p:nvSpPr>
        <p:spPr>
          <a:xfrm>
            <a:off x="2695279" y="2052151"/>
            <a:ext cx="103922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Prof. Ernst </a:t>
            </a:r>
          </a:p>
        </p:txBody>
      </p:sp>
      <p:sp>
        <p:nvSpPr>
          <p:cNvPr id="10" name="TextBox 10"/>
          <p:cNvSpPr txBox="1"/>
          <p:nvPr/>
        </p:nvSpPr>
        <p:spPr>
          <a:xfrm>
            <a:off x="3703489" y="2052151"/>
            <a:ext cx="48561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Abbe</a:t>
            </a:r>
          </a:p>
        </p:txBody>
      </p:sp>
      <p:sp>
        <p:nvSpPr>
          <p:cNvPr id="11" name="TextBox 11"/>
          <p:cNvSpPr txBox="1"/>
          <p:nvPr/>
        </p:nvSpPr>
        <p:spPr>
          <a:xfrm>
            <a:off x="4231809" y="2052151"/>
            <a:ext cx="127446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15" dirty="0">
                <a:solidFill>
                  <a:srgbClr val="29456F"/>
                </a:solidFill>
                <a:latin typeface="Arial 2"/>
                <a:cs typeface="Arial 2"/>
              </a:rPr>
              <a:t>wird Teilhaber</a:t>
            </a:r>
          </a:p>
        </p:txBody>
      </p:sp>
      <p:sp>
        <p:nvSpPr>
          <p:cNvPr id="12" name="TextBox 12"/>
          <p:cNvSpPr txBox="1"/>
          <p:nvPr/>
        </p:nvSpPr>
        <p:spPr>
          <a:xfrm>
            <a:off x="2695279" y="2371175"/>
            <a:ext cx="39297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Otto</a:t>
            </a:r>
          </a:p>
        </p:txBody>
      </p:sp>
      <p:sp>
        <p:nvSpPr>
          <p:cNvPr id="13" name="TextBox 13"/>
          <p:cNvSpPr txBox="1"/>
          <p:nvPr/>
        </p:nvSpPr>
        <p:spPr>
          <a:xfrm>
            <a:off x="3138255" y="2371175"/>
            <a:ext cx="58925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Schott</a:t>
            </a:r>
          </a:p>
        </p:txBody>
      </p:sp>
      <p:sp>
        <p:nvSpPr>
          <p:cNvPr id="14" name="TextBox 14"/>
          <p:cNvSpPr txBox="1"/>
          <p:nvPr/>
        </p:nvSpPr>
        <p:spPr>
          <a:xfrm>
            <a:off x="3717713" y="2371175"/>
            <a:ext cx="490179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4" dirty="0">
                <a:solidFill>
                  <a:srgbClr val="29456F"/>
                </a:solidFill>
                <a:latin typeface="Arial 2"/>
                <a:cs typeface="Arial 2"/>
              </a:rPr>
              <a:t>, Zeiss und Abbe gründen Glaswerk SCHOTT in Jena</a:t>
            </a:r>
          </a:p>
        </p:txBody>
      </p:sp>
      <p:sp>
        <p:nvSpPr>
          <p:cNvPr id="15" name="TextBox 15"/>
          <p:cNvSpPr txBox="1"/>
          <p:nvPr/>
        </p:nvSpPr>
        <p:spPr>
          <a:xfrm>
            <a:off x="2695279" y="2690199"/>
            <a:ext cx="133374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Gründung der </a:t>
            </a:r>
          </a:p>
        </p:txBody>
      </p:sp>
      <p:sp>
        <p:nvSpPr>
          <p:cNvPr id="16" name="TextBox 16"/>
          <p:cNvSpPr txBox="1"/>
          <p:nvPr/>
        </p:nvSpPr>
        <p:spPr>
          <a:xfrm>
            <a:off x="4002193" y="2690199"/>
            <a:ext cx="171863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Carl-Zeiss-Stiftung</a:t>
            </a:r>
          </a:p>
        </p:txBody>
      </p:sp>
      <p:sp>
        <p:nvSpPr>
          <p:cNvPr id="17" name="TextBox 17"/>
          <p:cNvSpPr txBox="1"/>
          <p:nvPr/>
        </p:nvSpPr>
        <p:spPr>
          <a:xfrm>
            <a:off x="5737522" y="2690199"/>
            <a:ext cx="394029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und Übertragung des gesamten Eigentums</a:t>
            </a:r>
          </a:p>
        </p:txBody>
      </p:sp>
      <p:sp>
        <p:nvSpPr>
          <p:cNvPr id="18" name="TextBox 18"/>
          <p:cNvSpPr txBox="1"/>
          <p:nvPr/>
        </p:nvSpPr>
        <p:spPr>
          <a:xfrm>
            <a:off x="792887" y="3328585"/>
            <a:ext cx="82055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000000"/>
                </a:solidFill>
                <a:latin typeface="Arial 2"/>
                <a:cs typeface="Arial 2"/>
              </a:rPr>
              <a:t>1946-90 </a:t>
            </a:r>
          </a:p>
        </p:txBody>
      </p:sp>
      <p:sp>
        <p:nvSpPr>
          <p:cNvPr id="19" name="TextBox 19"/>
          <p:cNvSpPr txBox="1"/>
          <p:nvPr/>
        </p:nvSpPr>
        <p:spPr>
          <a:xfrm>
            <a:off x="2695279" y="3328585"/>
            <a:ext cx="142742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Neuaufbau der </a:t>
            </a:r>
          </a:p>
        </p:txBody>
      </p:sp>
      <p:sp>
        <p:nvSpPr>
          <p:cNvPr id="20" name="TextBox 20"/>
          <p:cNvSpPr txBox="1"/>
          <p:nvPr/>
        </p:nvSpPr>
        <p:spPr>
          <a:xfrm>
            <a:off x="4089569" y="3328585"/>
            <a:ext cx="125643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Unternehmen</a:t>
            </a:r>
          </a:p>
        </p:txBody>
      </p:sp>
      <p:sp>
        <p:nvSpPr>
          <p:cNvPr id="21" name="TextBox 21"/>
          <p:cNvSpPr txBox="1"/>
          <p:nvPr/>
        </p:nvSpPr>
        <p:spPr>
          <a:xfrm>
            <a:off x="5322994" y="3328585"/>
            <a:ext cx="521289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 VEB in Jena, ZEISS in Oberkochen, SCHOTT in Mainz,</a:t>
            </a:r>
          </a:p>
        </p:txBody>
      </p:sp>
      <p:sp>
        <p:nvSpPr>
          <p:cNvPr id="22" name="TextBox 22"/>
          <p:cNvSpPr txBox="1"/>
          <p:nvPr/>
        </p:nvSpPr>
        <p:spPr>
          <a:xfrm>
            <a:off x="2695279" y="3647609"/>
            <a:ext cx="145789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Enteignung der </a:t>
            </a:r>
          </a:p>
        </p:txBody>
      </p:sp>
      <p:sp>
        <p:nvSpPr>
          <p:cNvPr id="23" name="TextBox 23"/>
          <p:cNvSpPr txBox="1"/>
          <p:nvPr/>
        </p:nvSpPr>
        <p:spPr>
          <a:xfrm>
            <a:off x="4124113" y="3647609"/>
            <a:ext cx="707184"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4" dirty="0">
                <a:solidFill>
                  <a:srgbClr val="4097DB"/>
                </a:solidFill>
                <a:latin typeface="Arial 2"/>
                <a:cs typeface="Arial 2"/>
              </a:rPr>
              <a:t>Stiftung</a:t>
            </a:r>
          </a:p>
        </p:txBody>
      </p:sp>
      <p:sp>
        <p:nvSpPr>
          <p:cNvPr id="24" name="TextBox 24"/>
          <p:cNvSpPr txBox="1"/>
          <p:nvPr/>
        </p:nvSpPr>
        <p:spPr>
          <a:xfrm>
            <a:off x="4869858" y="3647609"/>
            <a:ext cx="340866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in Jena, Neugründung in Heidenheim</a:t>
            </a:r>
          </a:p>
        </p:txBody>
      </p:sp>
      <p:sp>
        <p:nvSpPr>
          <p:cNvPr id="25" name="TextBox 25"/>
          <p:cNvSpPr txBox="1"/>
          <p:nvPr/>
        </p:nvSpPr>
        <p:spPr>
          <a:xfrm>
            <a:off x="2695279" y="3967852"/>
            <a:ext cx="20291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Wingdings"/>
                <a:cs typeface="Wingdings"/>
              </a:rPr>
              <a:t>→</a:t>
            </a:r>
          </a:p>
        </p:txBody>
      </p:sp>
      <p:sp>
        <p:nvSpPr>
          <p:cNvPr id="26" name="TextBox 26"/>
          <p:cNvSpPr txBox="1"/>
          <p:nvPr/>
        </p:nvSpPr>
        <p:spPr>
          <a:xfrm>
            <a:off x="2951311" y="3966633"/>
            <a:ext cx="399107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ZEISS, SCHOTT &amp; Stiftung gibt es zweimal</a:t>
            </a:r>
          </a:p>
        </p:txBody>
      </p:sp>
      <p:sp>
        <p:nvSpPr>
          <p:cNvPr id="27" name="TextBox 27"/>
          <p:cNvSpPr txBox="1"/>
          <p:nvPr/>
        </p:nvSpPr>
        <p:spPr>
          <a:xfrm>
            <a:off x="6924718" y="3966633"/>
            <a:ext cx="21887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000000"/>
                </a:solidFill>
                <a:latin typeface="Arial 2"/>
                <a:cs typeface="Arial 2"/>
              </a:rPr>
              <a:t>in </a:t>
            </a:r>
          </a:p>
        </p:txBody>
      </p:sp>
      <p:sp>
        <p:nvSpPr>
          <p:cNvPr id="28" name="TextBox 28"/>
          <p:cNvSpPr txBox="1"/>
          <p:nvPr/>
        </p:nvSpPr>
        <p:spPr>
          <a:xfrm>
            <a:off x="7138078" y="3966633"/>
            <a:ext cx="125664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Ost und West</a:t>
            </a:r>
          </a:p>
        </p:txBody>
      </p:sp>
      <p:sp>
        <p:nvSpPr>
          <p:cNvPr id="29" name="TextBox 29"/>
          <p:cNvSpPr txBox="1"/>
          <p:nvPr/>
        </p:nvSpPr>
        <p:spPr>
          <a:xfrm>
            <a:off x="792887" y="4604314"/>
            <a:ext cx="747020" cy="28504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3" dirty="0">
                <a:solidFill>
                  <a:srgbClr val="000000"/>
                </a:solidFill>
                <a:latin typeface="Arial 2"/>
                <a:cs typeface="Arial 2"/>
              </a:rPr>
              <a:t>1990 ff. </a:t>
            </a:r>
          </a:p>
        </p:txBody>
      </p:sp>
      <p:sp>
        <p:nvSpPr>
          <p:cNvPr id="30" name="TextBox 30"/>
          <p:cNvSpPr txBox="1"/>
          <p:nvPr/>
        </p:nvSpPr>
        <p:spPr>
          <a:xfrm>
            <a:off x="2695279" y="4604314"/>
            <a:ext cx="1781883" cy="28504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3" dirty="0">
                <a:solidFill>
                  <a:srgbClr val="4097DB"/>
                </a:solidFill>
                <a:latin typeface="Arial 2"/>
                <a:cs typeface="Arial 2"/>
              </a:rPr>
              <a:t>Wiedervereinigung </a:t>
            </a:r>
          </a:p>
        </p:txBody>
      </p:sp>
      <p:sp>
        <p:nvSpPr>
          <p:cNvPr id="31" name="TextBox 31"/>
          <p:cNvSpPr txBox="1"/>
          <p:nvPr/>
        </p:nvSpPr>
        <p:spPr>
          <a:xfrm>
            <a:off x="4437042" y="4604314"/>
            <a:ext cx="2917261" cy="28504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3" dirty="0">
                <a:solidFill>
                  <a:srgbClr val="29456F"/>
                </a:solidFill>
                <a:latin typeface="Arial 2"/>
                <a:cs typeface="Arial 2"/>
              </a:rPr>
              <a:t>von ZEISS, SCHOTT &amp; Stiftung</a:t>
            </a:r>
          </a:p>
        </p:txBody>
      </p:sp>
      <p:sp>
        <p:nvSpPr>
          <p:cNvPr id="32" name="TextBox 32"/>
          <p:cNvSpPr txBox="1"/>
          <p:nvPr/>
        </p:nvSpPr>
        <p:spPr>
          <a:xfrm>
            <a:off x="2695280" y="4924213"/>
            <a:ext cx="820074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Ausgründungen Ernst-Abbe-Stiftung (Immobilien), Jenoptik AG und Thüringer Stiftung für </a:t>
            </a:r>
          </a:p>
        </p:txBody>
      </p:sp>
      <p:sp>
        <p:nvSpPr>
          <p:cNvPr id="33" name="TextBox 33"/>
          <p:cNvSpPr txBox="1"/>
          <p:nvPr/>
        </p:nvSpPr>
        <p:spPr>
          <a:xfrm>
            <a:off x="2695280" y="5192369"/>
            <a:ext cx="564732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5" dirty="0">
                <a:solidFill>
                  <a:srgbClr val="29456F"/>
                </a:solidFill>
                <a:latin typeface="Arial 2"/>
                <a:cs typeface="Arial 2"/>
              </a:rPr>
              <a:t>Innovation, Forschung, Technologie (aus Privatisierungserlös)</a:t>
            </a:r>
          </a:p>
        </p:txBody>
      </p:sp>
      <p:sp>
        <p:nvSpPr>
          <p:cNvPr id="34" name="TextBox 34"/>
          <p:cNvSpPr txBox="1"/>
          <p:nvPr/>
        </p:nvSpPr>
        <p:spPr>
          <a:xfrm>
            <a:off x="792887" y="5511393"/>
            <a:ext cx="68873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2007 ff.</a:t>
            </a:r>
          </a:p>
        </p:txBody>
      </p:sp>
      <p:sp>
        <p:nvSpPr>
          <p:cNvPr id="35" name="TextBox 35"/>
          <p:cNvSpPr txBox="1"/>
          <p:nvPr/>
        </p:nvSpPr>
        <p:spPr>
          <a:xfrm>
            <a:off x="2695279" y="5511393"/>
            <a:ext cx="1368564"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Eigenständige </a:t>
            </a:r>
          </a:p>
        </p:txBody>
      </p:sp>
      <p:sp>
        <p:nvSpPr>
          <p:cNvPr id="36" name="TextBox 36"/>
          <p:cNvSpPr txBox="1"/>
          <p:nvPr/>
        </p:nvSpPr>
        <p:spPr>
          <a:xfrm>
            <a:off x="4032673" y="5511393"/>
            <a:ext cx="147800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Geschäftsstelle </a:t>
            </a:r>
          </a:p>
        </p:txBody>
      </p:sp>
      <p:sp>
        <p:nvSpPr>
          <p:cNvPr id="37" name="TextBox 37"/>
          <p:cNvSpPr txBox="1"/>
          <p:nvPr/>
        </p:nvSpPr>
        <p:spPr>
          <a:xfrm>
            <a:off x="5477426" y="5511393"/>
            <a:ext cx="144732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9" dirty="0">
                <a:solidFill>
                  <a:srgbClr val="29456F"/>
                </a:solidFill>
                <a:latin typeface="Arial 2"/>
                <a:cs typeface="Arial 2"/>
              </a:rPr>
              <a:t>und Ausbau der</a:t>
            </a:r>
          </a:p>
        </p:txBody>
      </p:sp>
      <p:sp>
        <p:nvSpPr>
          <p:cNvPr id="38" name="TextBox 38"/>
          <p:cNvSpPr txBox="1"/>
          <p:nvPr/>
        </p:nvSpPr>
        <p:spPr>
          <a:xfrm>
            <a:off x="6953166" y="5511393"/>
            <a:ext cx="132566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4097DB"/>
                </a:solidFill>
                <a:latin typeface="Arial 2"/>
                <a:cs typeface="Arial 2"/>
              </a:rPr>
              <a:t>Fördertätigkeit</a:t>
            </a:r>
          </a:p>
        </p:txBody>
      </p:sp>
      <p:sp>
        <p:nvSpPr>
          <p:cNvPr id="39" name="TextBox 39"/>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7</a:t>
            </a:r>
          </a:p>
        </p:txBody>
      </p:sp>
      <p:sp>
        <p:nvSpPr>
          <p:cNvPr id="4" name="TextBox 4"/>
          <p:cNvSpPr txBox="1"/>
          <p:nvPr/>
        </p:nvSpPr>
        <p:spPr>
          <a:xfrm>
            <a:off x="655523" y="485036"/>
            <a:ext cx="3633132"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Aufgaben und Organe</a:t>
            </a:r>
          </a:p>
        </p:txBody>
      </p:sp>
      <p:sp>
        <p:nvSpPr>
          <p:cNvPr id="5" name="TextBox 5"/>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6" name="TextBox 6"/>
          <p:cNvSpPr txBox="1"/>
          <p:nvPr/>
        </p:nvSpPr>
        <p:spPr>
          <a:xfrm>
            <a:off x="2061295" y="1946825"/>
            <a:ext cx="166840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D2D2D"/>
                </a:solidFill>
                <a:latin typeface="Arial 2"/>
                <a:cs typeface="Arial 2"/>
              </a:rPr>
              <a:t>Satzungszweck 1:</a:t>
            </a:r>
          </a:p>
        </p:txBody>
      </p:sp>
      <p:sp>
        <p:nvSpPr>
          <p:cNvPr id="7" name="TextBox 7"/>
          <p:cNvSpPr txBox="1"/>
          <p:nvPr/>
        </p:nvSpPr>
        <p:spPr>
          <a:xfrm>
            <a:off x="1152145" y="2364846"/>
            <a:ext cx="3649753"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Dauerhafte Alleinaktionärin </a:t>
            </a:r>
          </a:p>
        </p:txBody>
      </p:sp>
      <p:sp>
        <p:nvSpPr>
          <p:cNvPr id="8" name="TextBox 8"/>
          <p:cNvSpPr txBox="1"/>
          <p:nvPr/>
        </p:nvSpPr>
        <p:spPr>
          <a:xfrm>
            <a:off x="1215136" y="2689966"/>
            <a:ext cx="3444661"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der Stiftungsunternehmen</a:t>
            </a:r>
          </a:p>
        </p:txBody>
      </p:sp>
      <p:sp>
        <p:nvSpPr>
          <p:cNvPr id="9" name="TextBox 9"/>
          <p:cNvSpPr txBox="1"/>
          <p:nvPr/>
        </p:nvSpPr>
        <p:spPr>
          <a:xfrm>
            <a:off x="1123697" y="3015594"/>
            <a:ext cx="3630457"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spc="-9" dirty="0">
                <a:solidFill>
                  <a:srgbClr val="29456F"/>
                </a:solidFill>
                <a:latin typeface="Arial 2"/>
                <a:cs typeface="Arial 2"/>
              </a:rPr>
              <a:t>Carl Zeiss AG &amp; SCHOTT AG</a:t>
            </a:r>
          </a:p>
        </p:txBody>
      </p:sp>
      <p:sp>
        <p:nvSpPr>
          <p:cNvPr id="10" name="TextBox 10"/>
          <p:cNvSpPr txBox="1"/>
          <p:nvPr/>
        </p:nvSpPr>
        <p:spPr>
          <a:xfrm>
            <a:off x="2169330" y="3981133"/>
            <a:ext cx="1544529"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Stiftungsrat</a:t>
            </a:r>
          </a:p>
        </p:txBody>
      </p:sp>
      <p:sp>
        <p:nvSpPr>
          <p:cNvPr id="11" name="TextBox 11"/>
          <p:cNvSpPr txBox="1"/>
          <p:nvPr/>
        </p:nvSpPr>
        <p:spPr>
          <a:xfrm>
            <a:off x="1132638" y="4299881"/>
            <a:ext cx="365903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(3 Personen mit Wirtschaftshintergrund)</a:t>
            </a:r>
          </a:p>
        </p:txBody>
      </p:sp>
      <p:sp>
        <p:nvSpPr>
          <p:cNvPr id="12" name="TextBox 12"/>
          <p:cNvSpPr txBox="1"/>
          <p:nvPr/>
        </p:nvSpPr>
        <p:spPr>
          <a:xfrm>
            <a:off x="1909234" y="5062635"/>
            <a:ext cx="2077468" cy="37892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31" b="1" spc="-12" dirty="0">
                <a:solidFill>
                  <a:srgbClr val="29456F"/>
                </a:solidFill>
                <a:latin typeface="Arial 2"/>
                <a:cs typeface="Arial 2"/>
              </a:rPr>
              <a:t>Vorstandsbeirat</a:t>
            </a:r>
          </a:p>
        </p:txBody>
      </p:sp>
      <p:sp>
        <p:nvSpPr>
          <p:cNvPr id="13" name="TextBox 13"/>
          <p:cNvSpPr txBox="1"/>
          <p:nvPr/>
        </p:nvSpPr>
        <p:spPr>
          <a:xfrm>
            <a:off x="1146862" y="5388530"/>
            <a:ext cx="3635420"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spc="-8" dirty="0">
                <a:solidFill>
                  <a:srgbClr val="29456F"/>
                </a:solidFill>
                <a:latin typeface="Arial 2"/>
                <a:cs typeface="Arial 2"/>
              </a:rPr>
              <a:t>Carl Zeiss AG &amp; SCHOTT AG</a:t>
            </a:r>
          </a:p>
        </p:txBody>
      </p:sp>
      <p:sp>
        <p:nvSpPr>
          <p:cNvPr id="14" name="TextBox 14"/>
          <p:cNvSpPr txBox="1"/>
          <p:nvPr/>
        </p:nvSpPr>
        <p:spPr>
          <a:xfrm>
            <a:off x="5683843" y="5607304"/>
            <a:ext cx="84397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D2D2D"/>
                </a:solidFill>
                <a:latin typeface="Arial 2"/>
                <a:cs typeface="Arial 2"/>
              </a:rPr>
              <a:t>Beratung</a:t>
            </a:r>
          </a:p>
        </p:txBody>
      </p:sp>
      <p:sp>
        <p:nvSpPr>
          <p:cNvPr id="15" name="TextBox 15"/>
          <p:cNvSpPr txBox="1"/>
          <p:nvPr/>
        </p:nvSpPr>
        <p:spPr>
          <a:xfrm>
            <a:off x="5588339" y="2870172"/>
            <a:ext cx="1036939" cy="28504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3" dirty="0">
                <a:solidFill>
                  <a:srgbClr val="2D2D2D"/>
                </a:solidFill>
                <a:latin typeface="Arial 2"/>
                <a:cs typeface="Arial 2"/>
              </a:rPr>
              <a:t>Dividenden</a:t>
            </a:r>
          </a:p>
        </p:txBody>
      </p:sp>
      <p:sp>
        <p:nvSpPr>
          <p:cNvPr id="16" name="TextBox 16"/>
          <p:cNvSpPr txBox="1"/>
          <p:nvPr/>
        </p:nvSpPr>
        <p:spPr>
          <a:xfrm>
            <a:off x="8385726" y="1946825"/>
            <a:ext cx="166840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D9EAF8"/>
                </a:solidFill>
                <a:latin typeface="Arial 2"/>
                <a:cs typeface="Arial 2"/>
              </a:rPr>
              <a:t>Satzungszweck 2:</a:t>
            </a:r>
          </a:p>
        </p:txBody>
      </p:sp>
      <p:sp>
        <p:nvSpPr>
          <p:cNvPr id="17" name="TextBox 17"/>
          <p:cNvSpPr txBox="1"/>
          <p:nvPr/>
        </p:nvSpPr>
        <p:spPr>
          <a:xfrm>
            <a:off x="8193024" y="2332334"/>
            <a:ext cx="1940656"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FFFFFF"/>
                </a:solidFill>
                <a:latin typeface="Arial 2"/>
                <a:cs typeface="Arial 2"/>
              </a:rPr>
              <a:t>Förderung von</a:t>
            </a:r>
          </a:p>
        </p:txBody>
      </p:sp>
      <p:sp>
        <p:nvSpPr>
          <p:cNvPr id="18" name="TextBox 18"/>
          <p:cNvSpPr txBox="1"/>
          <p:nvPr/>
        </p:nvSpPr>
        <p:spPr>
          <a:xfrm>
            <a:off x="8071104" y="2624942"/>
            <a:ext cx="2187219"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FFFFFF"/>
                </a:solidFill>
                <a:latin typeface="Arial 2"/>
                <a:cs typeface="Arial 2"/>
              </a:rPr>
              <a:t>MINT-Forschung</a:t>
            </a:r>
          </a:p>
        </p:txBody>
      </p:sp>
      <p:sp>
        <p:nvSpPr>
          <p:cNvPr id="19" name="TextBox 19"/>
          <p:cNvSpPr txBox="1"/>
          <p:nvPr/>
        </p:nvSpPr>
        <p:spPr>
          <a:xfrm>
            <a:off x="7910238" y="4249357"/>
            <a:ext cx="2649381"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Stiftungsverwaltung</a:t>
            </a:r>
          </a:p>
        </p:txBody>
      </p:sp>
      <p:sp>
        <p:nvSpPr>
          <p:cNvPr id="20" name="TextBox 20"/>
          <p:cNvSpPr txBox="1"/>
          <p:nvPr/>
        </p:nvSpPr>
        <p:spPr>
          <a:xfrm>
            <a:off x="8046381" y="4568105"/>
            <a:ext cx="237379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(2 Wissenschaftsminister)</a:t>
            </a:r>
          </a:p>
        </p:txBody>
      </p:sp>
      <p:sp>
        <p:nvSpPr>
          <p:cNvPr id="21" name="TextBox 21"/>
          <p:cNvSpPr txBox="1"/>
          <p:nvPr/>
        </p:nvSpPr>
        <p:spPr>
          <a:xfrm>
            <a:off x="7729389" y="5143101"/>
            <a:ext cx="352411" cy="37892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31" b="1" dirty="0">
                <a:solidFill>
                  <a:srgbClr val="FF0000"/>
                </a:solidFill>
                <a:latin typeface="Arial"/>
                <a:cs typeface="Arial"/>
              </a:rPr>
              <a:t>→ </a:t>
            </a:r>
          </a:p>
        </p:txBody>
      </p:sp>
      <p:sp>
        <p:nvSpPr>
          <p:cNvPr id="22" name="TextBox 22"/>
          <p:cNvSpPr txBox="1"/>
          <p:nvPr/>
        </p:nvSpPr>
        <p:spPr>
          <a:xfrm>
            <a:off x="8076861" y="5143101"/>
            <a:ext cx="2663851" cy="37892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31" b="1" dirty="0">
                <a:solidFill>
                  <a:srgbClr val="FF0000"/>
                </a:solidFill>
                <a:latin typeface="Arial 2"/>
                <a:cs typeface="Arial 2"/>
              </a:rPr>
              <a:t>CZS Geschäftsstelle</a:t>
            </a:r>
          </a:p>
        </p:txBody>
      </p:sp>
      <p:sp>
        <p:nvSpPr>
          <p:cNvPr id="23" name="TextBox 23"/>
          <p:cNvSpPr txBox="1"/>
          <p:nvPr/>
        </p:nvSpPr>
        <p:spPr>
          <a:xfrm>
            <a:off x="5600192" y="4386411"/>
            <a:ext cx="1013936"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D2D2D"/>
                </a:solidFill>
                <a:latin typeface="Arial 2"/>
                <a:cs typeface="Arial 2"/>
              </a:rPr>
              <a:t>Ernennung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8</a:t>
            </a:r>
          </a:p>
        </p:txBody>
      </p:sp>
      <p:sp>
        <p:nvSpPr>
          <p:cNvPr id="4" name="TextBox 4"/>
          <p:cNvSpPr txBox="1"/>
          <p:nvPr/>
        </p:nvSpPr>
        <p:spPr>
          <a:xfrm>
            <a:off x="655523" y="485036"/>
            <a:ext cx="3633132"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Aufgaben und Organe</a:t>
            </a:r>
          </a:p>
        </p:txBody>
      </p:sp>
      <p:sp>
        <p:nvSpPr>
          <p:cNvPr id="5" name="TextBox 5"/>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6" name="TextBox 6"/>
          <p:cNvSpPr txBox="1"/>
          <p:nvPr/>
        </p:nvSpPr>
        <p:spPr>
          <a:xfrm>
            <a:off x="2061295" y="1946825"/>
            <a:ext cx="166840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D2D2D"/>
                </a:solidFill>
                <a:latin typeface="Arial 2"/>
                <a:cs typeface="Arial 2"/>
              </a:rPr>
              <a:t>Satzungszweck 1:</a:t>
            </a:r>
          </a:p>
        </p:txBody>
      </p:sp>
      <p:sp>
        <p:nvSpPr>
          <p:cNvPr id="7" name="TextBox 7"/>
          <p:cNvSpPr txBox="1"/>
          <p:nvPr/>
        </p:nvSpPr>
        <p:spPr>
          <a:xfrm>
            <a:off x="1152145" y="2364846"/>
            <a:ext cx="3649753"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Dauerhafte Alleinaktionärin </a:t>
            </a:r>
          </a:p>
        </p:txBody>
      </p:sp>
      <p:sp>
        <p:nvSpPr>
          <p:cNvPr id="8" name="TextBox 8"/>
          <p:cNvSpPr txBox="1"/>
          <p:nvPr/>
        </p:nvSpPr>
        <p:spPr>
          <a:xfrm>
            <a:off x="1215136" y="2689966"/>
            <a:ext cx="3444661"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der Stiftungsunternehmen</a:t>
            </a:r>
          </a:p>
        </p:txBody>
      </p:sp>
      <p:sp>
        <p:nvSpPr>
          <p:cNvPr id="9" name="TextBox 9"/>
          <p:cNvSpPr txBox="1"/>
          <p:nvPr/>
        </p:nvSpPr>
        <p:spPr>
          <a:xfrm>
            <a:off x="1123697" y="3015594"/>
            <a:ext cx="3630457"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spc="-9" dirty="0">
                <a:solidFill>
                  <a:srgbClr val="29456F"/>
                </a:solidFill>
                <a:latin typeface="Arial 2"/>
                <a:cs typeface="Arial 2"/>
              </a:rPr>
              <a:t>Carl Zeiss AG &amp; SCHOTT AG</a:t>
            </a:r>
          </a:p>
        </p:txBody>
      </p:sp>
      <p:sp>
        <p:nvSpPr>
          <p:cNvPr id="10" name="TextBox 10"/>
          <p:cNvSpPr txBox="1"/>
          <p:nvPr/>
        </p:nvSpPr>
        <p:spPr>
          <a:xfrm>
            <a:off x="2169330" y="3981133"/>
            <a:ext cx="1544529"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Stiftungsrat</a:t>
            </a:r>
          </a:p>
        </p:txBody>
      </p:sp>
      <p:sp>
        <p:nvSpPr>
          <p:cNvPr id="11" name="TextBox 11"/>
          <p:cNvSpPr txBox="1"/>
          <p:nvPr/>
        </p:nvSpPr>
        <p:spPr>
          <a:xfrm>
            <a:off x="1132638" y="4299881"/>
            <a:ext cx="365903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(3 Personen mit Wirtschaftshintergrund)</a:t>
            </a:r>
          </a:p>
        </p:txBody>
      </p:sp>
      <p:sp>
        <p:nvSpPr>
          <p:cNvPr id="12" name="TextBox 12"/>
          <p:cNvSpPr txBox="1"/>
          <p:nvPr/>
        </p:nvSpPr>
        <p:spPr>
          <a:xfrm>
            <a:off x="1909234" y="5062635"/>
            <a:ext cx="2077468" cy="37892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31" b="1" spc="-12" dirty="0">
                <a:solidFill>
                  <a:srgbClr val="29456F"/>
                </a:solidFill>
                <a:latin typeface="Arial 2"/>
                <a:cs typeface="Arial 2"/>
              </a:rPr>
              <a:t>Vorstandsbeirat</a:t>
            </a:r>
          </a:p>
        </p:txBody>
      </p:sp>
      <p:sp>
        <p:nvSpPr>
          <p:cNvPr id="13" name="TextBox 13"/>
          <p:cNvSpPr txBox="1"/>
          <p:nvPr/>
        </p:nvSpPr>
        <p:spPr>
          <a:xfrm>
            <a:off x="1146862" y="5388530"/>
            <a:ext cx="3635420"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spc="-8" dirty="0">
                <a:solidFill>
                  <a:srgbClr val="29456F"/>
                </a:solidFill>
                <a:latin typeface="Arial 2"/>
                <a:cs typeface="Arial 2"/>
              </a:rPr>
              <a:t>Carl Zeiss AG &amp; SCHOTT AG</a:t>
            </a:r>
          </a:p>
        </p:txBody>
      </p:sp>
      <p:sp>
        <p:nvSpPr>
          <p:cNvPr id="14" name="TextBox 14"/>
          <p:cNvSpPr txBox="1"/>
          <p:nvPr/>
        </p:nvSpPr>
        <p:spPr>
          <a:xfrm>
            <a:off x="5683843" y="5607304"/>
            <a:ext cx="84397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D2D2D"/>
                </a:solidFill>
                <a:latin typeface="Arial 2"/>
                <a:cs typeface="Arial 2"/>
              </a:rPr>
              <a:t>Beratung</a:t>
            </a:r>
          </a:p>
        </p:txBody>
      </p:sp>
      <p:sp>
        <p:nvSpPr>
          <p:cNvPr id="15" name="TextBox 15"/>
          <p:cNvSpPr txBox="1"/>
          <p:nvPr/>
        </p:nvSpPr>
        <p:spPr>
          <a:xfrm>
            <a:off x="5588339" y="2870172"/>
            <a:ext cx="1036939" cy="28504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3" dirty="0">
                <a:solidFill>
                  <a:srgbClr val="2D2D2D"/>
                </a:solidFill>
                <a:latin typeface="Arial 2"/>
                <a:cs typeface="Arial 2"/>
              </a:rPr>
              <a:t>Dividenden</a:t>
            </a:r>
          </a:p>
        </p:txBody>
      </p:sp>
      <p:sp>
        <p:nvSpPr>
          <p:cNvPr id="16" name="TextBox 16"/>
          <p:cNvSpPr txBox="1"/>
          <p:nvPr/>
        </p:nvSpPr>
        <p:spPr>
          <a:xfrm>
            <a:off x="8385726" y="1946825"/>
            <a:ext cx="166840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D9EAF8"/>
                </a:solidFill>
                <a:latin typeface="Arial 2"/>
                <a:cs typeface="Arial 2"/>
              </a:rPr>
              <a:t>Satzungszweck 2:</a:t>
            </a:r>
          </a:p>
        </p:txBody>
      </p:sp>
      <p:sp>
        <p:nvSpPr>
          <p:cNvPr id="17" name="TextBox 17"/>
          <p:cNvSpPr txBox="1"/>
          <p:nvPr/>
        </p:nvSpPr>
        <p:spPr>
          <a:xfrm>
            <a:off x="8193024" y="2332334"/>
            <a:ext cx="1940656"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FFFFFF"/>
                </a:solidFill>
                <a:latin typeface="Arial 2"/>
                <a:cs typeface="Arial 2"/>
              </a:rPr>
              <a:t>Förderung von</a:t>
            </a:r>
          </a:p>
        </p:txBody>
      </p:sp>
      <p:sp>
        <p:nvSpPr>
          <p:cNvPr id="18" name="TextBox 18"/>
          <p:cNvSpPr txBox="1"/>
          <p:nvPr/>
        </p:nvSpPr>
        <p:spPr>
          <a:xfrm>
            <a:off x="8071104" y="2624942"/>
            <a:ext cx="2187219"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FFFFFF"/>
                </a:solidFill>
                <a:latin typeface="Arial 2"/>
                <a:cs typeface="Arial 2"/>
              </a:rPr>
              <a:t>MINT-Forschung</a:t>
            </a:r>
          </a:p>
        </p:txBody>
      </p:sp>
      <p:sp>
        <p:nvSpPr>
          <p:cNvPr id="19" name="TextBox 19"/>
          <p:cNvSpPr txBox="1"/>
          <p:nvPr/>
        </p:nvSpPr>
        <p:spPr>
          <a:xfrm>
            <a:off x="7910238" y="4249357"/>
            <a:ext cx="2649381" cy="37835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28" b="1" dirty="0">
                <a:solidFill>
                  <a:srgbClr val="29456F"/>
                </a:solidFill>
                <a:latin typeface="Arial 2"/>
                <a:cs typeface="Arial 2"/>
              </a:rPr>
              <a:t>Stiftungsverwaltung</a:t>
            </a:r>
          </a:p>
        </p:txBody>
      </p:sp>
      <p:sp>
        <p:nvSpPr>
          <p:cNvPr id="20" name="TextBox 20"/>
          <p:cNvSpPr txBox="1"/>
          <p:nvPr/>
        </p:nvSpPr>
        <p:spPr>
          <a:xfrm>
            <a:off x="8046381" y="4568105"/>
            <a:ext cx="237379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(2 Wissenschaftsminister)</a:t>
            </a:r>
          </a:p>
        </p:txBody>
      </p:sp>
      <p:sp>
        <p:nvSpPr>
          <p:cNvPr id="21" name="TextBox 21"/>
          <p:cNvSpPr txBox="1"/>
          <p:nvPr/>
        </p:nvSpPr>
        <p:spPr>
          <a:xfrm>
            <a:off x="7729389" y="5143101"/>
            <a:ext cx="352411" cy="37892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31" b="1" dirty="0">
                <a:solidFill>
                  <a:srgbClr val="29456F"/>
                </a:solidFill>
                <a:latin typeface="Arial"/>
                <a:cs typeface="Arial"/>
              </a:rPr>
              <a:t>→ </a:t>
            </a:r>
          </a:p>
        </p:txBody>
      </p:sp>
      <p:sp>
        <p:nvSpPr>
          <p:cNvPr id="22" name="TextBox 22"/>
          <p:cNvSpPr txBox="1"/>
          <p:nvPr/>
        </p:nvSpPr>
        <p:spPr>
          <a:xfrm>
            <a:off x="8076861" y="5143101"/>
            <a:ext cx="2663851" cy="37892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131" b="1" dirty="0">
                <a:solidFill>
                  <a:srgbClr val="29456F"/>
                </a:solidFill>
                <a:latin typeface="Arial 2"/>
                <a:cs typeface="Arial 2"/>
              </a:rPr>
              <a:t>CZS Geschäftsstelle</a:t>
            </a:r>
          </a:p>
        </p:txBody>
      </p:sp>
      <p:sp>
        <p:nvSpPr>
          <p:cNvPr id="23" name="TextBox 23"/>
          <p:cNvSpPr txBox="1"/>
          <p:nvPr/>
        </p:nvSpPr>
        <p:spPr>
          <a:xfrm>
            <a:off x="5600192" y="4386411"/>
            <a:ext cx="1013936"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D2D2D"/>
                </a:solidFill>
                <a:latin typeface="Arial 2"/>
                <a:cs typeface="Arial 2"/>
              </a:rPr>
              <a:t>Ernennung</a:t>
            </a:r>
          </a:p>
        </p:txBody>
      </p:sp>
      <p:sp>
        <p:nvSpPr>
          <p:cNvPr id="24" name="TextBox 24"/>
          <p:cNvSpPr txBox="1"/>
          <p:nvPr/>
        </p:nvSpPr>
        <p:spPr>
          <a:xfrm>
            <a:off x="4790271" y="970345"/>
            <a:ext cx="14264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a:cs typeface="Arial"/>
              </a:rPr>
              <a:t>„</a:t>
            </a:r>
          </a:p>
        </p:txBody>
      </p:sp>
      <p:sp>
        <p:nvSpPr>
          <p:cNvPr id="25" name="TextBox 25"/>
          <p:cNvSpPr txBox="1"/>
          <p:nvPr/>
        </p:nvSpPr>
        <p:spPr>
          <a:xfrm>
            <a:off x="4869519" y="970345"/>
            <a:ext cx="824253"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2"/>
                <a:cs typeface="Arial 2"/>
              </a:rPr>
              <a:t>science</a:t>
            </a:r>
          </a:p>
        </p:txBody>
      </p:sp>
      <p:sp>
        <p:nvSpPr>
          <p:cNvPr id="26" name="TextBox 26"/>
          <p:cNvSpPr txBox="1"/>
          <p:nvPr/>
        </p:nvSpPr>
        <p:spPr>
          <a:xfrm>
            <a:off x="5737184" y="970345"/>
            <a:ext cx="17513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2"/>
                <a:cs typeface="Arial 2"/>
              </a:rPr>
              <a:t>is</a:t>
            </a:r>
          </a:p>
        </p:txBody>
      </p:sp>
      <p:sp>
        <p:nvSpPr>
          <p:cNvPr id="27" name="TextBox 27"/>
          <p:cNvSpPr txBox="1"/>
          <p:nvPr/>
        </p:nvSpPr>
        <p:spPr>
          <a:xfrm>
            <a:off x="5972895" y="970345"/>
            <a:ext cx="35019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Arial 2"/>
                <a:cs typeface="Arial 2"/>
              </a:rPr>
              <a:t>our</a:t>
            </a:r>
          </a:p>
        </p:txBody>
      </p:sp>
      <p:sp>
        <p:nvSpPr>
          <p:cNvPr id="28" name="TextBox 28"/>
          <p:cNvSpPr txBox="1"/>
          <p:nvPr/>
        </p:nvSpPr>
        <p:spPr>
          <a:xfrm>
            <a:off x="4887807" y="1254456"/>
            <a:ext cx="1278940"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dirty="0">
                <a:solidFill>
                  <a:srgbClr val="FFFFFF"/>
                </a:solidFill>
                <a:latin typeface="Arial 2"/>
                <a:cs typeface="Arial 2"/>
              </a:rPr>
              <a:t>shareholder</a:t>
            </a:r>
          </a:p>
        </p:txBody>
      </p:sp>
      <p:sp>
        <p:nvSpPr>
          <p:cNvPr id="29" name="TextBox 29"/>
          <p:cNvSpPr txBox="1"/>
          <p:nvPr/>
        </p:nvSpPr>
        <p:spPr>
          <a:xfrm>
            <a:off x="6141551" y="1254456"/>
            <a:ext cx="142891"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dirty="0">
                <a:solidFill>
                  <a:srgbClr val="FFFFFF"/>
                </a:solidFill>
                <a:latin typeface="Arial"/>
                <a:cs typeface="Arial"/>
              </a:rPr>
              <a: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927841" y="6508020"/>
            <a:ext cx="81687"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9</a:t>
            </a:r>
          </a:p>
        </p:txBody>
      </p:sp>
      <p:sp>
        <p:nvSpPr>
          <p:cNvPr id="4" name="TextBox 4"/>
          <p:cNvSpPr txBox="1"/>
          <p:nvPr/>
        </p:nvSpPr>
        <p:spPr>
          <a:xfrm>
            <a:off x="9970685" y="5021358"/>
            <a:ext cx="1186811" cy="26172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472" dirty="0">
                <a:solidFill>
                  <a:srgbClr val="FFFFFF"/>
                </a:solidFill>
                <a:latin typeface="Arial 2"/>
                <a:cs typeface="Arial 2"/>
              </a:rPr>
              <a:t>Gemeinsame </a:t>
            </a:r>
          </a:p>
        </p:txBody>
      </p:sp>
      <p:sp>
        <p:nvSpPr>
          <p:cNvPr id="5" name="TextBox 5"/>
          <p:cNvSpPr txBox="1"/>
          <p:nvPr/>
        </p:nvSpPr>
        <p:spPr>
          <a:xfrm>
            <a:off x="10015389" y="5244878"/>
            <a:ext cx="1096808" cy="26172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472" dirty="0">
                <a:solidFill>
                  <a:srgbClr val="FFFFFF"/>
                </a:solidFill>
                <a:latin typeface="Arial 2"/>
                <a:cs typeface="Arial 2"/>
              </a:rPr>
              <a:t>Sitzung aller </a:t>
            </a:r>
          </a:p>
        </p:txBody>
      </p:sp>
      <p:sp>
        <p:nvSpPr>
          <p:cNvPr id="6" name="TextBox 6"/>
          <p:cNvSpPr txBox="1"/>
          <p:nvPr/>
        </p:nvSpPr>
        <p:spPr>
          <a:xfrm>
            <a:off x="9871117" y="5468398"/>
            <a:ext cx="1336496" cy="26172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472" dirty="0">
                <a:solidFill>
                  <a:srgbClr val="FFFFFF"/>
                </a:solidFill>
                <a:latin typeface="Arial 2"/>
                <a:cs typeface="Arial 2"/>
              </a:rPr>
              <a:t>Stiftungsorgane</a:t>
            </a:r>
          </a:p>
        </p:txBody>
      </p:sp>
      <p:sp>
        <p:nvSpPr>
          <p:cNvPr id="7" name="TextBox 7"/>
          <p:cNvSpPr txBox="1"/>
          <p:nvPr/>
        </p:nvSpPr>
        <p:spPr>
          <a:xfrm>
            <a:off x="10025550" y="5691918"/>
            <a:ext cx="1020917" cy="26172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472" spc="-5" dirty="0">
                <a:solidFill>
                  <a:srgbClr val="FFFFFF"/>
                </a:solidFill>
                <a:latin typeface="Arial 2"/>
                <a:cs typeface="Arial 2"/>
              </a:rPr>
              <a:t>(März 2026)</a:t>
            </a:r>
          </a:p>
        </p:txBody>
      </p:sp>
      <p:sp>
        <p:nvSpPr>
          <p:cNvPr id="8" name="TextBox 8"/>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852656" y="6508020"/>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10</a:t>
            </a:r>
          </a:p>
        </p:txBody>
      </p:sp>
      <p:sp>
        <p:nvSpPr>
          <p:cNvPr id="4" name="TextBox 4"/>
          <p:cNvSpPr txBox="1"/>
          <p:nvPr/>
        </p:nvSpPr>
        <p:spPr>
          <a:xfrm>
            <a:off x="655523" y="485036"/>
            <a:ext cx="1539591"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Eckdaten</a:t>
            </a:r>
          </a:p>
        </p:txBody>
      </p:sp>
      <p:sp>
        <p:nvSpPr>
          <p:cNvPr id="5" name="TextBox 5"/>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6" name="TextBox 6"/>
          <p:cNvSpPr txBox="1"/>
          <p:nvPr/>
        </p:nvSpPr>
        <p:spPr>
          <a:xfrm>
            <a:off x="693726" y="5894761"/>
            <a:ext cx="33777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i="1" dirty="0">
                <a:solidFill>
                  <a:srgbClr val="7F7F7F"/>
                </a:solidFill>
                <a:latin typeface="Arial"/>
                <a:cs typeface="Arial"/>
              </a:rPr>
              <a:t>Gerundete Daten aus den Geschäftsberichten 2024/25</a:t>
            </a:r>
          </a:p>
        </p:txBody>
      </p:sp>
      <p:sp>
        <p:nvSpPr>
          <p:cNvPr id="7" name="TextBox 7"/>
          <p:cNvSpPr txBox="1"/>
          <p:nvPr/>
        </p:nvSpPr>
        <p:spPr>
          <a:xfrm>
            <a:off x="923747" y="2079858"/>
            <a:ext cx="1480165" cy="66283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28" b="1" dirty="0">
                <a:solidFill>
                  <a:srgbClr val="29456F"/>
                </a:solidFill>
                <a:latin typeface="Arial 2"/>
                <a:cs typeface="Arial 2"/>
              </a:rPr>
              <a:t>64.000</a:t>
            </a:r>
          </a:p>
        </p:txBody>
      </p:sp>
      <p:sp>
        <p:nvSpPr>
          <p:cNvPr id="8" name="TextBox 8"/>
          <p:cNvSpPr txBox="1"/>
          <p:nvPr/>
        </p:nvSpPr>
        <p:spPr>
          <a:xfrm>
            <a:off x="4621616" y="2095606"/>
            <a:ext cx="1223993" cy="66283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28" b="1" dirty="0">
                <a:solidFill>
                  <a:srgbClr val="FFFFFF"/>
                </a:solidFill>
                <a:latin typeface="Arial 2"/>
                <a:cs typeface="Arial 2"/>
              </a:rPr>
              <a:t>~ 270</a:t>
            </a:r>
          </a:p>
        </p:txBody>
      </p:sp>
      <p:sp>
        <p:nvSpPr>
          <p:cNvPr id="9" name="TextBox 9"/>
          <p:cNvSpPr txBox="1"/>
          <p:nvPr/>
        </p:nvSpPr>
        <p:spPr>
          <a:xfrm>
            <a:off x="8319009" y="2079858"/>
            <a:ext cx="537948" cy="66283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28" b="1" dirty="0">
                <a:solidFill>
                  <a:srgbClr val="FFFFFF"/>
                </a:solidFill>
                <a:latin typeface="Arial 2"/>
                <a:cs typeface="Arial 2"/>
              </a:rPr>
              <a:t>23</a:t>
            </a:r>
          </a:p>
        </p:txBody>
      </p:sp>
      <p:sp>
        <p:nvSpPr>
          <p:cNvPr id="10" name="TextBox 10"/>
          <p:cNvSpPr txBox="1"/>
          <p:nvPr/>
        </p:nvSpPr>
        <p:spPr>
          <a:xfrm>
            <a:off x="923748" y="4301681"/>
            <a:ext cx="2499137" cy="66283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28" b="1" dirty="0">
                <a:solidFill>
                  <a:srgbClr val="29456F"/>
                </a:solidFill>
                <a:latin typeface="Arial"/>
                <a:cs typeface="Arial"/>
              </a:rPr>
              <a:t>14,7 Mrd. €</a:t>
            </a:r>
          </a:p>
        </p:txBody>
      </p:sp>
      <p:sp>
        <p:nvSpPr>
          <p:cNvPr id="11" name="TextBox 11"/>
          <p:cNvSpPr txBox="1"/>
          <p:nvPr/>
        </p:nvSpPr>
        <p:spPr>
          <a:xfrm>
            <a:off x="4621615" y="4301681"/>
            <a:ext cx="1223732" cy="66283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28" b="1" dirty="0">
                <a:solidFill>
                  <a:srgbClr val="FFFFFF"/>
                </a:solidFill>
                <a:latin typeface="Arial 2"/>
                <a:cs typeface="Arial 2"/>
              </a:rPr>
              <a:t>~ 100</a:t>
            </a:r>
          </a:p>
        </p:txBody>
      </p:sp>
      <p:sp>
        <p:nvSpPr>
          <p:cNvPr id="12" name="TextBox 12"/>
          <p:cNvSpPr txBox="1"/>
          <p:nvPr/>
        </p:nvSpPr>
        <p:spPr>
          <a:xfrm>
            <a:off x="5954607" y="4301681"/>
            <a:ext cx="831597" cy="66283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28" b="1" dirty="0">
                <a:solidFill>
                  <a:srgbClr val="FFFFFF"/>
                </a:solidFill>
                <a:latin typeface="Arial 2"/>
                <a:cs typeface="Arial 2"/>
              </a:rPr>
              <a:t>Mio</a:t>
            </a:r>
          </a:p>
        </p:txBody>
      </p:sp>
      <p:sp>
        <p:nvSpPr>
          <p:cNvPr id="13" name="TextBox 13"/>
          <p:cNvSpPr txBox="1"/>
          <p:nvPr/>
        </p:nvSpPr>
        <p:spPr>
          <a:xfrm>
            <a:off x="6903890" y="4301681"/>
            <a:ext cx="284073" cy="66283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28" b="1" dirty="0">
                <a:solidFill>
                  <a:srgbClr val="FFFFFF"/>
                </a:solidFill>
                <a:latin typeface="Arial"/>
                <a:cs typeface="Arial"/>
              </a:rPr>
              <a:t>€</a:t>
            </a:r>
          </a:p>
        </p:txBody>
      </p:sp>
      <p:sp>
        <p:nvSpPr>
          <p:cNvPr id="14" name="TextBox 14"/>
          <p:cNvSpPr txBox="1"/>
          <p:nvPr/>
        </p:nvSpPr>
        <p:spPr>
          <a:xfrm>
            <a:off x="8319008" y="4335009"/>
            <a:ext cx="1627403" cy="66340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3731" b="1" dirty="0">
                <a:solidFill>
                  <a:srgbClr val="FFFFFF"/>
                </a:solidFill>
                <a:latin typeface="Arial 2"/>
                <a:cs typeface="Arial 2"/>
              </a:rPr>
              <a:t>&gt; 1.000</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852656" y="6508020"/>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11</a:t>
            </a:r>
          </a:p>
        </p:txBody>
      </p:sp>
      <p:sp>
        <p:nvSpPr>
          <p:cNvPr id="4" name="TextBox 4"/>
          <p:cNvSpPr txBox="1"/>
          <p:nvPr/>
        </p:nvSpPr>
        <p:spPr>
          <a:xfrm>
            <a:off x="11787971" y="6506393"/>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11</a:t>
            </a:r>
          </a:p>
        </p:txBody>
      </p:sp>
      <p:sp>
        <p:nvSpPr>
          <p:cNvPr id="5" name="TextBox 5"/>
          <p:cNvSpPr txBox="1"/>
          <p:nvPr/>
        </p:nvSpPr>
        <p:spPr>
          <a:xfrm>
            <a:off x="655524" y="485036"/>
            <a:ext cx="6199897"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a:cs typeface="Arial"/>
              </a:rPr>
              <a:t>Förderung: „Freiraum für Forschung“</a:t>
            </a:r>
          </a:p>
        </p:txBody>
      </p:sp>
      <p:sp>
        <p:nvSpPr>
          <p:cNvPr id="6" name="TextBox 6"/>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7" name="TextBox 7"/>
          <p:cNvSpPr txBox="1"/>
          <p:nvPr/>
        </p:nvSpPr>
        <p:spPr>
          <a:xfrm>
            <a:off x="1356563" y="1849354"/>
            <a:ext cx="2377944"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29456F"/>
                </a:solidFill>
                <a:latin typeface="Arial 2"/>
                <a:cs typeface="Arial 2"/>
              </a:rPr>
              <a:t>Schwerpunktthemen</a:t>
            </a:r>
          </a:p>
        </p:txBody>
      </p:sp>
      <p:sp>
        <p:nvSpPr>
          <p:cNvPr id="8" name="TextBox 8"/>
          <p:cNvSpPr txBox="1"/>
          <p:nvPr/>
        </p:nvSpPr>
        <p:spPr>
          <a:xfrm>
            <a:off x="1356563" y="2279227"/>
            <a:ext cx="292560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Innerhalb des MINT-Spektrums </a:t>
            </a:r>
          </a:p>
        </p:txBody>
      </p:sp>
      <p:sp>
        <p:nvSpPr>
          <p:cNvPr id="9" name="TextBox 9"/>
          <p:cNvSpPr txBox="1"/>
          <p:nvPr/>
        </p:nvSpPr>
        <p:spPr>
          <a:xfrm>
            <a:off x="1356564" y="2498683"/>
            <a:ext cx="302501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fokussieren wir uns auf konkrete </a:t>
            </a:r>
          </a:p>
        </p:txBody>
      </p:sp>
      <p:sp>
        <p:nvSpPr>
          <p:cNvPr id="10" name="TextBox 10"/>
          <p:cNvSpPr txBox="1"/>
          <p:nvPr/>
        </p:nvSpPr>
        <p:spPr>
          <a:xfrm>
            <a:off x="1356563" y="2718139"/>
            <a:ext cx="194434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Schwerpunktthemen.</a:t>
            </a:r>
          </a:p>
        </p:txBody>
      </p:sp>
      <p:sp>
        <p:nvSpPr>
          <p:cNvPr id="11" name="TextBox 11"/>
          <p:cNvSpPr txBox="1"/>
          <p:nvPr/>
        </p:nvSpPr>
        <p:spPr>
          <a:xfrm>
            <a:off x="1356564" y="4050857"/>
            <a:ext cx="1223649"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29456F"/>
                </a:solidFill>
                <a:latin typeface="Arial 2"/>
                <a:cs typeface="Arial 2"/>
              </a:rPr>
              <a:t>Potentiale </a:t>
            </a:r>
          </a:p>
        </p:txBody>
      </p:sp>
      <p:sp>
        <p:nvSpPr>
          <p:cNvPr id="12" name="TextBox 12"/>
          <p:cNvSpPr txBox="1"/>
          <p:nvPr/>
        </p:nvSpPr>
        <p:spPr>
          <a:xfrm>
            <a:off x="1356563" y="4480729"/>
            <a:ext cx="232280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Wir wollen die Potentiale </a:t>
            </a:r>
          </a:p>
        </p:txBody>
      </p:sp>
      <p:sp>
        <p:nvSpPr>
          <p:cNvPr id="13" name="TextBox 13"/>
          <p:cNvSpPr txBox="1"/>
          <p:nvPr/>
        </p:nvSpPr>
        <p:spPr>
          <a:xfrm>
            <a:off x="1356564" y="4700185"/>
            <a:ext cx="254748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des Wissenschaftssystems </a:t>
            </a:r>
          </a:p>
        </p:txBody>
      </p:sp>
      <p:sp>
        <p:nvSpPr>
          <p:cNvPr id="14" name="TextBox 14"/>
          <p:cNvSpPr txBox="1"/>
          <p:nvPr/>
        </p:nvSpPr>
        <p:spPr>
          <a:xfrm>
            <a:off x="1356563" y="4919641"/>
            <a:ext cx="236239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besser für Wirtschaft und </a:t>
            </a:r>
          </a:p>
        </p:txBody>
      </p:sp>
      <p:sp>
        <p:nvSpPr>
          <p:cNvPr id="15" name="TextBox 15"/>
          <p:cNvSpPr txBox="1"/>
          <p:nvPr/>
        </p:nvSpPr>
        <p:spPr>
          <a:xfrm>
            <a:off x="1356563" y="5139131"/>
            <a:ext cx="194455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Gesellschaft nutzbar </a:t>
            </a:r>
          </a:p>
        </p:txBody>
      </p:sp>
      <p:sp>
        <p:nvSpPr>
          <p:cNvPr id="16" name="TextBox 16"/>
          <p:cNvSpPr txBox="1"/>
          <p:nvPr/>
        </p:nvSpPr>
        <p:spPr>
          <a:xfrm>
            <a:off x="1356563" y="5358587"/>
            <a:ext cx="74034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29456F"/>
                </a:solidFill>
                <a:latin typeface="Arial 2"/>
                <a:cs typeface="Arial 2"/>
              </a:rPr>
              <a:t>machen</a:t>
            </a:r>
          </a:p>
        </p:txBody>
      </p:sp>
      <p:sp>
        <p:nvSpPr>
          <p:cNvPr id="17" name="TextBox 17"/>
          <p:cNvSpPr txBox="1"/>
          <p:nvPr/>
        </p:nvSpPr>
        <p:spPr>
          <a:xfrm>
            <a:off x="6543041" y="5380503"/>
            <a:ext cx="515572"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Risiko</a:t>
            </a:r>
          </a:p>
        </p:txBody>
      </p:sp>
      <p:sp>
        <p:nvSpPr>
          <p:cNvPr id="18" name="TextBox 18"/>
          <p:cNvSpPr txBox="1"/>
          <p:nvPr/>
        </p:nvSpPr>
        <p:spPr>
          <a:xfrm>
            <a:off x="8303599" y="5380503"/>
            <a:ext cx="690871"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Transfer</a:t>
            </a:r>
          </a:p>
        </p:txBody>
      </p:sp>
      <p:sp>
        <p:nvSpPr>
          <p:cNvPr id="19" name="TextBox 19"/>
          <p:cNvSpPr txBox="1"/>
          <p:nvPr/>
        </p:nvSpPr>
        <p:spPr>
          <a:xfrm>
            <a:off x="9869425" y="5289063"/>
            <a:ext cx="1263561"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Wissenschafts-</a:t>
            </a:r>
          </a:p>
        </p:txBody>
      </p:sp>
      <p:sp>
        <p:nvSpPr>
          <p:cNvPr id="20" name="TextBox 20"/>
          <p:cNvSpPr txBox="1"/>
          <p:nvPr/>
        </p:nvSpPr>
        <p:spPr>
          <a:xfrm>
            <a:off x="10027920" y="5471943"/>
            <a:ext cx="939624"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vermittlung</a:t>
            </a:r>
          </a:p>
        </p:txBody>
      </p:sp>
      <p:sp>
        <p:nvSpPr>
          <p:cNvPr id="21" name="TextBox 21"/>
          <p:cNvSpPr txBox="1"/>
          <p:nvPr/>
        </p:nvSpPr>
        <p:spPr>
          <a:xfrm>
            <a:off x="4649216" y="5380503"/>
            <a:ext cx="605027"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Talente</a:t>
            </a:r>
          </a:p>
        </p:txBody>
      </p:sp>
      <p:sp>
        <p:nvSpPr>
          <p:cNvPr id="22" name="TextBox 22"/>
          <p:cNvSpPr txBox="1"/>
          <p:nvPr/>
        </p:nvSpPr>
        <p:spPr>
          <a:xfrm>
            <a:off x="6543041" y="5380503"/>
            <a:ext cx="515572"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Risiko</a:t>
            </a:r>
          </a:p>
        </p:txBody>
      </p:sp>
      <p:sp>
        <p:nvSpPr>
          <p:cNvPr id="23" name="TextBox 23"/>
          <p:cNvSpPr txBox="1"/>
          <p:nvPr/>
        </p:nvSpPr>
        <p:spPr>
          <a:xfrm>
            <a:off x="6364225" y="3105849"/>
            <a:ext cx="928097"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Künstliche </a:t>
            </a:r>
          </a:p>
        </p:txBody>
      </p:sp>
      <p:sp>
        <p:nvSpPr>
          <p:cNvPr id="24" name="TextBox 24"/>
          <p:cNvSpPr txBox="1"/>
          <p:nvPr/>
        </p:nvSpPr>
        <p:spPr>
          <a:xfrm>
            <a:off x="6382513" y="3288360"/>
            <a:ext cx="842732" cy="23668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31" b="1" dirty="0">
                <a:solidFill>
                  <a:srgbClr val="29456F"/>
                </a:solidFill>
                <a:latin typeface="Arial 2"/>
                <a:cs typeface="Arial 2"/>
              </a:rPr>
              <a:t>Intelligenz</a:t>
            </a:r>
          </a:p>
        </p:txBody>
      </p:sp>
      <p:sp>
        <p:nvSpPr>
          <p:cNvPr id="25" name="TextBox 25"/>
          <p:cNvSpPr txBox="1"/>
          <p:nvPr/>
        </p:nvSpPr>
        <p:spPr>
          <a:xfrm>
            <a:off x="8159327" y="3105849"/>
            <a:ext cx="983491"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Ressourcen</a:t>
            </a:r>
          </a:p>
        </p:txBody>
      </p:sp>
      <p:sp>
        <p:nvSpPr>
          <p:cNvPr id="26" name="TextBox 26"/>
          <p:cNvSpPr txBox="1"/>
          <p:nvPr/>
        </p:nvSpPr>
        <p:spPr>
          <a:xfrm>
            <a:off x="8299536" y="3288360"/>
            <a:ext cx="698913" cy="23668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31" b="1" dirty="0">
                <a:solidFill>
                  <a:srgbClr val="29456F"/>
                </a:solidFill>
                <a:latin typeface="Arial 2"/>
                <a:cs typeface="Arial 2"/>
              </a:rPr>
              <a:t>Effizienz</a:t>
            </a:r>
          </a:p>
        </p:txBody>
      </p:sp>
      <p:sp>
        <p:nvSpPr>
          <p:cNvPr id="27" name="TextBox 27"/>
          <p:cNvSpPr txBox="1"/>
          <p:nvPr/>
        </p:nvSpPr>
        <p:spPr>
          <a:xfrm>
            <a:off x="9997440" y="3105849"/>
            <a:ext cx="1050237" cy="2361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28" b="1" dirty="0">
                <a:solidFill>
                  <a:srgbClr val="29456F"/>
                </a:solidFill>
                <a:latin typeface="Arial 2"/>
                <a:cs typeface="Arial 2"/>
              </a:rPr>
              <a:t>Life Science </a:t>
            </a:r>
          </a:p>
        </p:txBody>
      </p:sp>
      <p:sp>
        <p:nvSpPr>
          <p:cNvPr id="28" name="TextBox 28"/>
          <p:cNvSpPr txBox="1"/>
          <p:nvPr/>
        </p:nvSpPr>
        <p:spPr>
          <a:xfrm>
            <a:off x="9942577" y="3288360"/>
            <a:ext cx="1112951" cy="23668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331" b="1" dirty="0">
                <a:solidFill>
                  <a:srgbClr val="29456F"/>
                </a:solidFill>
                <a:latin typeface="Arial 2"/>
                <a:cs typeface="Arial 2"/>
              </a:rPr>
              <a:t>Technologies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852656" y="6508020"/>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12</a:t>
            </a:r>
          </a:p>
        </p:txBody>
      </p:sp>
      <p:sp>
        <p:nvSpPr>
          <p:cNvPr id="4" name="TextBox 4"/>
          <p:cNvSpPr txBox="1"/>
          <p:nvPr/>
        </p:nvSpPr>
        <p:spPr>
          <a:xfrm>
            <a:off x="655523" y="485036"/>
            <a:ext cx="2977141"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29456F"/>
                </a:solidFill>
                <a:latin typeface="Arial 2"/>
                <a:cs typeface="Arial 2"/>
              </a:rPr>
              <a:t>Interne Mehrwerte</a:t>
            </a:r>
          </a:p>
        </p:txBody>
      </p:sp>
      <p:sp>
        <p:nvSpPr>
          <p:cNvPr id="5" name="TextBox 5"/>
          <p:cNvSpPr txBox="1"/>
          <p:nvPr/>
        </p:nvSpPr>
        <p:spPr>
          <a:xfrm>
            <a:off x="2470913" y="1849354"/>
            <a:ext cx="1278940"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FFFFFF"/>
                </a:solidFill>
                <a:latin typeface="Arial 2"/>
                <a:cs typeface="Arial 2"/>
              </a:rPr>
              <a:t>Mehrwerte </a:t>
            </a:r>
          </a:p>
        </p:txBody>
      </p:sp>
      <p:sp>
        <p:nvSpPr>
          <p:cNvPr id="6" name="TextBox 6"/>
          <p:cNvSpPr txBox="1"/>
          <p:nvPr/>
        </p:nvSpPr>
        <p:spPr>
          <a:xfrm>
            <a:off x="1607313" y="2218809"/>
            <a:ext cx="1688492"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b="1" spc="-7" dirty="0">
                <a:solidFill>
                  <a:srgbClr val="FFFFFF"/>
                </a:solidFill>
                <a:latin typeface="Arial 2"/>
                <a:cs typeface="Arial 2"/>
              </a:rPr>
              <a:t>Unternehmen  </a:t>
            </a:r>
          </a:p>
        </p:txBody>
      </p:sp>
      <p:sp>
        <p:nvSpPr>
          <p:cNvPr id="7" name="TextBox 7"/>
          <p:cNvSpPr txBox="1"/>
          <p:nvPr/>
        </p:nvSpPr>
        <p:spPr>
          <a:xfrm>
            <a:off x="3263393" y="2220239"/>
            <a:ext cx="237812"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dirty="0">
                <a:solidFill>
                  <a:srgbClr val="FFFFFF"/>
                </a:solidFill>
                <a:latin typeface="Wingdings"/>
                <a:cs typeface="Wingdings"/>
              </a:rPr>
              <a:t>→</a:t>
            </a:r>
          </a:p>
        </p:txBody>
      </p:sp>
      <p:sp>
        <p:nvSpPr>
          <p:cNvPr id="8" name="TextBox 8"/>
          <p:cNvSpPr txBox="1"/>
          <p:nvPr/>
        </p:nvSpPr>
        <p:spPr>
          <a:xfrm>
            <a:off x="3627459" y="2218809"/>
            <a:ext cx="915299"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b="1" dirty="0">
                <a:solidFill>
                  <a:srgbClr val="FFFFFF"/>
                </a:solidFill>
                <a:latin typeface="Arial 2"/>
                <a:cs typeface="Arial 2"/>
              </a:rPr>
              <a:t>Stiftung</a:t>
            </a:r>
          </a:p>
        </p:txBody>
      </p:sp>
      <p:sp>
        <p:nvSpPr>
          <p:cNvPr id="9" name="TextBox 9"/>
          <p:cNvSpPr txBox="1"/>
          <p:nvPr/>
        </p:nvSpPr>
        <p:spPr>
          <a:xfrm>
            <a:off x="1228547" y="2675128"/>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10" name="TextBox 10"/>
          <p:cNvSpPr txBox="1"/>
          <p:nvPr/>
        </p:nvSpPr>
        <p:spPr>
          <a:xfrm>
            <a:off x="1610563" y="2675128"/>
            <a:ext cx="212721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Bekanntheit und Image</a:t>
            </a:r>
          </a:p>
        </p:txBody>
      </p:sp>
      <p:sp>
        <p:nvSpPr>
          <p:cNvPr id="11" name="TextBox 11"/>
          <p:cNvSpPr txBox="1"/>
          <p:nvPr/>
        </p:nvSpPr>
        <p:spPr>
          <a:xfrm>
            <a:off x="1228547" y="3020568"/>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12" name="TextBox 12"/>
          <p:cNvSpPr txBox="1"/>
          <p:nvPr/>
        </p:nvSpPr>
        <p:spPr>
          <a:xfrm>
            <a:off x="1610564" y="3020568"/>
            <a:ext cx="246588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Expertise im MINT-Bereich</a:t>
            </a:r>
          </a:p>
        </p:txBody>
      </p:sp>
      <p:sp>
        <p:nvSpPr>
          <p:cNvPr id="13" name="TextBox 13"/>
          <p:cNvSpPr txBox="1"/>
          <p:nvPr/>
        </p:nvSpPr>
        <p:spPr>
          <a:xfrm>
            <a:off x="1228547" y="3366347"/>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14" name="TextBox 14"/>
          <p:cNvSpPr txBox="1"/>
          <p:nvPr/>
        </p:nvSpPr>
        <p:spPr>
          <a:xfrm>
            <a:off x="1610564" y="3366347"/>
            <a:ext cx="265014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Attraktive Veranstaltungsorte</a:t>
            </a:r>
          </a:p>
        </p:txBody>
      </p:sp>
      <p:sp>
        <p:nvSpPr>
          <p:cNvPr id="15" name="TextBox 15"/>
          <p:cNvSpPr txBox="1"/>
          <p:nvPr/>
        </p:nvSpPr>
        <p:spPr>
          <a:xfrm>
            <a:off x="1228547" y="3711787"/>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16" name="TextBox 16"/>
          <p:cNvSpPr txBox="1"/>
          <p:nvPr/>
        </p:nvSpPr>
        <p:spPr>
          <a:xfrm>
            <a:off x="1610563" y="3711787"/>
            <a:ext cx="264745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Administrative Unterstützung</a:t>
            </a:r>
          </a:p>
        </p:txBody>
      </p:sp>
      <p:sp>
        <p:nvSpPr>
          <p:cNvPr id="17" name="TextBox 17"/>
          <p:cNvSpPr txBox="1"/>
          <p:nvPr/>
        </p:nvSpPr>
        <p:spPr>
          <a:xfrm>
            <a:off x="8361342" y="1841226"/>
            <a:ext cx="127893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FFFFFF"/>
                </a:solidFill>
                <a:latin typeface="Arial 2"/>
                <a:cs typeface="Arial 2"/>
              </a:rPr>
              <a:t>Mehrwerte </a:t>
            </a:r>
          </a:p>
        </p:txBody>
      </p:sp>
      <p:sp>
        <p:nvSpPr>
          <p:cNvPr id="18" name="TextBox 18"/>
          <p:cNvSpPr txBox="1"/>
          <p:nvPr/>
        </p:nvSpPr>
        <p:spPr>
          <a:xfrm>
            <a:off x="7564798" y="2211050"/>
            <a:ext cx="981393"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FFFFFF"/>
                </a:solidFill>
                <a:latin typeface="Arial 2"/>
                <a:cs typeface="Arial 2"/>
              </a:rPr>
              <a:t>Stiftung </a:t>
            </a:r>
          </a:p>
        </p:txBody>
      </p:sp>
      <p:sp>
        <p:nvSpPr>
          <p:cNvPr id="19" name="TextBox 19"/>
          <p:cNvSpPr txBox="1"/>
          <p:nvPr/>
        </p:nvSpPr>
        <p:spPr>
          <a:xfrm>
            <a:off x="8521870" y="2212477"/>
            <a:ext cx="23740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FFFF"/>
                </a:solidFill>
                <a:latin typeface="Wingdings"/>
                <a:cs typeface="Wingdings"/>
              </a:rPr>
              <a:t>→</a:t>
            </a:r>
          </a:p>
        </p:txBody>
      </p:sp>
      <p:sp>
        <p:nvSpPr>
          <p:cNvPr id="20" name="TextBox 20"/>
          <p:cNvSpPr txBox="1"/>
          <p:nvPr/>
        </p:nvSpPr>
        <p:spPr>
          <a:xfrm>
            <a:off x="8820574" y="2211050"/>
            <a:ext cx="1559509"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FFFFFF"/>
                </a:solidFill>
                <a:latin typeface="Arial 2"/>
                <a:cs typeface="Arial 2"/>
              </a:rPr>
              <a:t>Unternehmen</a:t>
            </a:r>
          </a:p>
        </p:txBody>
      </p:sp>
      <p:sp>
        <p:nvSpPr>
          <p:cNvPr id="21" name="TextBox 21"/>
          <p:cNvSpPr txBox="1"/>
          <p:nvPr/>
        </p:nvSpPr>
        <p:spPr>
          <a:xfrm>
            <a:off x="7044605" y="2675128"/>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22" name="TextBox 22"/>
          <p:cNvSpPr txBox="1"/>
          <p:nvPr/>
        </p:nvSpPr>
        <p:spPr>
          <a:xfrm>
            <a:off x="7426960" y="2675128"/>
            <a:ext cx="339284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Dauerhafte Aktionärsstellung erlaubt </a:t>
            </a:r>
          </a:p>
        </p:txBody>
      </p:sp>
      <p:sp>
        <p:nvSpPr>
          <p:cNvPr id="23" name="TextBox 23"/>
          <p:cNvSpPr txBox="1"/>
          <p:nvPr/>
        </p:nvSpPr>
        <p:spPr>
          <a:xfrm>
            <a:off x="7426961" y="2918968"/>
            <a:ext cx="219741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langfristige Orientierung</a:t>
            </a:r>
          </a:p>
        </p:txBody>
      </p:sp>
      <p:sp>
        <p:nvSpPr>
          <p:cNvPr id="24" name="TextBox 24"/>
          <p:cNvSpPr txBox="1"/>
          <p:nvPr/>
        </p:nvSpPr>
        <p:spPr>
          <a:xfrm>
            <a:off x="7044605" y="3264747"/>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25" name="TextBox 25"/>
          <p:cNvSpPr txBox="1"/>
          <p:nvPr/>
        </p:nvSpPr>
        <p:spPr>
          <a:xfrm>
            <a:off x="7426960" y="3264747"/>
            <a:ext cx="358559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Didivenden gehen nicht an Investoren, </a:t>
            </a:r>
          </a:p>
        </p:txBody>
      </p:sp>
      <p:sp>
        <p:nvSpPr>
          <p:cNvPr id="26" name="TextBox 26"/>
          <p:cNvSpPr txBox="1"/>
          <p:nvPr/>
        </p:nvSpPr>
        <p:spPr>
          <a:xfrm>
            <a:off x="7426961" y="3508587"/>
            <a:ext cx="320153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sondern an gemeinnützige Zwecke</a:t>
            </a:r>
          </a:p>
        </p:txBody>
      </p:sp>
      <p:sp>
        <p:nvSpPr>
          <p:cNvPr id="27" name="TextBox 27"/>
          <p:cNvSpPr txBox="1"/>
          <p:nvPr/>
        </p:nvSpPr>
        <p:spPr>
          <a:xfrm>
            <a:off x="7044605" y="3854027"/>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28" name="TextBox 28"/>
          <p:cNvSpPr txBox="1"/>
          <p:nvPr/>
        </p:nvSpPr>
        <p:spPr>
          <a:xfrm>
            <a:off x="7426960" y="3854027"/>
            <a:ext cx="349440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4" dirty="0">
                <a:solidFill>
                  <a:srgbClr val="FFFFFF"/>
                </a:solidFill>
                <a:latin typeface="Arial 2"/>
                <a:cs typeface="Arial 2"/>
              </a:rPr>
              <a:t>Kanal zu potentiellen Anrbeitnehmern </a:t>
            </a:r>
          </a:p>
        </p:txBody>
      </p:sp>
      <p:sp>
        <p:nvSpPr>
          <p:cNvPr id="29" name="TextBox 29"/>
          <p:cNvSpPr txBox="1"/>
          <p:nvPr/>
        </p:nvSpPr>
        <p:spPr>
          <a:xfrm>
            <a:off x="7044605" y="4199467"/>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30" name="TextBox 30"/>
          <p:cNvSpPr txBox="1"/>
          <p:nvPr/>
        </p:nvSpPr>
        <p:spPr>
          <a:xfrm>
            <a:off x="7426961" y="4199467"/>
            <a:ext cx="298142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Netzwerk und Projekte im MINT-</a:t>
            </a:r>
          </a:p>
        </p:txBody>
      </p:sp>
      <p:sp>
        <p:nvSpPr>
          <p:cNvPr id="31" name="TextBox 31"/>
          <p:cNvSpPr txBox="1"/>
          <p:nvPr/>
        </p:nvSpPr>
        <p:spPr>
          <a:xfrm>
            <a:off x="7426960" y="4443307"/>
            <a:ext cx="70366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Bereich</a:t>
            </a:r>
          </a:p>
        </p:txBody>
      </p:sp>
      <p:sp>
        <p:nvSpPr>
          <p:cNvPr id="32" name="TextBox 32"/>
          <p:cNvSpPr txBox="1"/>
          <p:nvPr/>
        </p:nvSpPr>
        <p:spPr>
          <a:xfrm>
            <a:off x="7044605" y="4789255"/>
            <a:ext cx="1219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a:cs typeface="Arial"/>
              </a:rPr>
              <a:t>•</a:t>
            </a:r>
          </a:p>
        </p:txBody>
      </p:sp>
      <p:sp>
        <p:nvSpPr>
          <p:cNvPr id="33" name="TextBox 33"/>
          <p:cNvSpPr txBox="1"/>
          <p:nvPr/>
        </p:nvSpPr>
        <p:spPr>
          <a:xfrm>
            <a:off x="7426960" y="4789255"/>
            <a:ext cx="249317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Kommunikationskanal, der </a:t>
            </a:r>
          </a:p>
        </p:txBody>
      </p:sp>
      <p:sp>
        <p:nvSpPr>
          <p:cNvPr id="34" name="TextBox 34"/>
          <p:cNvSpPr txBox="1"/>
          <p:nvPr/>
        </p:nvSpPr>
        <p:spPr>
          <a:xfrm>
            <a:off x="7426960" y="5033061"/>
            <a:ext cx="182786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FFFFFF"/>
                </a:solidFill>
                <a:latin typeface="Arial 2"/>
                <a:cs typeface="Arial 2"/>
              </a:rPr>
              <a:t>Bekanntheit steigert</a:t>
            </a:r>
          </a:p>
        </p:txBody>
      </p:sp>
      <p:sp>
        <p:nvSpPr>
          <p:cNvPr id="35" name="TextBox 35"/>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852656" y="6508020"/>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13</a:t>
            </a:r>
          </a:p>
        </p:txBody>
      </p:sp>
      <p:sp>
        <p:nvSpPr>
          <p:cNvPr id="4" name="TextBox 4"/>
          <p:cNvSpPr txBox="1"/>
          <p:nvPr/>
        </p:nvSpPr>
        <p:spPr>
          <a:xfrm>
            <a:off x="655523" y="485036"/>
            <a:ext cx="4492007"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Intersektorale Organisation</a:t>
            </a:r>
          </a:p>
        </p:txBody>
      </p:sp>
      <p:sp>
        <p:nvSpPr>
          <p:cNvPr id="5" name="TextBox 5"/>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6" name="TextBox 6"/>
          <p:cNvSpPr txBox="1"/>
          <p:nvPr/>
        </p:nvSpPr>
        <p:spPr>
          <a:xfrm>
            <a:off x="718922" y="1668815"/>
            <a:ext cx="10855533" cy="47565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5" spc="-9" dirty="0">
                <a:solidFill>
                  <a:srgbClr val="4097DB"/>
                </a:solidFill>
                <a:latin typeface="Arial 2"/>
                <a:cs typeface="Arial 2"/>
              </a:rPr>
              <a:t>Herausforderung: Arbeiten in vier Welten, Verstehen von vier Sprachen</a:t>
            </a:r>
          </a:p>
        </p:txBody>
      </p:sp>
      <p:sp>
        <p:nvSpPr>
          <p:cNvPr id="7" name="TextBox 7"/>
          <p:cNvSpPr txBox="1"/>
          <p:nvPr/>
        </p:nvSpPr>
        <p:spPr>
          <a:xfrm>
            <a:off x="1879939" y="3019079"/>
            <a:ext cx="1078292"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dirty="0">
                <a:solidFill>
                  <a:srgbClr val="29456F"/>
                </a:solidFill>
                <a:latin typeface="Arial 2"/>
                <a:cs typeface="Arial 2"/>
              </a:rPr>
              <a:t>Wirtschaft</a:t>
            </a:r>
          </a:p>
        </p:txBody>
      </p:sp>
      <p:sp>
        <p:nvSpPr>
          <p:cNvPr id="8" name="TextBox 8"/>
          <p:cNvSpPr txBox="1"/>
          <p:nvPr/>
        </p:nvSpPr>
        <p:spPr>
          <a:xfrm>
            <a:off x="875792" y="5047722"/>
            <a:ext cx="3190800"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4" dirty="0">
                <a:solidFill>
                  <a:srgbClr val="29456F"/>
                </a:solidFill>
                <a:latin typeface="Arial 2"/>
                <a:cs typeface="Arial 2"/>
              </a:rPr>
              <a:t>Zivilgesellschaft / Stiftungen / </a:t>
            </a:r>
          </a:p>
        </p:txBody>
      </p:sp>
      <p:sp>
        <p:nvSpPr>
          <p:cNvPr id="9" name="TextBox 9"/>
          <p:cNvSpPr txBox="1"/>
          <p:nvPr/>
        </p:nvSpPr>
        <p:spPr>
          <a:xfrm>
            <a:off x="2079075" y="5332202"/>
            <a:ext cx="672692"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NGOs</a:t>
            </a:r>
          </a:p>
        </p:txBody>
      </p:sp>
      <p:sp>
        <p:nvSpPr>
          <p:cNvPr id="10" name="TextBox 10"/>
          <p:cNvSpPr txBox="1"/>
          <p:nvPr/>
        </p:nvSpPr>
        <p:spPr>
          <a:xfrm>
            <a:off x="9490625" y="3010473"/>
            <a:ext cx="647472"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Politik</a:t>
            </a:r>
          </a:p>
        </p:txBody>
      </p:sp>
      <p:sp>
        <p:nvSpPr>
          <p:cNvPr id="11" name="TextBox 11"/>
          <p:cNvSpPr txBox="1"/>
          <p:nvPr/>
        </p:nvSpPr>
        <p:spPr>
          <a:xfrm>
            <a:off x="9100143" y="5169236"/>
            <a:ext cx="144068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Wissenschaft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852656" y="6508020"/>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14</a:t>
            </a:r>
          </a:p>
        </p:txBody>
      </p:sp>
      <p:sp>
        <p:nvSpPr>
          <p:cNvPr id="4" name="TextBox 4"/>
          <p:cNvSpPr txBox="1"/>
          <p:nvPr/>
        </p:nvSpPr>
        <p:spPr>
          <a:xfrm>
            <a:off x="655523" y="434236"/>
            <a:ext cx="7908399"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a:cs typeface="Arial"/>
              </a:rPr>
              <a:t>„Die größten“ Förderstiftungen in Deutschland: </a:t>
            </a:r>
          </a:p>
        </p:txBody>
      </p:sp>
      <p:sp>
        <p:nvSpPr>
          <p:cNvPr id="5" name="TextBox 5"/>
          <p:cNvSpPr txBox="1"/>
          <p:nvPr/>
        </p:nvSpPr>
        <p:spPr>
          <a:xfrm>
            <a:off x="655523" y="840636"/>
            <a:ext cx="10181783"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Vielfalt, Intransparenz, Dominanz von Bildung &amp; Wissenschaft</a:t>
            </a:r>
          </a:p>
        </p:txBody>
      </p:sp>
      <p:sp>
        <p:nvSpPr>
          <p:cNvPr id="6" name="TextBox 6"/>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7" name="TextBox 7"/>
          <p:cNvSpPr txBox="1"/>
          <p:nvPr/>
        </p:nvSpPr>
        <p:spPr>
          <a:xfrm>
            <a:off x="833120" y="1576220"/>
            <a:ext cx="324464"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spc="-32" dirty="0">
                <a:solidFill>
                  <a:srgbClr val="FFFFFF"/>
                </a:solidFill>
                <a:latin typeface="Arial 2"/>
                <a:cs typeface="Arial 2"/>
              </a:rPr>
              <a:t>Nr.</a:t>
            </a:r>
          </a:p>
        </p:txBody>
      </p:sp>
      <p:sp>
        <p:nvSpPr>
          <p:cNvPr id="8" name="TextBox 8"/>
          <p:cNvSpPr txBox="1"/>
          <p:nvPr/>
        </p:nvSpPr>
        <p:spPr>
          <a:xfrm>
            <a:off x="1440688" y="1576220"/>
            <a:ext cx="65935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FFFFFF"/>
                </a:solidFill>
                <a:latin typeface="Arial 2"/>
                <a:cs typeface="Arial 2"/>
              </a:rPr>
              <a:t>Name</a:t>
            </a:r>
          </a:p>
        </p:txBody>
      </p:sp>
      <p:sp>
        <p:nvSpPr>
          <p:cNvPr id="9" name="TextBox 9"/>
          <p:cNvSpPr txBox="1"/>
          <p:nvPr/>
        </p:nvSpPr>
        <p:spPr>
          <a:xfrm>
            <a:off x="5275411" y="1576220"/>
            <a:ext cx="1344172"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b="1" dirty="0">
                <a:solidFill>
                  <a:srgbClr val="FFFFFF"/>
                </a:solidFill>
                <a:latin typeface="Arial 2"/>
                <a:cs typeface="Arial 2"/>
              </a:rPr>
              <a:t>Kommentar</a:t>
            </a:r>
          </a:p>
        </p:txBody>
      </p:sp>
      <p:sp>
        <p:nvSpPr>
          <p:cNvPr id="10" name="TextBox 10"/>
          <p:cNvSpPr txBox="1"/>
          <p:nvPr/>
        </p:nvSpPr>
        <p:spPr>
          <a:xfrm>
            <a:off x="833120" y="2001416"/>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1.</a:t>
            </a:r>
          </a:p>
        </p:txBody>
      </p:sp>
      <p:sp>
        <p:nvSpPr>
          <p:cNvPr id="11" name="TextBox 11"/>
          <p:cNvSpPr txBox="1"/>
          <p:nvPr/>
        </p:nvSpPr>
        <p:spPr>
          <a:xfrm>
            <a:off x="1440688" y="2001416"/>
            <a:ext cx="1495043"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RAG-Stiftung </a:t>
            </a:r>
          </a:p>
        </p:txBody>
      </p:sp>
      <p:sp>
        <p:nvSpPr>
          <p:cNvPr id="12" name="TextBox 12"/>
          <p:cNvSpPr txBox="1"/>
          <p:nvPr/>
        </p:nvSpPr>
        <p:spPr>
          <a:xfrm>
            <a:off x="5275412" y="2001416"/>
            <a:ext cx="507234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4" dirty="0">
                <a:solidFill>
                  <a:srgbClr val="29456F"/>
                </a:solidFill>
                <a:latin typeface="Arial 2"/>
                <a:cs typeface="Arial 2"/>
              </a:rPr>
              <a:t>Ewigkeitslasten Bergbau, Unternehmensanteile</a:t>
            </a:r>
          </a:p>
        </p:txBody>
      </p:sp>
      <p:sp>
        <p:nvSpPr>
          <p:cNvPr id="13" name="TextBox 13"/>
          <p:cNvSpPr txBox="1"/>
          <p:nvPr/>
        </p:nvSpPr>
        <p:spPr>
          <a:xfrm>
            <a:off x="833120" y="2426104"/>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2.</a:t>
            </a:r>
          </a:p>
        </p:txBody>
      </p:sp>
      <p:sp>
        <p:nvSpPr>
          <p:cNvPr id="14" name="TextBox 14"/>
          <p:cNvSpPr txBox="1"/>
          <p:nvPr/>
        </p:nvSpPr>
        <p:spPr>
          <a:xfrm>
            <a:off x="1440688" y="2426104"/>
            <a:ext cx="2113621"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7" dirty="0">
                <a:solidFill>
                  <a:srgbClr val="29456F"/>
                </a:solidFill>
                <a:latin typeface="Arial 2"/>
                <a:cs typeface="Arial 2"/>
              </a:rPr>
              <a:t>VolkswagenStiftung</a:t>
            </a:r>
          </a:p>
        </p:txBody>
      </p:sp>
      <p:sp>
        <p:nvSpPr>
          <p:cNvPr id="15" name="TextBox 15"/>
          <p:cNvSpPr txBox="1"/>
          <p:nvPr/>
        </p:nvSpPr>
        <p:spPr>
          <a:xfrm>
            <a:off x="5275411" y="2426104"/>
            <a:ext cx="4695989"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7" dirty="0">
                <a:solidFill>
                  <a:srgbClr val="29456F"/>
                </a:solidFill>
                <a:latin typeface="Arial 2"/>
                <a:cs typeface="Arial 2"/>
              </a:rPr>
              <a:t>Vom Staat gegründet, Unternehmensanteile</a:t>
            </a:r>
          </a:p>
        </p:txBody>
      </p:sp>
      <p:sp>
        <p:nvSpPr>
          <p:cNvPr id="16" name="TextBox 16"/>
          <p:cNvSpPr txBox="1"/>
          <p:nvPr/>
        </p:nvSpPr>
        <p:spPr>
          <a:xfrm>
            <a:off x="833120" y="2851130"/>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3.</a:t>
            </a:r>
          </a:p>
        </p:txBody>
      </p:sp>
      <p:sp>
        <p:nvSpPr>
          <p:cNvPr id="17" name="TextBox 17"/>
          <p:cNvSpPr txBox="1"/>
          <p:nvPr/>
        </p:nvSpPr>
        <p:spPr>
          <a:xfrm>
            <a:off x="1440689" y="2851130"/>
            <a:ext cx="3112473"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4" dirty="0">
                <a:solidFill>
                  <a:srgbClr val="29456F"/>
                </a:solidFill>
                <a:latin typeface="Arial 2"/>
                <a:cs typeface="Arial 2"/>
              </a:rPr>
              <a:t>Robert Bosch Stiftung GmbH</a:t>
            </a:r>
          </a:p>
        </p:txBody>
      </p:sp>
      <p:sp>
        <p:nvSpPr>
          <p:cNvPr id="18" name="TextBox 18"/>
          <p:cNvSpPr txBox="1"/>
          <p:nvPr/>
        </p:nvSpPr>
        <p:spPr>
          <a:xfrm>
            <a:off x="5275412" y="2851130"/>
            <a:ext cx="5229969"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4" dirty="0">
                <a:solidFill>
                  <a:srgbClr val="29456F"/>
                </a:solidFill>
                <a:latin typeface="Arial 2"/>
                <a:cs typeface="Arial 2"/>
              </a:rPr>
              <a:t>Krankenhaus, Stifterfamilie, Unternehmensträger</a:t>
            </a:r>
          </a:p>
        </p:txBody>
      </p:sp>
      <p:sp>
        <p:nvSpPr>
          <p:cNvPr id="19" name="TextBox 19"/>
          <p:cNvSpPr txBox="1"/>
          <p:nvPr/>
        </p:nvSpPr>
        <p:spPr>
          <a:xfrm>
            <a:off x="833120" y="3275818"/>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4.</a:t>
            </a:r>
          </a:p>
        </p:txBody>
      </p:sp>
      <p:sp>
        <p:nvSpPr>
          <p:cNvPr id="20" name="TextBox 20"/>
          <p:cNvSpPr txBox="1"/>
          <p:nvPr/>
        </p:nvSpPr>
        <p:spPr>
          <a:xfrm>
            <a:off x="1440688" y="3275818"/>
            <a:ext cx="361171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0000"/>
                </a:solidFill>
                <a:latin typeface="Arial 2"/>
                <a:cs typeface="Arial 2"/>
              </a:rPr>
              <a:t>Alexander von Humboldt-Stiftung </a:t>
            </a:r>
          </a:p>
        </p:txBody>
      </p:sp>
      <p:sp>
        <p:nvSpPr>
          <p:cNvPr id="21" name="TextBox 21"/>
          <p:cNvSpPr txBox="1"/>
          <p:nvPr/>
        </p:nvSpPr>
        <p:spPr>
          <a:xfrm>
            <a:off x="5275411" y="3275818"/>
            <a:ext cx="4675619"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5" dirty="0">
                <a:solidFill>
                  <a:srgbClr val="29456F"/>
                </a:solidFill>
                <a:latin typeface="Arial 2"/>
                <a:cs typeface="Arial 2"/>
              </a:rPr>
              <a:t>Aus öffentlichen Haushalten finanziert (p.a.)</a:t>
            </a:r>
          </a:p>
        </p:txBody>
      </p:sp>
      <p:sp>
        <p:nvSpPr>
          <p:cNvPr id="22" name="TextBox 22"/>
          <p:cNvSpPr txBox="1"/>
          <p:nvPr/>
        </p:nvSpPr>
        <p:spPr>
          <a:xfrm>
            <a:off x="833120" y="3700845"/>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5.</a:t>
            </a:r>
          </a:p>
        </p:txBody>
      </p:sp>
      <p:sp>
        <p:nvSpPr>
          <p:cNvPr id="23" name="TextBox 23"/>
          <p:cNvSpPr txBox="1"/>
          <p:nvPr/>
        </p:nvSpPr>
        <p:spPr>
          <a:xfrm>
            <a:off x="1440689" y="3700845"/>
            <a:ext cx="2004572"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FF0000"/>
                </a:solidFill>
                <a:latin typeface="Arial 2"/>
                <a:cs typeface="Arial 2"/>
              </a:rPr>
              <a:t>Carl-Zeiss-Stiftung</a:t>
            </a:r>
          </a:p>
        </p:txBody>
      </p:sp>
      <p:sp>
        <p:nvSpPr>
          <p:cNvPr id="24" name="TextBox 24"/>
          <p:cNvSpPr txBox="1"/>
          <p:nvPr/>
        </p:nvSpPr>
        <p:spPr>
          <a:xfrm>
            <a:off x="5275412" y="3700845"/>
            <a:ext cx="542493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8" dirty="0">
                <a:solidFill>
                  <a:srgbClr val="29456F"/>
                </a:solidFill>
                <a:latin typeface="Arial 2"/>
                <a:cs typeface="Arial 2"/>
              </a:rPr>
              <a:t>Öff. Amtsträger eingebunden, Unternehmensträger</a:t>
            </a:r>
          </a:p>
        </p:txBody>
      </p:sp>
      <p:sp>
        <p:nvSpPr>
          <p:cNvPr id="25" name="TextBox 25"/>
          <p:cNvSpPr txBox="1"/>
          <p:nvPr/>
        </p:nvSpPr>
        <p:spPr>
          <a:xfrm>
            <a:off x="833120" y="4125164"/>
            <a:ext cx="202251"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dirty="0">
                <a:solidFill>
                  <a:srgbClr val="29456F"/>
                </a:solidFill>
                <a:latin typeface="Arial 2"/>
                <a:cs typeface="Arial 2"/>
              </a:rPr>
              <a:t>6.</a:t>
            </a:r>
          </a:p>
        </p:txBody>
      </p:sp>
      <p:sp>
        <p:nvSpPr>
          <p:cNvPr id="26" name="TextBox 26"/>
          <p:cNvSpPr txBox="1"/>
          <p:nvPr/>
        </p:nvSpPr>
        <p:spPr>
          <a:xfrm>
            <a:off x="1440688" y="4125164"/>
            <a:ext cx="2602331"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spc="-5" dirty="0">
                <a:solidFill>
                  <a:srgbClr val="FF0000"/>
                </a:solidFill>
                <a:latin typeface="Arial 2"/>
                <a:cs typeface="Arial 2"/>
              </a:rPr>
              <a:t>Stiftung Mercator GmbH</a:t>
            </a:r>
          </a:p>
        </p:txBody>
      </p:sp>
      <p:sp>
        <p:nvSpPr>
          <p:cNvPr id="27" name="TextBox 27"/>
          <p:cNvSpPr txBox="1"/>
          <p:nvPr/>
        </p:nvSpPr>
        <p:spPr>
          <a:xfrm>
            <a:off x="5275412" y="4125164"/>
            <a:ext cx="1334809" cy="33341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5" dirty="0">
                <a:solidFill>
                  <a:srgbClr val="29456F"/>
                </a:solidFill>
                <a:latin typeface="Arial 2"/>
                <a:cs typeface="Arial 2"/>
              </a:rPr>
              <a:t>Stifterfamilie</a:t>
            </a:r>
          </a:p>
        </p:txBody>
      </p:sp>
      <p:sp>
        <p:nvSpPr>
          <p:cNvPr id="28" name="TextBox 28"/>
          <p:cNvSpPr txBox="1"/>
          <p:nvPr/>
        </p:nvSpPr>
        <p:spPr>
          <a:xfrm>
            <a:off x="833120" y="4550729"/>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7.</a:t>
            </a:r>
          </a:p>
        </p:txBody>
      </p:sp>
      <p:sp>
        <p:nvSpPr>
          <p:cNvPr id="29" name="TextBox 29"/>
          <p:cNvSpPr txBox="1"/>
          <p:nvPr/>
        </p:nvSpPr>
        <p:spPr>
          <a:xfrm>
            <a:off x="1440688" y="4550729"/>
            <a:ext cx="2243843"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Bertelsmann Stiftung</a:t>
            </a:r>
          </a:p>
        </p:txBody>
      </p:sp>
      <p:sp>
        <p:nvSpPr>
          <p:cNvPr id="30" name="TextBox 30"/>
          <p:cNvSpPr txBox="1"/>
          <p:nvPr/>
        </p:nvSpPr>
        <p:spPr>
          <a:xfrm>
            <a:off x="5275412" y="4550729"/>
            <a:ext cx="519674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7" dirty="0">
                <a:solidFill>
                  <a:srgbClr val="29456F"/>
                </a:solidFill>
                <a:latin typeface="Arial 2"/>
                <a:cs typeface="Arial 2"/>
              </a:rPr>
              <a:t>eher operativ, Stifterfamilie, Unternehmensträger</a:t>
            </a:r>
          </a:p>
        </p:txBody>
      </p:sp>
      <p:sp>
        <p:nvSpPr>
          <p:cNvPr id="31" name="TextBox 31"/>
          <p:cNvSpPr txBox="1"/>
          <p:nvPr/>
        </p:nvSpPr>
        <p:spPr>
          <a:xfrm>
            <a:off x="833120" y="4975789"/>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8.</a:t>
            </a:r>
          </a:p>
        </p:txBody>
      </p:sp>
      <p:sp>
        <p:nvSpPr>
          <p:cNvPr id="32" name="TextBox 32"/>
          <p:cNvSpPr txBox="1"/>
          <p:nvPr/>
        </p:nvSpPr>
        <p:spPr>
          <a:xfrm>
            <a:off x="1440688" y="4975789"/>
            <a:ext cx="330411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Else Kröner-Fresenius-Stiftung</a:t>
            </a:r>
          </a:p>
        </p:txBody>
      </p:sp>
      <p:sp>
        <p:nvSpPr>
          <p:cNvPr id="33" name="TextBox 33"/>
          <p:cNvSpPr txBox="1"/>
          <p:nvPr/>
        </p:nvSpPr>
        <p:spPr>
          <a:xfrm>
            <a:off x="5275411" y="4975789"/>
            <a:ext cx="4413479"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7" dirty="0">
                <a:solidFill>
                  <a:srgbClr val="29456F"/>
                </a:solidFill>
                <a:latin typeface="Arial 2"/>
                <a:cs typeface="Arial 2"/>
              </a:rPr>
              <a:t>Stifter ohne Kinder, Unternehmensanteile</a:t>
            </a:r>
          </a:p>
        </p:txBody>
      </p:sp>
      <p:sp>
        <p:nvSpPr>
          <p:cNvPr id="34" name="TextBox 34"/>
          <p:cNvSpPr txBox="1"/>
          <p:nvPr/>
        </p:nvSpPr>
        <p:spPr>
          <a:xfrm>
            <a:off x="833120" y="5400477"/>
            <a:ext cx="202136"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9.</a:t>
            </a:r>
          </a:p>
        </p:txBody>
      </p:sp>
      <p:sp>
        <p:nvSpPr>
          <p:cNvPr id="35" name="TextBox 35"/>
          <p:cNvSpPr txBox="1"/>
          <p:nvPr/>
        </p:nvSpPr>
        <p:spPr>
          <a:xfrm>
            <a:off x="1440688" y="5400477"/>
            <a:ext cx="3550184"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5" dirty="0">
                <a:solidFill>
                  <a:srgbClr val="29456F"/>
                </a:solidFill>
                <a:latin typeface="Arial 2"/>
                <a:cs typeface="Arial 2"/>
              </a:rPr>
              <a:t>Deutsche Bundesstiftung Umwelt</a:t>
            </a:r>
          </a:p>
        </p:txBody>
      </p:sp>
      <p:sp>
        <p:nvSpPr>
          <p:cNvPr id="36" name="TextBox 36"/>
          <p:cNvSpPr txBox="1"/>
          <p:nvPr/>
        </p:nvSpPr>
        <p:spPr>
          <a:xfrm>
            <a:off x="5275411" y="5400477"/>
            <a:ext cx="2270275"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9" dirty="0">
                <a:solidFill>
                  <a:srgbClr val="29456F"/>
                </a:solidFill>
                <a:latin typeface="Arial 2"/>
                <a:cs typeface="Arial 2"/>
              </a:rPr>
              <a:t>Vom Staat gegründet</a:t>
            </a:r>
          </a:p>
        </p:txBody>
      </p:sp>
      <p:sp>
        <p:nvSpPr>
          <p:cNvPr id="37" name="TextBox 37"/>
          <p:cNvSpPr txBox="1"/>
          <p:nvPr/>
        </p:nvSpPr>
        <p:spPr>
          <a:xfrm>
            <a:off x="833121" y="5825572"/>
            <a:ext cx="33685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10.</a:t>
            </a:r>
          </a:p>
        </p:txBody>
      </p:sp>
      <p:sp>
        <p:nvSpPr>
          <p:cNvPr id="38" name="TextBox 38"/>
          <p:cNvSpPr txBox="1"/>
          <p:nvPr/>
        </p:nvSpPr>
        <p:spPr>
          <a:xfrm>
            <a:off x="1440689" y="5825572"/>
            <a:ext cx="2365577"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dirty="0">
                <a:solidFill>
                  <a:srgbClr val="29456F"/>
                </a:solidFill>
                <a:latin typeface="Arial 2"/>
                <a:cs typeface="Arial 2"/>
              </a:rPr>
              <a:t>Joachim Herz Stiftung</a:t>
            </a:r>
          </a:p>
        </p:txBody>
      </p:sp>
      <p:sp>
        <p:nvSpPr>
          <p:cNvPr id="39" name="TextBox 39"/>
          <p:cNvSpPr txBox="1"/>
          <p:nvPr/>
        </p:nvSpPr>
        <p:spPr>
          <a:xfrm>
            <a:off x="5275411" y="5825572"/>
            <a:ext cx="4413479" cy="33284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872" spc="-7" dirty="0">
                <a:solidFill>
                  <a:srgbClr val="29456F"/>
                </a:solidFill>
                <a:latin typeface="Arial 2"/>
                <a:cs typeface="Arial 2"/>
              </a:rPr>
              <a:t>Stifter ohne Kinder, Unternehmensanteile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852656" y="6508020"/>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15</a:t>
            </a:r>
          </a:p>
        </p:txBody>
      </p:sp>
      <p:sp>
        <p:nvSpPr>
          <p:cNvPr id="4" name="TextBox 4"/>
          <p:cNvSpPr txBox="1"/>
          <p:nvPr/>
        </p:nvSpPr>
        <p:spPr>
          <a:xfrm>
            <a:off x="655524" y="434236"/>
            <a:ext cx="6870353"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Entwicklung von steuerbegünstigten und </a:t>
            </a:r>
          </a:p>
        </p:txBody>
      </p:sp>
      <p:sp>
        <p:nvSpPr>
          <p:cNvPr id="5" name="TextBox 5"/>
          <p:cNvSpPr txBox="1"/>
          <p:nvPr/>
        </p:nvSpPr>
        <p:spPr>
          <a:xfrm>
            <a:off x="655523" y="840636"/>
            <a:ext cx="7158333"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steuerpflichtigen Stiftungen in Deutschland</a:t>
            </a:r>
          </a:p>
        </p:txBody>
      </p:sp>
      <p:sp>
        <p:nvSpPr>
          <p:cNvPr id="6" name="TextBox 6"/>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7" name="TextBox 7"/>
          <p:cNvSpPr txBox="1"/>
          <p:nvPr/>
        </p:nvSpPr>
        <p:spPr>
          <a:xfrm>
            <a:off x="9764607" y="5713913"/>
            <a:ext cx="1484341"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4097DB"/>
                </a:solidFill>
                <a:latin typeface="Arial 2"/>
                <a:cs typeface="Arial 2"/>
              </a:rPr>
              <a:t>Quelle: Bundesverband </a:t>
            </a:r>
          </a:p>
        </p:txBody>
      </p:sp>
      <p:sp>
        <p:nvSpPr>
          <p:cNvPr id="8" name="TextBox 8"/>
          <p:cNvSpPr txBox="1"/>
          <p:nvPr/>
        </p:nvSpPr>
        <p:spPr>
          <a:xfrm>
            <a:off x="9764608" y="5876473"/>
            <a:ext cx="1644593"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4097DB"/>
                </a:solidFill>
                <a:latin typeface="Arial 2"/>
                <a:cs typeface="Arial 2"/>
              </a:rPr>
              <a:t>Deutscher Stiftungen 2026</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1852656" y="6508020"/>
            <a:ext cx="153899"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b="1" dirty="0">
                <a:solidFill>
                  <a:srgbClr val="193D6F"/>
                </a:solidFill>
                <a:latin typeface="Arial 2"/>
                <a:cs typeface="Arial 2"/>
              </a:rPr>
              <a:t>16</a:t>
            </a:r>
          </a:p>
        </p:txBody>
      </p:sp>
      <p:sp>
        <p:nvSpPr>
          <p:cNvPr id="4" name="TextBox 4"/>
          <p:cNvSpPr txBox="1"/>
          <p:nvPr/>
        </p:nvSpPr>
        <p:spPr>
          <a:xfrm>
            <a:off x="655523" y="434236"/>
            <a:ext cx="8440747"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dirty="0">
                <a:solidFill>
                  <a:srgbClr val="1A3E70"/>
                </a:solidFill>
                <a:latin typeface="Arial 2"/>
                <a:cs typeface="Arial 2"/>
              </a:rPr>
              <a:t>Aktuelle politische Diskussion in Deutschland zum </a:t>
            </a:r>
          </a:p>
        </p:txBody>
      </p:sp>
      <p:sp>
        <p:nvSpPr>
          <p:cNvPr id="5" name="TextBox 5"/>
          <p:cNvSpPr txBox="1"/>
          <p:nvPr/>
        </p:nvSpPr>
        <p:spPr>
          <a:xfrm>
            <a:off x="655523" y="840636"/>
            <a:ext cx="8556701" cy="47508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2672" b="1" spc="-7" dirty="0">
                <a:solidFill>
                  <a:srgbClr val="1A3E70"/>
                </a:solidFill>
                <a:latin typeface="Arial 2"/>
                <a:cs typeface="Arial 2"/>
              </a:rPr>
              <a:t>Verhältnis von Politik, Philanthropie &amp; Wissenschaft</a:t>
            </a:r>
          </a:p>
        </p:txBody>
      </p:sp>
      <p:sp>
        <p:nvSpPr>
          <p:cNvPr id="6" name="TextBox 6"/>
          <p:cNvSpPr txBox="1"/>
          <p:nvPr/>
        </p:nvSpPr>
        <p:spPr>
          <a:xfrm>
            <a:off x="711200" y="6508020"/>
            <a:ext cx="3305728" cy="190601"/>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072" dirty="0">
                <a:solidFill>
                  <a:srgbClr val="D9D9D9"/>
                </a:solidFill>
                <a:latin typeface="Arial 2"/>
                <a:cs typeface="Arial 2"/>
              </a:rPr>
              <a:t>Keynote Streiter, Tag der Stiftungen, Wien, 30.9.2026</a:t>
            </a:r>
          </a:p>
        </p:txBody>
      </p:sp>
      <p:sp>
        <p:nvSpPr>
          <p:cNvPr id="7" name="TextBox 7"/>
          <p:cNvSpPr txBox="1"/>
          <p:nvPr/>
        </p:nvSpPr>
        <p:spPr>
          <a:xfrm>
            <a:off x="686003" y="1666917"/>
            <a:ext cx="1736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1.</a:t>
            </a:r>
          </a:p>
        </p:txBody>
      </p:sp>
      <p:sp>
        <p:nvSpPr>
          <p:cNvPr id="8" name="TextBox 8"/>
          <p:cNvSpPr txBox="1"/>
          <p:nvPr/>
        </p:nvSpPr>
        <p:spPr>
          <a:xfrm>
            <a:off x="1041603" y="1666917"/>
            <a:ext cx="33864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Gestaltungsfreiheiten im Konflikt: </a:t>
            </a:r>
          </a:p>
        </p:txBody>
      </p:sp>
      <p:sp>
        <p:nvSpPr>
          <p:cNvPr id="9" name="TextBox 9"/>
          <p:cNvSpPr txBox="1"/>
          <p:nvPr/>
        </p:nvSpPr>
        <p:spPr>
          <a:xfrm>
            <a:off x="1041603" y="1910757"/>
            <a:ext cx="459628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Großinvestitionen (München, Heilbronn, Potsdam)</a:t>
            </a:r>
          </a:p>
        </p:txBody>
      </p:sp>
      <p:sp>
        <p:nvSpPr>
          <p:cNvPr id="10" name="TextBox 10"/>
          <p:cNvSpPr txBox="1"/>
          <p:nvPr/>
        </p:nvSpPr>
        <p:spPr>
          <a:xfrm>
            <a:off x="686003" y="2398776"/>
            <a:ext cx="1736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2.</a:t>
            </a:r>
          </a:p>
        </p:txBody>
      </p:sp>
      <p:sp>
        <p:nvSpPr>
          <p:cNvPr id="11" name="TextBox 11"/>
          <p:cNvSpPr txBox="1"/>
          <p:nvPr/>
        </p:nvSpPr>
        <p:spPr>
          <a:xfrm>
            <a:off x="1041603" y="2398776"/>
            <a:ext cx="2108496"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Technologietransfer: </a:t>
            </a:r>
          </a:p>
        </p:txBody>
      </p:sp>
      <p:sp>
        <p:nvSpPr>
          <p:cNvPr id="12" name="TextBox 12"/>
          <p:cNvSpPr txBox="1"/>
          <p:nvPr/>
        </p:nvSpPr>
        <p:spPr>
          <a:xfrm>
            <a:off x="1041603" y="2642616"/>
            <a:ext cx="103714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9" dirty="0">
                <a:solidFill>
                  <a:srgbClr val="121212"/>
                </a:solidFill>
                <a:latin typeface="Arial 2"/>
                <a:cs typeface="Arial 2"/>
              </a:rPr>
              <a:t>Versäulung</a:t>
            </a:r>
          </a:p>
        </p:txBody>
      </p:sp>
      <p:sp>
        <p:nvSpPr>
          <p:cNvPr id="13" name="TextBox 13"/>
          <p:cNvSpPr txBox="1"/>
          <p:nvPr/>
        </p:nvSpPr>
        <p:spPr>
          <a:xfrm>
            <a:off x="2110402" y="2642616"/>
            <a:ext cx="2929884"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behindert wirtschaftlichen Erfolg</a:t>
            </a:r>
          </a:p>
        </p:txBody>
      </p:sp>
      <p:sp>
        <p:nvSpPr>
          <p:cNvPr id="14" name="TextBox 14"/>
          <p:cNvSpPr txBox="1"/>
          <p:nvPr/>
        </p:nvSpPr>
        <p:spPr>
          <a:xfrm>
            <a:off x="686003" y="3130296"/>
            <a:ext cx="1736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3.</a:t>
            </a:r>
          </a:p>
        </p:txBody>
      </p:sp>
      <p:sp>
        <p:nvSpPr>
          <p:cNvPr id="15" name="TextBox 15"/>
          <p:cNvSpPr txBox="1"/>
          <p:nvPr/>
        </p:nvSpPr>
        <p:spPr>
          <a:xfrm>
            <a:off x="1041603" y="3130296"/>
            <a:ext cx="219140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Attraktivitätsangebot: </a:t>
            </a:r>
          </a:p>
        </p:txBody>
      </p:sp>
      <p:sp>
        <p:nvSpPr>
          <p:cNvPr id="16" name="TextBox 16"/>
          <p:cNvSpPr txBox="1"/>
          <p:nvPr/>
        </p:nvSpPr>
        <p:spPr>
          <a:xfrm>
            <a:off x="1041603" y="3374136"/>
            <a:ext cx="2413036"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Deutschlandstipendium vs</a:t>
            </a:r>
          </a:p>
        </p:txBody>
      </p:sp>
      <p:sp>
        <p:nvSpPr>
          <p:cNvPr id="17" name="TextBox 17"/>
          <p:cNvSpPr txBox="1"/>
          <p:nvPr/>
        </p:nvSpPr>
        <p:spPr>
          <a:xfrm>
            <a:off x="3462190" y="3374136"/>
            <a:ext cx="1449604"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Overheadpflicht</a:t>
            </a:r>
          </a:p>
        </p:txBody>
      </p:sp>
      <p:sp>
        <p:nvSpPr>
          <p:cNvPr id="18" name="TextBox 18"/>
          <p:cNvSpPr txBox="1"/>
          <p:nvPr/>
        </p:nvSpPr>
        <p:spPr>
          <a:xfrm>
            <a:off x="686003" y="3862155"/>
            <a:ext cx="1736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4.</a:t>
            </a:r>
          </a:p>
        </p:txBody>
      </p:sp>
      <p:sp>
        <p:nvSpPr>
          <p:cNvPr id="19" name="TextBox 19"/>
          <p:cNvSpPr txBox="1"/>
          <p:nvPr/>
        </p:nvSpPr>
        <p:spPr>
          <a:xfrm>
            <a:off x="1041603" y="3862155"/>
            <a:ext cx="252841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Grundprinzip Misstrauen:</a:t>
            </a:r>
          </a:p>
        </p:txBody>
      </p:sp>
      <p:sp>
        <p:nvSpPr>
          <p:cNvPr id="20" name="TextBox 20"/>
          <p:cNvSpPr txBox="1"/>
          <p:nvPr/>
        </p:nvSpPr>
        <p:spPr>
          <a:xfrm>
            <a:off x="1041603" y="4105995"/>
            <a:ext cx="8793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Stiftungs-</a:t>
            </a:r>
          </a:p>
        </p:txBody>
      </p:sp>
      <p:sp>
        <p:nvSpPr>
          <p:cNvPr id="21" name="TextBox 21"/>
          <p:cNvSpPr txBox="1"/>
          <p:nvPr/>
        </p:nvSpPr>
        <p:spPr>
          <a:xfrm>
            <a:off x="1955970" y="4105995"/>
            <a:ext cx="173935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&amp; Hochschulrecht, </a:t>
            </a:r>
          </a:p>
        </p:txBody>
      </p:sp>
      <p:sp>
        <p:nvSpPr>
          <p:cNvPr id="22" name="TextBox 22"/>
          <p:cNvSpPr txBox="1"/>
          <p:nvPr/>
        </p:nvSpPr>
        <p:spPr>
          <a:xfrm>
            <a:off x="1041603" y="4349835"/>
            <a:ext cx="1773212"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Gemeinnützigkeits-</a:t>
            </a:r>
          </a:p>
        </p:txBody>
      </p:sp>
      <p:sp>
        <p:nvSpPr>
          <p:cNvPr id="23" name="TextBox 23"/>
          <p:cNvSpPr txBox="1"/>
          <p:nvPr/>
        </p:nvSpPr>
        <p:spPr>
          <a:xfrm>
            <a:off x="2832270" y="4349835"/>
            <a:ext cx="2678265"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&amp; öffentliches Haushaltsrecht</a:t>
            </a:r>
          </a:p>
        </p:txBody>
      </p:sp>
      <p:sp>
        <p:nvSpPr>
          <p:cNvPr id="24" name="TextBox 24"/>
          <p:cNvSpPr txBox="1"/>
          <p:nvPr/>
        </p:nvSpPr>
        <p:spPr>
          <a:xfrm>
            <a:off x="686003" y="4837515"/>
            <a:ext cx="1736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5.</a:t>
            </a:r>
          </a:p>
        </p:txBody>
      </p:sp>
      <p:sp>
        <p:nvSpPr>
          <p:cNvPr id="25" name="TextBox 25"/>
          <p:cNvSpPr txBox="1"/>
          <p:nvPr/>
        </p:nvSpPr>
        <p:spPr>
          <a:xfrm>
            <a:off x="1041604" y="4837515"/>
            <a:ext cx="3064881"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Unausgereifte EU-Regulatorik: </a:t>
            </a:r>
          </a:p>
        </p:txBody>
      </p:sp>
      <p:sp>
        <p:nvSpPr>
          <p:cNvPr id="26" name="TextBox 26"/>
          <p:cNvSpPr txBox="1"/>
          <p:nvPr/>
        </p:nvSpPr>
        <p:spPr>
          <a:xfrm>
            <a:off x="1041604" y="5081423"/>
            <a:ext cx="4096849"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Transparenzregister und EU-GeldwäscheVO</a:t>
            </a:r>
          </a:p>
        </p:txBody>
      </p:sp>
      <p:sp>
        <p:nvSpPr>
          <p:cNvPr id="27" name="TextBox 27"/>
          <p:cNvSpPr txBox="1"/>
          <p:nvPr/>
        </p:nvSpPr>
        <p:spPr>
          <a:xfrm>
            <a:off x="686003" y="5569509"/>
            <a:ext cx="17368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6.</a:t>
            </a:r>
          </a:p>
        </p:txBody>
      </p:sp>
      <p:sp>
        <p:nvSpPr>
          <p:cNvPr id="28" name="TextBox 28"/>
          <p:cNvSpPr txBox="1"/>
          <p:nvPr/>
        </p:nvSpPr>
        <p:spPr>
          <a:xfrm>
            <a:off x="1041603" y="5569509"/>
            <a:ext cx="2679923"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b="1" dirty="0">
                <a:solidFill>
                  <a:srgbClr val="121212"/>
                </a:solidFill>
                <a:latin typeface="Arial 2"/>
                <a:cs typeface="Arial 2"/>
              </a:rPr>
              <a:t>Philanthropischer Wandel: </a:t>
            </a:r>
          </a:p>
        </p:txBody>
      </p:sp>
      <p:sp>
        <p:nvSpPr>
          <p:cNvPr id="29" name="TextBox 29"/>
          <p:cNvSpPr txBox="1"/>
          <p:nvPr/>
        </p:nvSpPr>
        <p:spPr>
          <a:xfrm>
            <a:off x="1041603" y="5813349"/>
            <a:ext cx="2808220"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dirty="0">
                <a:solidFill>
                  <a:srgbClr val="121212"/>
                </a:solidFill>
                <a:latin typeface="Arial 2"/>
                <a:cs typeface="Arial 2"/>
              </a:rPr>
              <a:t>Engagement NextGen UHNWI</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ckground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0967" y="1539177"/>
            <a:ext cx="6665156" cy="947319"/>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5328" b="1" dirty="0">
                <a:solidFill>
                  <a:srgbClr val="29456F"/>
                </a:solidFill>
                <a:latin typeface="Arial 2"/>
                <a:cs typeface="Arial 2"/>
              </a:rPr>
              <a:t>Vielen Dank für Ihre </a:t>
            </a:r>
          </a:p>
        </p:txBody>
      </p:sp>
      <p:sp>
        <p:nvSpPr>
          <p:cNvPr id="4" name="TextBox 4"/>
          <p:cNvSpPr txBox="1"/>
          <p:nvPr/>
        </p:nvSpPr>
        <p:spPr>
          <a:xfrm>
            <a:off x="670968" y="2351608"/>
            <a:ext cx="5600105" cy="947888"/>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5331" b="1" dirty="0">
                <a:solidFill>
                  <a:srgbClr val="29456F"/>
                </a:solidFill>
                <a:latin typeface="Arial 2"/>
                <a:cs typeface="Arial 2"/>
              </a:rPr>
              <a:t>Aufmerksamkeit!</a:t>
            </a:r>
          </a:p>
        </p:txBody>
      </p:sp>
      <p:sp>
        <p:nvSpPr>
          <p:cNvPr id="5" name="TextBox 5"/>
          <p:cNvSpPr txBox="1"/>
          <p:nvPr/>
        </p:nvSpPr>
        <p:spPr>
          <a:xfrm>
            <a:off x="670968" y="5558129"/>
            <a:ext cx="2390617" cy="284480"/>
          </a:xfrm>
          <a:prstGeom prst="rect">
            <a:avLst/>
          </a:prstGeom>
          <a:noFill/>
        </p:spPr>
        <p:txBody>
          <a:bodyPr wrap="none" lIns="0" tIns="0" rIns="0" bIns="0" anchor="t">
            <a:noAutofit/>
          </a:bodyPr>
          <a:lstStyle>
            <a:defPPr>
              <a:defRPr lang="de-DE"/>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r>
              <a:rPr lang="en-US" sz="1600" spc="-5" dirty="0">
                <a:solidFill>
                  <a:srgbClr val="FFFFFF"/>
                </a:solidFill>
                <a:latin typeface="Arial 2"/>
                <a:cs typeface="Arial 2"/>
              </a:rPr>
              <a:t>www.carl-zeiss-stiftung.de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1D6EA-8676-B472-78FC-8B99ED7DA3EF}"/>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6D760976-55AF-7C6E-B67D-A0473FDF6BDF}"/>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dirty="0" err="1">
                <a:solidFill>
                  <a:schemeClr val="tx1"/>
                </a:solidFill>
                <a:latin typeface="Georgia"/>
                <a:ea typeface="+mn-lt"/>
                <a:cs typeface="Arial"/>
              </a:rPr>
              <a:t>Podiumsgespräch</a:t>
            </a:r>
            <a:r>
              <a:rPr lang="en-US" sz="4000" dirty="0">
                <a:solidFill>
                  <a:schemeClr val="tx1"/>
                </a:solidFill>
                <a:latin typeface="Georgia"/>
                <a:ea typeface="+mn-lt"/>
                <a:cs typeface="Arial"/>
              </a:rPr>
              <a:t>:</a:t>
            </a:r>
          </a:p>
          <a:p>
            <a:pPr algn="ctr"/>
            <a:r>
              <a:rPr lang="en-US" sz="3600" b="1" dirty="0">
                <a:solidFill>
                  <a:schemeClr val="tx1"/>
                </a:solidFill>
                <a:latin typeface="Georgia"/>
                <a:cs typeface="Arial"/>
              </a:rPr>
              <a:t>Neue </a:t>
            </a:r>
            <a:r>
              <a:rPr lang="en-US" sz="3600" b="1" dirty="0" err="1">
                <a:solidFill>
                  <a:schemeClr val="tx1"/>
                </a:solidFill>
                <a:latin typeface="Georgia"/>
                <a:cs typeface="Arial"/>
              </a:rPr>
              <a:t>Wissenschaftsstiftungen</a:t>
            </a:r>
            <a:r>
              <a:rPr lang="en-US" sz="3600" b="1" dirty="0">
                <a:solidFill>
                  <a:schemeClr val="tx1"/>
                </a:solidFill>
                <a:latin typeface="Georgia"/>
                <a:cs typeface="Arial"/>
              </a:rPr>
              <a:t> – </a:t>
            </a:r>
          </a:p>
          <a:p>
            <a:pPr algn="ctr"/>
            <a:r>
              <a:rPr lang="en-US" sz="3600" b="1" dirty="0">
                <a:solidFill>
                  <a:schemeClr val="tx1"/>
                </a:solidFill>
                <a:latin typeface="Georgia"/>
                <a:cs typeface="Arial"/>
              </a:rPr>
              <a:t>Was Menschen </a:t>
            </a:r>
            <a:r>
              <a:rPr lang="en-US" sz="3600" b="1" dirty="0" err="1">
                <a:solidFill>
                  <a:schemeClr val="tx1"/>
                </a:solidFill>
                <a:latin typeface="Georgia"/>
                <a:cs typeface="Arial"/>
              </a:rPr>
              <a:t>heute</a:t>
            </a:r>
            <a:r>
              <a:rPr lang="en-US" sz="3600" b="1" dirty="0">
                <a:solidFill>
                  <a:schemeClr val="tx1"/>
                </a:solidFill>
                <a:latin typeface="Georgia"/>
                <a:cs typeface="Arial"/>
              </a:rPr>
              <a:t> </a:t>
            </a:r>
            <a:r>
              <a:rPr lang="en-US" sz="3600" b="1" dirty="0" err="1">
                <a:solidFill>
                  <a:schemeClr val="tx1"/>
                </a:solidFill>
                <a:latin typeface="Georgia"/>
                <a:cs typeface="Arial"/>
              </a:rPr>
              <a:t>zum</a:t>
            </a:r>
            <a:r>
              <a:rPr lang="en-US" sz="3600" b="1" dirty="0">
                <a:solidFill>
                  <a:schemeClr val="tx1"/>
                </a:solidFill>
                <a:latin typeface="Georgia"/>
                <a:cs typeface="Arial"/>
              </a:rPr>
              <a:t> </a:t>
            </a:r>
            <a:r>
              <a:rPr lang="en-US" sz="3600" b="1" dirty="0" err="1">
                <a:solidFill>
                  <a:schemeClr val="tx1"/>
                </a:solidFill>
                <a:latin typeface="Georgia"/>
                <a:cs typeface="Arial"/>
              </a:rPr>
              <a:t>Stiften</a:t>
            </a:r>
            <a:r>
              <a:rPr lang="en-US" sz="3600" b="1" dirty="0">
                <a:solidFill>
                  <a:schemeClr val="tx1"/>
                </a:solidFill>
                <a:latin typeface="Georgia"/>
                <a:cs typeface="Arial"/>
              </a:rPr>
              <a:t> </a:t>
            </a:r>
            <a:r>
              <a:rPr lang="en-US" sz="3600" b="1" dirty="0" err="1">
                <a:solidFill>
                  <a:schemeClr val="tx1"/>
                </a:solidFill>
                <a:latin typeface="Georgia"/>
                <a:cs typeface="Arial"/>
              </a:rPr>
              <a:t>bewegt</a:t>
            </a:r>
            <a:endParaRPr lang="en-US" sz="3600" b="1" dirty="0">
              <a:solidFill>
                <a:schemeClr val="tx1"/>
              </a:solidFill>
              <a:latin typeface="Georgia"/>
              <a:cs typeface="Arial"/>
            </a:endParaRPr>
          </a:p>
          <a:p>
            <a:pPr algn="ctr"/>
            <a:endParaRPr lang="de-DE" sz="3200" b="1" dirty="0">
              <a:latin typeface="Georgia"/>
              <a:cs typeface="Arial"/>
            </a:endParaRPr>
          </a:p>
          <a:p>
            <a:pPr marL="457200" indent="-457200">
              <a:lnSpc>
                <a:spcPct val="150000"/>
              </a:lnSpc>
              <a:buFont typeface="Arial,Sans-Serif" panose="020B0604020202020204" pitchFamily="34" charset="0"/>
              <a:buChar char="•"/>
            </a:pPr>
            <a:r>
              <a:rPr lang="de-DE" sz="2800" b="1" dirty="0">
                <a:solidFill>
                  <a:schemeClr val="tx1"/>
                </a:solidFill>
                <a:latin typeface="Georgia"/>
                <a:cs typeface="Arial"/>
              </a:rPr>
              <a:t>Gabriele </a:t>
            </a:r>
            <a:r>
              <a:rPr lang="de-DE" sz="2800" b="1" dirty="0" err="1">
                <a:solidFill>
                  <a:schemeClr val="tx1"/>
                </a:solidFill>
                <a:latin typeface="Georgia"/>
                <a:cs typeface="Arial"/>
              </a:rPr>
              <a:t>Ströck</a:t>
            </a:r>
            <a:r>
              <a:rPr lang="de-DE" sz="2800" dirty="0">
                <a:solidFill>
                  <a:schemeClr val="tx1"/>
                </a:solidFill>
                <a:latin typeface="Georgia"/>
                <a:cs typeface="Arial"/>
              </a:rPr>
              <a:t>, WE&amp;ME Stiftung</a:t>
            </a:r>
          </a:p>
          <a:p>
            <a:pPr marL="457200" indent="-457200">
              <a:lnSpc>
                <a:spcPct val="150000"/>
              </a:lnSpc>
              <a:buFont typeface="Arial" panose="020B0604020202020204" pitchFamily="34" charset="0"/>
              <a:buChar char="•"/>
            </a:pPr>
            <a:r>
              <a:rPr lang="de-DE" sz="2800" b="1">
                <a:solidFill>
                  <a:schemeClr val="tx1"/>
                </a:solidFill>
                <a:latin typeface="Georgia"/>
                <a:cs typeface="Arial"/>
              </a:rPr>
              <a:t>Phillip von Lattorff</a:t>
            </a:r>
            <a:r>
              <a:rPr lang="de-DE" sz="2800">
                <a:solidFill>
                  <a:schemeClr val="tx1"/>
                </a:solidFill>
                <a:latin typeface="Georgia"/>
                <a:cs typeface="Arial"/>
              </a:rPr>
              <a:t>, </a:t>
            </a:r>
            <a:r>
              <a:rPr lang="de-DE" sz="2800" dirty="0">
                <a:solidFill>
                  <a:schemeClr val="tx1"/>
                </a:solidFill>
                <a:latin typeface="Georgia"/>
                <a:cs typeface="Arial"/>
              </a:rPr>
              <a:t>Weinberg Privatstiftung</a:t>
            </a:r>
            <a:endParaRPr lang="de-DE" dirty="0">
              <a:solidFill>
                <a:schemeClr val="tx1"/>
              </a:solidFill>
              <a:cs typeface="Arial" panose="020B0604020202020204"/>
            </a:endParaRPr>
          </a:p>
          <a:p>
            <a:pPr marL="457200" indent="-457200">
              <a:lnSpc>
                <a:spcPct val="150000"/>
              </a:lnSpc>
              <a:buFont typeface="Arial" panose="020B0604020202020204" pitchFamily="34" charset="0"/>
              <a:buChar char="•"/>
            </a:pPr>
            <a:r>
              <a:rPr lang="de-DE" sz="2800" b="1" dirty="0">
                <a:solidFill>
                  <a:schemeClr val="tx1"/>
                </a:solidFill>
                <a:latin typeface="Georgia"/>
                <a:cs typeface="Arial"/>
              </a:rPr>
              <a:t>Theresia Vogel</a:t>
            </a:r>
            <a:r>
              <a:rPr lang="de-DE" sz="2800" dirty="0">
                <a:solidFill>
                  <a:schemeClr val="tx1"/>
                </a:solidFill>
                <a:latin typeface="Georgia"/>
                <a:cs typeface="Arial"/>
              </a:rPr>
              <a:t>, Energiepark Forschungsstiftung</a:t>
            </a:r>
            <a:endParaRPr lang="de-DE" sz="3600" i="1" dirty="0">
              <a:solidFill>
                <a:schemeClr val="tx1"/>
              </a:solidFill>
              <a:latin typeface="Arial" panose="020B0604020202020204"/>
              <a:cs typeface="Arial"/>
            </a:endParaRPr>
          </a:p>
          <a:p>
            <a:pPr marL="457200" indent="-457200">
              <a:lnSpc>
                <a:spcPct val="150000"/>
              </a:lnSpc>
              <a:buFont typeface="Arial" panose="020B0604020202020204" pitchFamily="34" charset="0"/>
              <a:buChar char="•"/>
            </a:pPr>
            <a:endParaRPr lang="de-DE" sz="2800" dirty="0">
              <a:solidFill>
                <a:schemeClr val="tx1"/>
              </a:solidFill>
              <a:latin typeface="Georgia"/>
              <a:cs typeface="Arial"/>
            </a:endParaRPr>
          </a:p>
        </p:txBody>
      </p:sp>
      <p:pic>
        <p:nvPicPr>
          <p:cNvPr id="3" name="Grafik 2">
            <a:extLst>
              <a:ext uri="{FF2B5EF4-FFF2-40B4-BE49-F238E27FC236}">
                <a16:creationId xmlns:a16="http://schemas.microsoft.com/office/drawing/2014/main" id="{56174E7C-4673-081B-9830-EB23376B1324}"/>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15902265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2">
            <a:extLst>
              <a:ext uri="{FF2B5EF4-FFF2-40B4-BE49-F238E27FC236}">
                <a16:creationId xmlns:a16="http://schemas.microsoft.com/office/drawing/2014/main" id="{22645B20-2683-8530-923A-EE7602274CF5}"/>
              </a:ext>
            </a:extLst>
          </p:cNvPr>
          <p:cNvSpPr/>
          <p:nvPr/>
        </p:nvSpPr>
        <p:spPr>
          <a:xfrm>
            <a:off x="0" y="3046"/>
            <a:ext cx="12192000" cy="6854953"/>
          </a:xfrm>
          <a:custGeom>
            <a:avLst/>
            <a:gdLst/>
            <a:ahLst/>
            <a:cxnLst/>
            <a:rect l="l" t="t" r="r" b="b"/>
            <a:pathLst>
              <a:path w="18288000" h="9989820">
                <a:moveTo>
                  <a:pt x="0" y="0"/>
                </a:moveTo>
                <a:lnTo>
                  <a:pt x="18288000" y="0"/>
                </a:lnTo>
                <a:lnTo>
                  <a:pt x="18288000" y="9989820"/>
                </a:lnTo>
                <a:lnTo>
                  <a:pt x="0" y="9989820"/>
                </a:lnTo>
                <a:lnTo>
                  <a:pt x="0" y="0"/>
                </a:lnTo>
                <a:close/>
              </a:path>
            </a:pathLst>
          </a:custGeom>
          <a:noFill/>
        </p:spPr>
        <p:txBody>
          <a:bodyPr lIns="91440" tIns="45720" rIns="91440" bIns="45720" anchor="t"/>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de-AT" sz="800">
              <a:solidFill>
                <a:srgbClr val="E54126"/>
              </a:solidFill>
              <a:cs typeface="Arial"/>
            </a:endParaRPr>
          </a:p>
        </p:txBody>
      </p:sp>
      <p:sp>
        <p:nvSpPr>
          <p:cNvPr id="2" name="Textfeld 1">
            <a:extLst>
              <a:ext uri="{FF2B5EF4-FFF2-40B4-BE49-F238E27FC236}">
                <a16:creationId xmlns:a16="http://schemas.microsoft.com/office/drawing/2014/main" id="{AC136369-6237-8A66-68D0-C9293ECCEF0E}"/>
              </a:ext>
            </a:extLst>
          </p:cNvPr>
          <p:cNvSpPr txBox="1"/>
          <p:nvPr/>
        </p:nvSpPr>
        <p:spPr>
          <a:xfrm>
            <a:off x="-113017" y="2084610"/>
            <a:ext cx="12192000" cy="830997"/>
          </a:xfrm>
          <a:prstGeom prst="rect">
            <a:avLst/>
          </a:prstGeom>
          <a:noFill/>
        </p:spPr>
        <p:txBody>
          <a:bodyPr wrap="square" lIns="91440" tIns="45720" rIns="91440" bIns="4572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e-AT" sz="4800" b="1">
                <a:latin typeface="Georgia" panose="02040502050405020303" pitchFamily="18" charset="0"/>
                <a:ea typeface="+mn-lt"/>
                <a:cs typeface="Arial" panose="020B0604020202020204" pitchFamily="34" charset="0"/>
              </a:rPr>
              <a:t>Pause</a:t>
            </a:r>
            <a:endParaRPr lang="de-DE" sz="4800" b="1">
              <a:latin typeface="Georgia" panose="02040502050405020303" pitchFamily="18" charset="0"/>
              <a:ea typeface="+mn-lt"/>
              <a:cs typeface="Arial" panose="020B0604020202020204" pitchFamily="34" charset="0"/>
            </a:endParaRPr>
          </a:p>
        </p:txBody>
      </p:sp>
      <p:sp>
        <p:nvSpPr>
          <p:cNvPr id="9" name="Textfeld 8">
            <a:extLst>
              <a:ext uri="{FF2B5EF4-FFF2-40B4-BE49-F238E27FC236}">
                <a16:creationId xmlns:a16="http://schemas.microsoft.com/office/drawing/2014/main" id="{9D4E2028-B2F7-3E46-F608-5FA3B2C7BFDF}"/>
              </a:ext>
            </a:extLst>
          </p:cNvPr>
          <p:cNvSpPr txBox="1"/>
          <p:nvPr/>
        </p:nvSpPr>
        <p:spPr>
          <a:xfrm>
            <a:off x="4026383" y="3429000"/>
            <a:ext cx="3913201" cy="830997"/>
          </a:xfrm>
          <a:prstGeom prst="rect">
            <a:avLst/>
          </a:prstGeom>
          <a:noFill/>
        </p:spPr>
        <p:txBody>
          <a:bodyPr wrap="square" lIns="91440" tIns="45720" rIns="91440" bIns="45720" anchor="t">
            <a:spAutoFit/>
          </a:bodyPr>
          <a:lstStyle/>
          <a:p>
            <a:pPr algn="ctr"/>
            <a:r>
              <a:rPr lang="en-US" sz="4800">
                <a:latin typeface="Georgia"/>
                <a:cs typeface="Arial"/>
              </a:rPr>
              <a:t>bis 15.30 Uhr</a:t>
            </a:r>
          </a:p>
        </p:txBody>
      </p:sp>
      <p:sp>
        <p:nvSpPr>
          <p:cNvPr id="3" name="Freeform 4">
            <a:extLst>
              <a:ext uri="{FF2B5EF4-FFF2-40B4-BE49-F238E27FC236}">
                <a16:creationId xmlns:a16="http://schemas.microsoft.com/office/drawing/2014/main" id="{4A58AD5A-7937-DCCD-BF17-9925BA0BDE64}"/>
              </a:ext>
            </a:extLst>
          </p:cNvPr>
          <p:cNvSpPr/>
          <p:nvPr/>
        </p:nvSpPr>
        <p:spPr>
          <a:xfrm>
            <a:off x="9287838" y="-513708"/>
            <a:ext cx="3431569" cy="3398537"/>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t="-19324" b="-19324"/>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de-AT"/>
          </a:p>
        </p:txBody>
      </p:sp>
      <p:sp>
        <p:nvSpPr>
          <p:cNvPr id="4" name="TextBox 3">
            <a:extLst>
              <a:ext uri="{FF2B5EF4-FFF2-40B4-BE49-F238E27FC236}">
                <a16:creationId xmlns:a16="http://schemas.microsoft.com/office/drawing/2014/main" id="{A448CC94-AAC2-4081-34C7-6E5600AAA8DE}"/>
              </a:ext>
            </a:extLst>
          </p:cNvPr>
          <p:cNvSpPr txBox="1"/>
          <p:nvPr/>
        </p:nvSpPr>
        <p:spPr>
          <a:xfrm>
            <a:off x="3048000" y="498928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1800" b="1" i="0" u="none" strike="noStrike" baseline="0">
                <a:solidFill>
                  <a:srgbClr val="000000"/>
                </a:solidFill>
                <a:latin typeface="Georgia"/>
                <a:ea typeface="Segoe UI"/>
                <a:cs typeface="Segoe UI"/>
              </a:rPr>
              <a:t>WLAN</a:t>
            </a:r>
            <a:r>
              <a:rPr lang="en-US" sz="1800" b="0" i="0" u="none" strike="noStrike" baseline="0">
                <a:solidFill>
                  <a:srgbClr val="000000"/>
                </a:solidFill>
                <a:latin typeface="Georgia"/>
                <a:ea typeface="Segoe UI"/>
                <a:cs typeface="Segoe UI"/>
              </a:rPr>
              <a:t>: </a:t>
            </a:r>
            <a:r>
              <a:rPr lang="en-US" sz="1800" b="0" i="0" u="none" strike="noStrike" baseline="0" err="1">
                <a:solidFill>
                  <a:srgbClr val="000000"/>
                </a:solidFill>
                <a:latin typeface="Georgia"/>
                <a:ea typeface="Segoe UI"/>
                <a:cs typeface="Segoe UI"/>
              </a:rPr>
              <a:t>guest@bdo</a:t>
            </a:r>
            <a:r>
              <a:rPr lang="en-US" sz="1800" b="0" i="0">
                <a:solidFill>
                  <a:srgbClr val="000000"/>
                </a:solidFill>
                <a:latin typeface="Georgia"/>
                <a:ea typeface="Segoe UI"/>
                <a:cs typeface="Segoe UI"/>
              </a:rPr>
              <a:t>​</a:t>
            </a:r>
          </a:p>
          <a:p>
            <a:pPr algn="ctr" rtl="0"/>
            <a:r>
              <a:rPr lang="en-US" sz="1800" b="1" i="0" u="none" strike="noStrike" baseline="0" err="1">
                <a:solidFill>
                  <a:srgbClr val="000000"/>
                </a:solidFill>
                <a:latin typeface="Georgia"/>
                <a:ea typeface="Segoe UI"/>
                <a:cs typeface="Segoe UI"/>
              </a:rPr>
              <a:t>Passwort</a:t>
            </a:r>
            <a:r>
              <a:rPr lang="en-US" sz="1800" b="0" i="0" u="none" strike="noStrike" baseline="0">
                <a:solidFill>
                  <a:srgbClr val="000000"/>
                </a:solidFill>
                <a:latin typeface="Georgia"/>
                <a:ea typeface="Segoe UI"/>
                <a:cs typeface="Segoe UI"/>
              </a:rPr>
              <a:t>: BDO_Mobile!2501</a:t>
            </a:r>
            <a:r>
              <a:rPr lang="en-US" sz="1800" b="0" i="0">
                <a:solidFill>
                  <a:srgbClr val="000000"/>
                </a:solidFill>
                <a:latin typeface="Georgia"/>
                <a:ea typeface="Segoe UI"/>
                <a:cs typeface="Segoe UI"/>
              </a:rPr>
              <a:t>​</a:t>
            </a:r>
          </a:p>
        </p:txBody>
      </p:sp>
    </p:spTree>
    <p:extLst>
      <p:ext uri="{BB962C8B-B14F-4D97-AF65-F5344CB8AC3E}">
        <p14:creationId xmlns:p14="http://schemas.microsoft.com/office/powerpoint/2010/main" val="33122392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9F5D0-D5A1-BC5B-D774-1B4D88B1BE68}"/>
            </a:ext>
          </a:extLst>
        </p:cNvPr>
        <p:cNvGrpSpPr/>
        <p:nvPr/>
      </p:nvGrpSpPr>
      <p:grpSpPr>
        <a:xfrm>
          <a:off x="0" y="0"/>
          <a:ext cx="0" cy="0"/>
          <a:chOff x="0" y="0"/>
          <a:chExt cx="0" cy="0"/>
        </a:xfrm>
      </p:grpSpPr>
      <p:pic>
        <p:nvPicPr>
          <p:cNvPr id="6" name="Grafik 5" descr="Ein Bild, das Blumenstecken, Floristik, Schnittblumen, Blumendesign enthält.&#10;&#10;Beschreibung automatisch generiert.">
            <a:extLst>
              <a:ext uri="{FF2B5EF4-FFF2-40B4-BE49-F238E27FC236}">
                <a16:creationId xmlns:a16="http://schemas.microsoft.com/office/drawing/2014/main" id="{6808E2B2-8791-E2B2-E07D-82CA5ACF6666}"/>
              </a:ext>
            </a:extLst>
          </p:cNvPr>
          <p:cNvPicPr>
            <a:picLocks noChangeAspect="1"/>
          </p:cNvPicPr>
          <p:nvPr/>
        </p:nvPicPr>
        <p:blipFill>
          <a:blip r:embed="rId3"/>
          <a:stretch>
            <a:fillRect/>
          </a:stretch>
        </p:blipFill>
        <p:spPr>
          <a:xfrm>
            <a:off x="7258687" y="-2005"/>
            <a:ext cx="4933680" cy="6862010"/>
          </a:xfrm>
          <a:prstGeom prst="rect">
            <a:avLst/>
          </a:prstGeom>
        </p:spPr>
      </p:pic>
      <p:sp>
        <p:nvSpPr>
          <p:cNvPr id="4" name="Title 3">
            <a:extLst>
              <a:ext uri="{FF2B5EF4-FFF2-40B4-BE49-F238E27FC236}">
                <a16:creationId xmlns:a16="http://schemas.microsoft.com/office/drawing/2014/main" id="{DAED6011-4056-C5EE-51F3-FE788FB62CA4}"/>
              </a:ext>
            </a:extLst>
          </p:cNvPr>
          <p:cNvSpPr>
            <a:spLocks noGrp="1"/>
          </p:cNvSpPr>
          <p:nvPr>
            <p:ph type="ctrTitle"/>
          </p:nvPr>
        </p:nvSpPr>
        <p:spPr>
          <a:xfrm>
            <a:off x="83458" y="581358"/>
            <a:ext cx="7056845" cy="990177"/>
          </a:xfrm>
        </p:spPr>
        <p:txBody>
          <a:bodyPr vert="horz" lIns="91440" tIns="45720" rIns="91440" bIns="45720" rtlCol="0" anchor="ctr">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3200" b="1">
                <a:latin typeface="Georgia"/>
                <a:ea typeface="Calibri"/>
                <a:cs typeface="Calibri"/>
              </a:rPr>
              <a:t>Wir </a:t>
            </a:r>
            <a:r>
              <a:rPr lang="en-US" sz="3200" b="1" err="1">
                <a:latin typeface="Georgia"/>
                <a:ea typeface="Calibri"/>
                <a:cs typeface="Calibri"/>
              </a:rPr>
              <a:t>bedanken</a:t>
            </a:r>
            <a:r>
              <a:rPr lang="en-US" sz="3200" b="1">
                <a:latin typeface="Georgia"/>
                <a:ea typeface="Calibri"/>
                <a:cs typeface="Calibri"/>
              </a:rPr>
              <a:t> </a:t>
            </a:r>
            <a:r>
              <a:rPr lang="en-US" sz="3200" b="1" err="1">
                <a:latin typeface="Georgia"/>
                <a:ea typeface="Calibri"/>
                <a:cs typeface="Calibri"/>
              </a:rPr>
              <a:t>uns</a:t>
            </a:r>
            <a:r>
              <a:rPr lang="en-US" sz="3200" b="1">
                <a:latin typeface="Georgia"/>
                <a:ea typeface="Calibri"/>
                <a:cs typeface="Calibri"/>
              </a:rPr>
              <a:t> </a:t>
            </a:r>
            <a:r>
              <a:rPr lang="en-US" sz="3200" b="1" err="1">
                <a:latin typeface="Georgia"/>
                <a:ea typeface="Calibri"/>
                <a:cs typeface="Calibri"/>
              </a:rPr>
              <a:t>bei</a:t>
            </a:r>
            <a:r>
              <a:rPr lang="en-US" sz="3200" b="1">
                <a:latin typeface="Georgia"/>
                <a:ea typeface="Calibri"/>
                <a:cs typeface="Calibri"/>
              </a:rPr>
              <a:t> </a:t>
            </a:r>
            <a:br>
              <a:rPr lang="en-US" sz="3200" b="1">
                <a:latin typeface="Georgia"/>
                <a:ea typeface="Calibri"/>
                <a:cs typeface="Calibri"/>
              </a:rPr>
            </a:br>
            <a:r>
              <a:rPr lang="en-US" sz="3200" b="1" err="1">
                <a:latin typeface="Georgia"/>
                <a:ea typeface="Calibri"/>
                <a:cs typeface="Calibri"/>
              </a:rPr>
              <a:t>unseren</a:t>
            </a:r>
            <a:r>
              <a:rPr lang="en-US" sz="3200" b="1">
                <a:latin typeface="Georgia"/>
                <a:ea typeface="Calibri"/>
                <a:cs typeface="Calibri"/>
              </a:rPr>
              <a:t> </a:t>
            </a:r>
            <a:r>
              <a:rPr lang="en-US" sz="3200" b="1" err="1">
                <a:latin typeface="Georgia"/>
                <a:ea typeface="Calibri"/>
                <a:cs typeface="Calibri"/>
              </a:rPr>
              <a:t>Partnern</a:t>
            </a:r>
            <a:r>
              <a:rPr lang="en-US" sz="3200" b="1">
                <a:latin typeface="Georgia"/>
                <a:ea typeface="Calibri"/>
                <a:cs typeface="Calibri"/>
              </a:rPr>
              <a:t>!</a:t>
            </a:r>
          </a:p>
        </p:txBody>
      </p:sp>
      <p:pic>
        <p:nvPicPr>
          <p:cNvPr id="8" name="Grafik 8" descr="Ein Bild, das Schrift, Grafiken, Logo, Symbol enthält.&#10;&#10;KI-generierte Inhalte können fehlerhaft sein.">
            <a:extLst>
              <a:ext uri="{FF2B5EF4-FFF2-40B4-BE49-F238E27FC236}">
                <a16:creationId xmlns:a16="http://schemas.microsoft.com/office/drawing/2014/main" id="{1A023ED3-7A98-3390-9F98-6338614C3F7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0424" y="2778760"/>
            <a:ext cx="1652143" cy="978242"/>
          </a:xfrm>
          <a:prstGeom prst="rect">
            <a:avLst/>
          </a:prstGeom>
        </p:spPr>
      </p:pic>
      <p:pic>
        <p:nvPicPr>
          <p:cNvPr id="10" name="Grafik 6" descr="Ein Bild, das Grafiken, Schrift, Logo, Symbol enthält.&#10;&#10;KI-generierte Inhalte können fehlerhaft sein.">
            <a:extLst>
              <a:ext uri="{FF2B5EF4-FFF2-40B4-BE49-F238E27FC236}">
                <a16:creationId xmlns:a16="http://schemas.microsoft.com/office/drawing/2014/main" id="{707D4E87-7B15-7953-CAF5-7C44020F6D9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3157" y="2084277"/>
            <a:ext cx="1319049" cy="415033"/>
          </a:xfrm>
          <a:prstGeom prst="rect">
            <a:avLst/>
          </a:prstGeom>
        </p:spPr>
      </p:pic>
      <p:pic>
        <p:nvPicPr>
          <p:cNvPr id="12" name="Grafik 3" descr="Ein Bild, das Text, Logo, Schrift, Symbol enthält.&#10;&#10;KI-generierte Inhalte können fehlerhaft sein.">
            <a:extLst>
              <a:ext uri="{FF2B5EF4-FFF2-40B4-BE49-F238E27FC236}">
                <a16:creationId xmlns:a16="http://schemas.microsoft.com/office/drawing/2014/main" id="{A0A47672-0DBA-1AA3-39DE-C42F3F2370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23038" y="3926984"/>
            <a:ext cx="1481935" cy="601735"/>
          </a:xfrm>
          <a:prstGeom prst="roundRect">
            <a:avLst/>
          </a:prstGeom>
        </p:spPr>
      </p:pic>
      <p:pic>
        <p:nvPicPr>
          <p:cNvPr id="15" name="Picture 14">
            <a:extLst>
              <a:ext uri="{FF2B5EF4-FFF2-40B4-BE49-F238E27FC236}">
                <a16:creationId xmlns:a16="http://schemas.microsoft.com/office/drawing/2014/main" id="{A6E4C868-1E18-4333-EDA4-948A52DB75E6}"/>
              </a:ext>
            </a:extLst>
          </p:cNvPr>
          <p:cNvPicPr>
            <a:picLocks noChangeAspect="1"/>
          </p:cNvPicPr>
          <p:nvPr/>
        </p:nvPicPr>
        <p:blipFill>
          <a:blip r:embed="rId7"/>
          <a:stretch>
            <a:fillRect/>
          </a:stretch>
        </p:blipFill>
        <p:spPr>
          <a:xfrm>
            <a:off x="4490449" y="1952262"/>
            <a:ext cx="1747339" cy="824231"/>
          </a:xfrm>
          <a:prstGeom prst="rect">
            <a:avLst/>
          </a:prstGeom>
        </p:spPr>
      </p:pic>
      <p:pic>
        <p:nvPicPr>
          <p:cNvPr id="16" name="Picture 15">
            <a:extLst>
              <a:ext uri="{FF2B5EF4-FFF2-40B4-BE49-F238E27FC236}">
                <a16:creationId xmlns:a16="http://schemas.microsoft.com/office/drawing/2014/main" id="{4B07E027-C2B9-EDB5-221B-1BA8EE842AA8}"/>
              </a:ext>
            </a:extLst>
          </p:cNvPr>
          <p:cNvPicPr>
            <a:picLocks noChangeAspect="1"/>
          </p:cNvPicPr>
          <p:nvPr/>
        </p:nvPicPr>
        <p:blipFill>
          <a:blip r:embed="rId8"/>
          <a:stretch>
            <a:fillRect/>
          </a:stretch>
        </p:blipFill>
        <p:spPr>
          <a:xfrm>
            <a:off x="653867" y="3680097"/>
            <a:ext cx="1128487" cy="1161143"/>
          </a:xfrm>
          <a:prstGeom prst="rect">
            <a:avLst/>
          </a:prstGeom>
        </p:spPr>
      </p:pic>
      <p:pic>
        <p:nvPicPr>
          <p:cNvPr id="17" name="Picture 16">
            <a:extLst>
              <a:ext uri="{FF2B5EF4-FFF2-40B4-BE49-F238E27FC236}">
                <a16:creationId xmlns:a16="http://schemas.microsoft.com/office/drawing/2014/main" id="{04BDBB0A-625F-6DBD-0146-299BAAB0043D}"/>
              </a:ext>
            </a:extLst>
          </p:cNvPr>
          <p:cNvPicPr>
            <a:picLocks noChangeAspect="1"/>
          </p:cNvPicPr>
          <p:nvPr/>
        </p:nvPicPr>
        <p:blipFill>
          <a:blip r:embed="rId9"/>
          <a:stretch>
            <a:fillRect/>
          </a:stretch>
        </p:blipFill>
        <p:spPr>
          <a:xfrm>
            <a:off x="4490268" y="2914740"/>
            <a:ext cx="2330450" cy="708480"/>
          </a:xfrm>
          <a:prstGeom prst="rect">
            <a:avLst/>
          </a:prstGeom>
        </p:spPr>
      </p:pic>
      <p:pic>
        <p:nvPicPr>
          <p:cNvPr id="18" name="Picture 17">
            <a:extLst>
              <a:ext uri="{FF2B5EF4-FFF2-40B4-BE49-F238E27FC236}">
                <a16:creationId xmlns:a16="http://schemas.microsoft.com/office/drawing/2014/main" id="{9B6FCC08-850F-F26B-AA55-A5F56EB38EFE}"/>
              </a:ext>
            </a:extLst>
          </p:cNvPr>
          <p:cNvPicPr>
            <a:picLocks noChangeAspect="1"/>
          </p:cNvPicPr>
          <p:nvPr/>
        </p:nvPicPr>
        <p:blipFill>
          <a:blip r:embed="rId10"/>
          <a:stretch>
            <a:fillRect/>
          </a:stretch>
        </p:blipFill>
        <p:spPr>
          <a:xfrm>
            <a:off x="4704806" y="4832531"/>
            <a:ext cx="1811383" cy="679269"/>
          </a:xfrm>
          <a:prstGeom prst="rect">
            <a:avLst/>
          </a:prstGeom>
        </p:spPr>
      </p:pic>
      <p:pic>
        <p:nvPicPr>
          <p:cNvPr id="19" name="Picture 18">
            <a:extLst>
              <a:ext uri="{FF2B5EF4-FFF2-40B4-BE49-F238E27FC236}">
                <a16:creationId xmlns:a16="http://schemas.microsoft.com/office/drawing/2014/main" id="{8F2B8F1B-46BE-8AA3-8464-CEB4FB6804AB}"/>
              </a:ext>
            </a:extLst>
          </p:cNvPr>
          <p:cNvPicPr>
            <a:picLocks noChangeAspect="1"/>
          </p:cNvPicPr>
          <p:nvPr/>
        </p:nvPicPr>
        <p:blipFill>
          <a:blip r:embed="rId11"/>
          <a:stretch>
            <a:fillRect/>
          </a:stretch>
        </p:blipFill>
        <p:spPr>
          <a:xfrm>
            <a:off x="441234" y="4763135"/>
            <a:ext cx="1823721" cy="812256"/>
          </a:xfrm>
          <a:prstGeom prst="rect">
            <a:avLst/>
          </a:prstGeom>
        </p:spPr>
      </p:pic>
      <p:pic>
        <p:nvPicPr>
          <p:cNvPr id="20" name="Picture 19">
            <a:extLst>
              <a:ext uri="{FF2B5EF4-FFF2-40B4-BE49-F238E27FC236}">
                <a16:creationId xmlns:a16="http://schemas.microsoft.com/office/drawing/2014/main" id="{B9C2498B-6E4A-0356-1AB6-92C3DD389520}"/>
              </a:ext>
            </a:extLst>
          </p:cNvPr>
          <p:cNvPicPr>
            <a:picLocks noChangeAspect="1"/>
          </p:cNvPicPr>
          <p:nvPr/>
        </p:nvPicPr>
        <p:blipFill>
          <a:blip r:embed="rId12"/>
          <a:stretch>
            <a:fillRect/>
          </a:stretch>
        </p:blipFill>
        <p:spPr>
          <a:xfrm>
            <a:off x="2238557" y="2911113"/>
            <a:ext cx="2247356" cy="712107"/>
          </a:xfrm>
          <a:prstGeom prst="rect">
            <a:avLst/>
          </a:prstGeom>
        </p:spPr>
      </p:pic>
      <p:pic>
        <p:nvPicPr>
          <p:cNvPr id="21" name="Picture 20">
            <a:extLst>
              <a:ext uri="{FF2B5EF4-FFF2-40B4-BE49-F238E27FC236}">
                <a16:creationId xmlns:a16="http://schemas.microsoft.com/office/drawing/2014/main" id="{64D38F2B-4B5B-28B3-E099-048DF4289F96}"/>
              </a:ext>
            </a:extLst>
          </p:cNvPr>
          <p:cNvPicPr>
            <a:picLocks noChangeAspect="1"/>
          </p:cNvPicPr>
          <p:nvPr/>
        </p:nvPicPr>
        <p:blipFill>
          <a:blip r:embed="rId13"/>
          <a:stretch>
            <a:fillRect/>
          </a:stretch>
        </p:blipFill>
        <p:spPr>
          <a:xfrm>
            <a:off x="3895000" y="5829119"/>
            <a:ext cx="1621791" cy="606335"/>
          </a:xfrm>
          <a:prstGeom prst="rect">
            <a:avLst/>
          </a:prstGeom>
        </p:spPr>
      </p:pic>
      <p:pic>
        <p:nvPicPr>
          <p:cNvPr id="22" name="Picture 21">
            <a:extLst>
              <a:ext uri="{FF2B5EF4-FFF2-40B4-BE49-F238E27FC236}">
                <a16:creationId xmlns:a16="http://schemas.microsoft.com/office/drawing/2014/main" id="{36444DE0-148E-1C39-6FEC-9FFCD7A0A56D}"/>
              </a:ext>
            </a:extLst>
          </p:cNvPr>
          <p:cNvPicPr>
            <a:picLocks noChangeAspect="1"/>
          </p:cNvPicPr>
          <p:nvPr/>
        </p:nvPicPr>
        <p:blipFill>
          <a:blip r:embed="rId14"/>
          <a:stretch>
            <a:fillRect/>
          </a:stretch>
        </p:blipFill>
        <p:spPr>
          <a:xfrm>
            <a:off x="2844844" y="4763589"/>
            <a:ext cx="1043491" cy="812801"/>
          </a:xfrm>
          <a:prstGeom prst="rect">
            <a:avLst/>
          </a:prstGeom>
        </p:spPr>
      </p:pic>
      <p:pic>
        <p:nvPicPr>
          <p:cNvPr id="2" name="Picture 1">
            <a:extLst>
              <a:ext uri="{FF2B5EF4-FFF2-40B4-BE49-F238E27FC236}">
                <a16:creationId xmlns:a16="http://schemas.microsoft.com/office/drawing/2014/main" id="{EFD98C04-1C4B-FEA7-DA18-AEA009E0247B}"/>
              </a:ext>
            </a:extLst>
          </p:cNvPr>
          <p:cNvPicPr>
            <a:picLocks noChangeAspect="1"/>
          </p:cNvPicPr>
          <p:nvPr/>
        </p:nvPicPr>
        <p:blipFill>
          <a:blip r:embed="rId15"/>
          <a:stretch>
            <a:fillRect/>
          </a:stretch>
        </p:blipFill>
        <p:spPr>
          <a:xfrm>
            <a:off x="2377440" y="1784593"/>
            <a:ext cx="2113280" cy="1002814"/>
          </a:xfrm>
          <a:prstGeom prst="rect">
            <a:avLst/>
          </a:prstGeom>
        </p:spPr>
      </p:pic>
      <p:pic>
        <p:nvPicPr>
          <p:cNvPr id="3" name="Graphic 2">
            <a:extLst>
              <a:ext uri="{FF2B5EF4-FFF2-40B4-BE49-F238E27FC236}">
                <a16:creationId xmlns:a16="http://schemas.microsoft.com/office/drawing/2014/main" id="{6D142B3D-EC25-5920-B9B7-CDDADCA2107D}"/>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4574752" y="3891479"/>
            <a:ext cx="1870710" cy="678815"/>
          </a:xfrm>
          <a:prstGeom prst="rect">
            <a:avLst/>
          </a:prstGeom>
        </p:spPr>
      </p:pic>
      <p:pic>
        <p:nvPicPr>
          <p:cNvPr id="5" name="Picture 4">
            <a:extLst>
              <a:ext uri="{FF2B5EF4-FFF2-40B4-BE49-F238E27FC236}">
                <a16:creationId xmlns:a16="http://schemas.microsoft.com/office/drawing/2014/main" id="{5A4075B3-910F-C581-0385-E85E34ABA866}"/>
              </a:ext>
            </a:extLst>
          </p:cNvPr>
          <p:cNvPicPr>
            <a:picLocks noChangeAspect="1"/>
          </p:cNvPicPr>
          <p:nvPr/>
        </p:nvPicPr>
        <p:blipFill>
          <a:blip r:embed="rId17"/>
          <a:stretch>
            <a:fillRect/>
          </a:stretch>
        </p:blipFill>
        <p:spPr>
          <a:xfrm>
            <a:off x="1463040" y="5615232"/>
            <a:ext cx="1828800" cy="819295"/>
          </a:xfrm>
          <a:prstGeom prst="rect">
            <a:avLst/>
          </a:prstGeom>
        </p:spPr>
      </p:pic>
    </p:spTree>
    <p:extLst>
      <p:ext uri="{BB962C8B-B14F-4D97-AF65-F5344CB8AC3E}">
        <p14:creationId xmlns:p14="http://schemas.microsoft.com/office/powerpoint/2010/main" val="1779164314"/>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A3A3"/>
        </a:solidFill>
        <a:effectLst/>
      </p:bgPr>
    </p:bg>
    <p:spTree>
      <p:nvGrpSpPr>
        <p:cNvPr id="1" name="">
          <a:extLst>
            <a:ext uri="{FF2B5EF4-FFF2-40B4-BE49-F238E27FC236}">
              <a16:creationId xmlns:a16="http://schemas.microsoft.com/office/drawing/2014/main" id="{32192603-F6F4-A69C-18B9-5053B1B87B50}"/>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0C479500-5AC3-549D-803A-56BA9584BD4E}"/>
              </a:ext>
            </a:extLst>
          </p:cNvPr>
          <p:cNvSpPr/>
          <p:nvPr/>
        </p:nvSpPr>
        <p:spPr>
          <a:xfrm>
            <a:off x="848722" y="165911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de-DE" sz="4800" b="1">
              <a:solidFill>
                <a:schemeClr val="tx1"/>
              </a:solidFill>
              <a:latin typeface="Georgia"/>
              <a:ea typeface="+mn-lt"/>
              <a:cs typeface="Arial"/>
            </a:endParaRPr>
          </a:p>
          <a:p>
            <a:pPr algn="ctr"/>
            <a:r>
              <a:rPr lang="de-DE" sz="4800" b="1">
                <a:solidFill>
                  <a:schemeClr val="tx1"/>
                </a:solidFill>
                <a:latin typeface="Georgia"/>
                <a:ea typeface="+mn-lt"/>
                <a:cs typeface="Arial"/>
              </a:rPr>
              <a:t>Venture-Philanthropie-Fonds für eine schnellere Heilung</a:t>
            </a:r>
            <a:endParaRPr lang="de-DE">
              <a:solidFill>
                <a:schemeClr val="tx1"/>
              </a:solidFill>
            </a:endParaRPr>
          </a:p>
          <a:p>
            <a:pPr algn="ctr"/>
            <a:endParaRPr lang="de-DE" sz="5400">
              <a:solidFill>
                <a:schemeClr val="tx1"/>
              </a:solidFill>
              <a:latin typeface="Georgia"/>
              <a:cs typeface="Arial"/>
            </a:endParaRPr>
          </a:p>
          <a:p>
            <a:endParaRPr lang="de-DE" sz="5400">
              <a:solidFill>
                <a:schemeClr val="tx1"/>
              </a:solidFill>
              <a:latin typeface="Georgia"/>
            </a:endParaRPr>
          </a:p>
        </p:txBody>
      </p:sp>
      <p:pic>
        <p:nvPicPr>
          <p:cNvPr id="3" name="Grafik 2">
            <a:extLst>
              <a:ext uri="{FF2B5EF4-FFF2-40B4-BE49-F238E27FC236}">
                <a16:creationId xmlns:a16="http://schemas.microsoft.com/office/drawing/2014/main" id="{7E23DB95-5A34-121A-A49D-7819EF12BBBC}"/>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8390748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149C5-6C0B-264F-FB9E-4096CF63352B}"/>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3FAA526F-B455-988E-76DD-7576AE45EADA}"/>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DE" sz="4000" b="1">
                <a:solidFill>
                  <a:schemeClr val="tx1"/>
                </a:solidFill>
                <a:latin typeface="Georgia"/>
                <a:cs typeface="Arial"/>
              </a:rPr>
              <a:t>Peter Luckeneder</a:t>
            </a:r>
            <a:endParaRPr lang="en-US">
              <a:solidFill>
                <a:schemeClr val="tx1"/>
              </a:solidFill>
            </a:endParaRPr>
          </a:p>
          <a:p>
            <a:pPr algn="ctr"/>
            <a:endParaRPr lang="de-DE" sz="2000" b="1">
              <a:solidFill>
                <a:schemeClr val="tx1"/>
              </a:solidFill>
              <a:latin typeface="Georgia"/>
              <a:cs typeface="Arial"/>
            </a:endParaRPr>
          </a:p>
          <a:p>
            <a:pPr algn="ctr"/>
            <a:r>
              <a:rPr lang="de-DE" sz="3200" err="1">
                <a:solidFill>
                  <a:schemeClr val="tx1"/>
                </a:solidFill>
                <a:latin typeface="Georgia"/>
                <a:cs typeface="Arial"/>
              </a:rPr>
              <a:t>Wings</a:t>
            </a:r>
            <a:r>
              <a:rPr lang="de-DE" sz="3200">
                <a:solidFill>
                  <a:schemeClr val="tx1"/>
                </a:solidFill>
                <a:latin typeface="Georgia"/>
                <a:cs typeface="Arial"/>
              </a:rPr>
              <a:t> for Life Privatstiftung</a:t>
            </a:r>
            <a:endParaRPr lang="de-DE">
              <a:solidFill>
                <a:schemeClr val="tx1"/>
              </a:solidFill>
            </a:endParaRPr>
          </a:p>
        </p:txBody>
      </p:sp>
      <p:pic>
        <p:nvPicPr>
          <p:cNvPr id="3" name="Grafik 2">
            <a:extLst>
              <a:ext uri="{FF2B5EF4-FFF2-40B4-BE49-F238E27FC236}">
                <a16:creationId xmlns:a16="http://schemas.microsoft.com/office/drawing/2014/main" id="{21D8F7C8-42CE-D7DC-95E8-A7634023313C}"/>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38724268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2083DA4-0B69-E299-7F9E-584021D75D30}"/>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A8DC86EA-88D3-7A1B-F06C-78C022380CAC}"/>
              </a:ext>
            </a:extLst>
          </p:cNvPr>
          <p:cNvSpPr>
            <a:spLocks noGrp="1"/>
          </p:cNvSpPr>
          <p:nvPr>
            <p:ph type="body" sz="quarter" idx="11"/>
          </p:nvPr>
        </p:nvSpPr>
        <p:spPr>
          <a:xfrm>
            <a:off x="793121" y="1455088"/>
            <a:ext cx="6124569" cy="4250387"/>
          </a:xfrm>
        </p:spPr>
        <p:txBody>
          <a:bodyPr/>
          <a:lstStyle/>
          <a:p>
            <a:pPr>
              <a:lnSpc>
                <a:spcPts val="6000"/>
              </a:lnSpc>
            </a:pPr>
            <a:r>
              <a:rPr lang="de-DE" sz="6600"/>
              <a:t>WINGS FOR LIFE </a:t>
            </a:r>
          </a:p>
        </p:txBody>
      </p:sp>
      <p:sp>
        <p:nvSpPr>
          <p:cNvPr id="3" name="Textfeld 2">
            <a:extLst>
              <a:ext uri="{FF2B5EF4-FFF2-40B4-BE49-F238E27FC236}">
                <a16:creationId xmlns:a16="http://schemas.microsoft.com/office/drawing/2014/main" id="{9F98046F-EB75-E764-386E-94D06A755F7D}"/>
              </a:ext>
            </a:extLst>
          </p:cNvPr>
          <p:cNvSpPr txBox="1"/>
          <p:nvPr/>
        </p:nvSpPr>
        <p:spPr>
          <a:xfrm>
            <a:off x="967409" y="2729948"/>
            <a:ext cx="4293704" cy="83099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F7FBFF"/>
                </a:solidFill>
                <a:effectLst/>
                <a:uLnTx/>
                <a:uFillTx/>
                <a:latin typeface="Trade Gothic Next Cond" panose="020B0506040303020004" pitchFamily="34" charset="0"/>
                <a:ea typeface="+mn-ea"/>
                <a:cs typeface="+mn-cs"/>
              </a:rPr>
              <a:t>Forschung </a:t>
            </a:r>
            <a:r>
              <a:rPr kumimoji="0" lang="en-US" sz="2000" b="1" i="0" u="none" strike="noStrike" kern="1200" cap="none" spc="0" normalizeH="0" baseline="0" noProof="0" err="1">
                <a:ln>
                  <a:noFill/>
                </a:ln>
                <a:solidFill>
                  <a:srgbClr val="F7FBFF"/>
                </a:solidFill>
                <a:effectLst/>
                <a:uLnTx/>
                <a:uFillTx/>
                <a:latin typeface="Trade Gothic Next Cond" panose="020B0506040303020004" pitchFamily="34" charset="0"/>
                <a:ea typeface="+mn-ea"/>
                <a:cs typeface="+mn-cs"/>
              </a:rPr>
              <a:t>fördern</a:t>
            </a:r>
            <a:r>
              <a:rPr kumimoji="0" lang="en-US" sz="2000" b="1" i="0" u="none" strike="noStrike" kern="1200" cap="none" spc="0" normalizeH="0" baseline="0" noProof="0">
                <a:ln>
                  <a:noFill/>
                </a:ln>
                <a:solidFill>
                  <a:srgbClr val="F7FBFF"/>
                </a:solidFill>
                <a:effectLst/>
                <a:uLnTx/>
                <a:uFillTx/>
                <a:latin typeface="Trade Gothic Next Cond" panose="020B0506040303020004" pitchFamily="34" charset="0"/>
                <a:ea typeface="+mn-ea"/>
                <a:cs typeface="+mn-cs"/>
              </a:rPr>
              <a:t>. Translation </a:t>
            </a:r>
            <a:r>
              <a:rPr kumimoji="0" lang="en-US" sz="2000" b="1" i="0" u="none" strike="noStrike" kern="1200" cap="none" spc="0" normalizeH="0" baseline="0" noProof="0" err="1">
                <a:ln>
                  <a:noFill/>
                </a:ln>
                <a:solidFill>
                  <a:srgbClr val="F7FBFF"/>
                </a:solidFill>
                <a:effectLst/>
                <a:uLnTx/>
                <a:uFillTx/>
                <a:latin typeface="Trade Gothic Next Cond" panose="020B0506040303020004" pitchFamily="34" charset="0"/>
                <a:ea typeface="+mn-ea"/>
                <a:cs typeface="+mn-cs"/>
              </a:rPr>
              <a:t>beschleunigen</a:t>
            </a:r>
            <a:r>
              <a:rPr kumimoji="0" lang="en-US" sz="2000" b="1" i="0" u="none" strike="noStrike" kern="1200" cap="none" spc="0" normalizeH="0" baseline="0" noProof="0">
                <a:ln>
                  <a:noFill/>
                </a:ln>
                <a:solidFill>
                  <a:srgbClr val="F7FBFF"/>
                </a:solidFill>
                <a:effectLst/>
                <a:uLnTx/>
                <a:uFillTx/>
                <a:latin typeface="Trade Gothic Next Cond" panose="020B0506040303020004" pitchFamily="34" charset="0"/>
                <a:ea typeface="+mn-ea"/>
                <a:cs typeface="+mn-cs"/>
              </a:rPr>
              <a:t>. </a:t>
            </a:r>
            <a:r>
              <a:rPr kumimoji="0" lang="en-US" sz="2000" b="1" i="0" u="none" strike="noStrike" kern="1200" cap="none" spc="0" normalizeH="0" baseline="0" noProof="0" err="1">
                <a:ln>
                  <a:noFill/>
                </a:ln>
                <a:solidFill>
                  <a:srgbClr val="F7FBFF"/>
                </a:solidFill>
                <a:effectLst/>
                <a:uLnTx/>
                <a:uFillTx/>
                <a:latin typeface="Trade Gothic Next Cond" panose="020B0506040303020004" pitchFamily="34" charset="0"/>
                <a:ea typeface="+mn-ea"/>
                <a:cs typeface="+mn-cs"/>
              </a:rPr>
              <a:t>Heilung</a:t>
            </a:r>
            <a:r>
              <a:rPr kumimoji="0" lang="en-US" sz="2000" b="1" i="0" u="none" strike="noStrike" kern="1200" cap="none" spc="0" normalizeH="0" baseline="0" noProof="0">
                <a:ln>
                  <a:noFill/>
                </a:ln>
                <a:solidFill>
                  <a:srgbClr val="F7FBFF"/>
                </a:solidFill>
                <a:effectLst/>
                <a:uLnTx/>
                <a:uFillTx/>
                <a:latin typeface="Trade Gothic Next Cond" panose="020B0506040303020004" pitchFamily="34" charset="0"/>
                <a:ea typeface="+mn-ea"/>
                <a:cs typeface="+mn-cs"/>
              </a:rPr>
              <a:t> </a:t>
            </a:r>
            <a:r>
              <a:rPr kumimoji="0" lang="en-US" sz="2000" b="1" i="0" u="none" strike="noStrike" kern="1200" cap="none" spc="0" normalizeH="0" baseline="0" noProof="0" err="1">
                <a:ln>
                  <a:noFill/>
                </a:ln>
                <a:solidFill>
                  <a:srgbClr val="F7FBFF"/>
                </a:solidFill>
                <a:effectLst/>
                <a:uLnTx/>
                <a:uFillTx/>
                <a:latin typeface="Trade Gothic Next Cond" panose="020B0506040303020004" pitchFamily="34" charset="0"/>
                <a:ea typeface="+mn-ea"/>
                <a:cs typeface="+mn-cs"/>
              </a:rPr>
              <a:t>möglich</a:t>
            </a:r>
            <a:r>
              <a:rPr kumimoji="0" lang="en-US" sz="2000" b="1" i="0" u="none" strike="noStrike" kern="1200" cap="none" spc="0" normalizeH="0" baseline="0" noProof="0">
                <a:ln>
                  <a:noFill/>
                </a:ln>
                <a:solidFill>
                  <a:srgbClr val="F7FBFF"/>
                </a:solidFill>
                <a:effectLst/>
                <a:uLnTx/>
                <a:uFillTx/>
                <a:latin typeface="Trade Gothic Next Cond" panose="020B0506040303020004" pitchFamily="34" charset="0"/>
                <a:ea typeface="+mn-ea"/>
                <a:cs typeface="+mn-cs"/>
              </a:rPr>
              <a:t> </a:t>
            </a:r>
            <a:r>
              <a:rPr kumimoji="0" lang="en-US" sz="2000" b="1" i="0" u="none" strike="noStrike" kern="1200" cap="none" spc="0" normalizeH="0" baseline="0" noProof="0" err="1">
                <a:ln>
                  <a:noFill/>
                </a:ln>
                <a:solidFill>
                  <a:srgbClr val="F7FBFF"/>
                </a:solidFill>
                <a:effectLst/>
                <a:uLnTx/>
                <a:uFillTx/>
                <a:latin typeface="Trade Gothic Next Cond" panose="020B0506040303020004" pitchFamily="34" charset="0"/>
                <a:ea typeface="+mn-ea"/>
                <a:cs typeface="+mn-cs"/>
              </a:rPr>
              <a:t>machen</a:t>
            </a:r>
            <a:r>
              <a:rPr kumimoji="0" lang="en-US" sz="2000" b="1" i="0" u="none" strike="noStrike" kern="1200" cap="none" spc="0" normalizeH="0" baseline="0" noProof="0">
                <a:ln>
                  <a:noFill/>
                </a:ln>
                <a:solidFill>
                  <a:srgbClr val="F7FBFF"/>
                </a:solidFill>
                <a:effectLst/>
                <a:uLnTx/>
                <a:uFillTx/>
                <a:latin typeface="Trade Gothic Next Cond" panose="020B0506040303020004" pitchFamily="34" charset="0"/>
                <a:ea typeface="+mn-ea"/>
                <a:cs typeface="+mn-cs"/>
              </a:rPr>
              <a:t>.</a:t>
            </a:r>
            <a:endParaRPr kumimoji="0" lang="en-US" sz="20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400" b="0" i="0" u="none" strike="noStrike" kern="1200" cap="none" spc="0" normalizeH="0" baseline="0" noProof="0">
              <a:ln>
                <a:noFill/>
              </a:ln>
              <a:solidFill>
                <a:srgbClr val="001D46"/>
              </a:solidFill>
              <a:effectLst/>
              <a:uLnTx/>
              <a:uFillTx/>
              <a:latin typeface="Georgia"/>
              <a:ea typeface="+mn-ea"/>
              <a:cs typeface="+mn-cs"/>
            </a:endParaRPr>
          </a:p>
        </p:txBody>
      </p:sp>
      <p:sp>
        <p:nvSpPr>
          <p:cNvPr id="5" name="Textfeld 4">
            <a:extLst>
              <a:ext uri="{FF2B5EF4-FFF2-40B4-BE49-F238E27FC236}">
                <a16:creationId xmlns:a16="http://schemas.microsoft.com/office/drawing/2014/main" id="{D28CAD1F-FEFD-BA79-C99D-8DA3E51E2EA8}"/>
              </a:ext>
            </a:extLst>
          </p:cNvPr>
          <p:cNvSpPr txBox="1"/>
          <p:nvPr/>
        </p:nvSpPr>
        <p:spPr>
          <a:xfrm>
            <a:off x="967409" y="3992332"/>
            <a:ext cx="6096000"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FF0000"/>
                </a:solidFill>
                <a:effectLst/>
                <a:uLnTx/>
                <a:uFillTx/>
                <a:latin typeface="Trade Gothic Next Cond" panose="020B0506040303020004" pitchFamily="34" charset="0"/>
                <a:ea typeface="+mn-ea"/>
                <a:cs typeface="+mn-cs"/>
              </a:rPr>
              <a:t>Von klassischer Forschungsförderung bis Venture Philanthropy</a:t>
            </a:r>
          </a:p>
        </p:txBody>
      </p:sp>
    </p:spTree>
    <p:extLst>
      <p:ext uri="{BB962C8B-B14F-4D97-AF65-F5344CB8AC3E}">
        <p14:creationId xmlns:p14="http://schemas.microsoft.com/office/powerpoint/2010/main" val="1522340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9248B-C9E8-6FFE-6EF8-A50436F86A8F}"/>
            </a:ext>
          </a:extLst>
        </p:cNvPr>
        <p:cNvGrpSpPr/>
        <p:nvPr/>
      </p:nvGrpSpPr>
      <p:grpSpPr>
        <a:xfrm>
          <a:off x="0" y="0"/>
          <a:ext cx="0" cy="0"/>
          <a:chOff x="0" y="0"/>
          <a:chExt cx="0" cy="0"/>
        </a:xfrm>
      </p:grpSpPr>
      <p:sp>
        <p:nvSpPr>
          <p:cNvPr id="18" name="Textplatzhalter 17">
            <a:extLst>
              <a:ext uri="{FF2B5EF4-FFF2-40B4-BE49-F238E27FC236}">
                <a16:creationId xmlns:a16="http://schemas.microsoft.com/office/drawing/2014/main" id="{E22C2157-843A-A8E3-AE42-51348B1B225E}"/>
              </a:ext>
            </a:extLst>
          </p:cNvPr>
          <p:cNvSpPr>
            <a:spLocks noGrp="1"/>
          </p:cNvSpPr>
          <p:nvPr>
            <p:ph type="body" sz="quarter" idx="11"/>
          </p:nvPr>
        </p:nvSpPr>
        <p:spPr/>
        <p:txBody>
          <a:bodyPr/>
          <a:lstStyle/>
          <a:p>
            <a:r>
              <a:rPr lang="de-AT"/>
              <a:t>1</a:t>
            </a:r>
            <a:endParaRPr lang="de-DE"/>
          </a:p>
        </p:txBody>
      </p:sp>
      <p:sp>
        <p:nvSpPr>
          <p:cNvPr id="6" name="Textplatzhalter 5">
            <a:extLst>
              <a:ext uri="{FF2B5EF4-FFF2-40B4-BE49-F238E27FC236}">
                <a16:creationId xmlns:a16="http://schemas.microsoft.com/office/drawing/2014/main" id="{50075A98-F94C-04FD-232D-ADA320E12D7C}"/>
              </a:ext>
            </a:extLst>
          </p:cNvPr>
          <p:cNvSpPr>
            <a:spLocks noGrp="1"/>
          </p:cNvSpPr>
          <p:nvPr>
            <p:ph type="body" sz="quarter" idx="12"/>
          </p:nvPr>
        </p:nvSpPr>
        <p:spPr/>
        <p:txBody>
          <a:bodyPr/>
          <a:lstStyle/>
          <a:p>
            <a:r>
              <a:rPr lang="de-AT"/>
              <a:t>Wings for Life – Wer sind wir?</a:t>
            </a:r>
            <a:endParaRPr lang="de-DE"/>
          </a:p>
        </p:txBody>
      </p:sp>
      <p:sp>
        <p:nvSpPr>
          <p:cNvPr id="19" name="Textplatzhalter 18">
            <a:extLst>
              <a:ext uri="{FF2B5EF4-FFF2-40B4-BE49-F238E27FC236}">
                <a16:creationId xmlns:a16="http://schemas.microsoft.com/office/drawing/2014/main" id="{7D914C5D-280F-611C-52CC-3CF6602BFABF}"/>
              </a:ext>
            </a:extLst>
          </p:cNvPr>
          <p:cNvSpPr>
            <a:spLocks noGrp="1"/>
          </p:cNvSpPr>
          <p:nvPr>
            <p:ph type="body" sz="quarter" idx="13"/>
          </p:nvPr>
        </p:nvSpPr>
        <p:spPr/>
        <p:txBody>
          <a:bodyPr/>
          <a:lstStyle/>
          <a:p>
            <a:r>
              <a:rPr lang="de-AT"/>
              <a:t>4</a:t>
            </a:r>
            <a:endParaRPr lang="de-DE"/>
          </a:p>
        </p:txBody>
      </p:sp>
      <p:sp>
        <p:nvSpPr>
          <p:cNvPr id="20" name="Textplatzhalter 19">
            <a:extLst>
              <a:ext uri="{FF2B5EF4-FFF2-40B4-BE49-F238E27FC236}">
                <a16:creationId xmlns:a16="http://schemas.microsoft.com/office/drawing/2014/main" id="{A37C7C60-8FB3-3A7C-72DB-37268F6FECA8}"/>
              </a:ext>
            </a:extLst>
          </p:cNvPr>
          <p:cNvSpPr>
            <a:spLocks noGrp="1"/>
          </p:cNvSpPr>
          <p:nvPr>
            <p:ph type="body" sz="quarter" idx="14"/>
          </p:nvPr>
        </p:nvSpPr>
        <p:spPr/>
        <p:txBody>
          <a:bodyPr/>
          <a:lstStyle/>
          <a:p>
            <a:r>
              <a:rPr lang="de-AT"/>
              <a:t>SCI Ventures</a:t>
            </a:r>
            <a:endParaRPr lang="de-DE"/>
          </a:p>
        </p:txBody>
      </p:sp>
      <p:sp>
        <p:nvSpPr>
          <p:cNvPr id="21" name="Textplatzhalter 20">
            <a:extLst>
              <a:ext uri="{FF2B5EF4-FFF2-40B4-BE49-F238E27FC236}">
                <a16:creationId xmlns:a16="http://schemas.microsoft.com/office/drawing/2014/main" id="{947F96CA-1CA6-FCE3-9769-54CFA7BF5BC5}"/>
              </a:ext>
            </a:extLst>
          </p:cNvPr>
          <p:cNvSpPr>
            <a:spLocks noGrp="1"/>
          </p:cNvSpPr>
          <p:nvPr>
            <p:ph type="body" sz="quarter" idx="15"/>
          </p:nvPr>
        </p:nvSpPr>
        <p:spPr/>
        <p:txBody>
          <a:bodyPr/>
          <a:lstStyle/>
          <a:p>
            <a:r>
              <a:rPr lang="de-AT"/>
              <a:t>2</a:t>
            </a:r>
            <a:endParaRPr lang="de-DE"/>
          </a:p>
        </p:txBody>
      </p:sp>
      <p:sp>
        <p:nvSpPr>
          <p:cNvPr id="22" name="Textplatzhalter 21">
            <a:extLst>
              <a:ext uri="{FF2B5EF4-FFF2-40B4-BE49-F238E27FC236}">
                <a16:creationId xmlns:a16="http://schemas.microsoft.com/office/drawing/2014/main" id="{E559F364-7518-389C-6D8D-D9387D6BD271}"/>
              </a:ext>
            </a:extLst>
          </p:cNvPr>
          <p:cNvSpPr>
            <a:spLocks noGrp="1"/>
          </p:cNvSpPr>
          <p:nvPr>
            <p:ph type="body" sz="quarter" idx="16"/>
          </p:nvPr>
        </p:nvSpPr>
        <p:spPr/>
        <p:txBody>
          <a:bodyPr/>
          <a:lstStyle/>
          <a:p>
            <a:r>
              <a:rPr lang="de-AT"/>
              <a:t>Querschnittslähmung – Was heißt das?</a:t>
            </a:r>
            <a:endParaRPr lang="de-DE"/>
          </a:p>
        </p:txBody>
      </p:sp>
      <p:sp>
        <p:nvSpPr>
          <p:cNvPr id="23" name="Textplatzhalter 22">
            <a:extLst>
              <a:ext uri="{FF2B5EF4-FFF2-40B4-BE49-F238E27FC236}">
                <a16:creationId xmlns:a16="http://schemas.microsoft.com/office/drawing/2014/main" id="{5E0C546A-5F05-EA76-161E-1AF1927C3F09}"/>
              </a:ext>
            </a:extLst>
          </p:cNvPr>
          <p:cNvSpPr>
            <a:spLocks noGrp="1"/>
          </p:cNvSpPr>
          <p:nvPr>
            <p:ph type="body" sz="quarter" idx="17"/>
          </p:nvPr>
        </p:nvSpPr>
        <p:spPr/>
        <p:txBody>
          <a:bodyPr/>
          <a:lstStyle/>
          <a:p>
            <a:r>
              <a:rPr lang="de-AT"/>
              <a:t>5</a:t>
            </a:r>
            <a:endParaRPr lang="de-DE"/>
          </a:p>
        </p:txBody>
      </p:sp>
      <p:sp>
        <p:nvSpPr>
          <p:cNvPr id="24" name="Textplatzhalter 23">
            <a:extLst>
              <a:ext uri="{FF2B5EF4-FFF2-40B4-BE49-F238E27FC236}">
                <a16:creationId xmlns:a16="http://schemas.microsoft.com/office/drawing/2014/main" id="{5DFBF5A5-592B-8A26-5790-C6B220FF2F3A}"/>
              </a:ext>
            </a:extLst>
          </p:cNvPr>
          <p:cNvSpPr>
            <a:spLocks noGrp="1"/>
          </p:cNvSpPr>
          <p:nvPr>
            <p:ph type="body" sz="quarter" idx="18"/>
          </p:nvPr>
        </p:nvSpPr>
        <p:spPr/>
        <p:txBody>
          <a:bodyPr/>
          <a:lstStyle/>
          <a:p>
            <a:r>
              <a:rPr lang="de-AT"/>
              <a:t>Fragen / Diskussion</a:t>
            </a:r>
            <a:endParaRPr lang="de-DE"/>
          </a:p>
        </p:txBody>
      </p:sp>
      <p:sp>
        <p:nvSpPr>
          <p:cNvPr id="25" name="Textplatzhalter 24">
            <a:extLst>
              <a:ext uri="{FF2B5EF4-FFF2-40B4-BE49-F238E27FC236}">
                <a16:creationId xmlns:a16="http://schemas.microsoft.com/office/drawing/2014/main" id="{A9B0B643-AAC4-6516-04AE-06BCE25BE079}"/>
              </a:ext>
            </a:extLst>
          </p:cNvPr>
          <p:cNvSpPr>
            <a:spLocks noGrp="1"/>
          </p:cNvSpPr>
          <p:nvPr>
            <p:ph type="body" sz="quarter" idx="19"/>
          </p:nvPr>
        </p:nvSpPr>
        <p:spPr/>
        <p:txBody>
          <a:bodyPr/>
          <a:lstStyle/>
          <a:p>
            <a:r>
              <a:rPr lang="de-AT"/>
              <a:t>3</a:t>
            </a:r>
            <a:endParaRPr lang="de-DE"/>
          </a:p>
        </p:txBody>
      </p:sp>
      <p:sp>
        <p:nvSpPr>
          <p:cNvPr id="26" name="Textplatzhalter 25">
            <a:extLst>
              <a:ext uri="{FF2B5EF4-FFF2-40B4-BE49-F238E27FC236}">
                <a16:creationId xmlns:a16="http://schemas.microsoft.com/office/drawing/2014/main" id="{4316EBF6-19B5-D892-1810-49FC2AF7429D}"/>
              </a:ext>
            </a:extLst>
          </p:cNvPr>
          <p:cNvSpPr>
            <a:spLocks noGrp="1"/>
          </p:cNvSpPr>
          <p:nvPr>
            <p:ph type="body" sz="quarter" idx="20"/>
          </p:nvPr>
        </p:nvSpPr>
        <p:spPr/>
        <p:txBody>
          <a:bodyPr/>
          <a:lstStyle/>
          <a:p>
            <a:r>
              <a:rPr lang="de-AT"/>
              <a:t>Forschungsförderung bei Wings for Life</a:t>
            </a:r>
            <a:endParaRPr lang="de-DE"/>
          </a:p>
        </p:txBody>
      </p:sp>
      <p:sp>
        <p:nvSpPr>
          <p:cNvPr id="17" name="Titel 16">
            <a:extLst>
              <a:ext uri="{FF2B5EF4-FFF2-40B4-BE49-F238E27FC236}">
                <a16:creationId xmlns:a16="http://schemas.microsoft.com/office/drawing/2014/main" id="{50F64575-29D7-AE0A-12BB-FA5297C8BF7C}"/>
              </a:ext>
            </a:extLst>
          </p:cNvPr>
          <p:cNvSpPr>
            <a:spLocks noGrp="1"/>
          </p:cNvSpPr>
          <p:nvPr>
            <p:ph type="title"/>
          </p:nvPr>
        </p:nvSpPr>
        <p:spPr/>
        <p:txBody>
          <a:bodyPr/>
          <a:lstStyle/>
          <a:p>
            <a:r>
              <a:rPr lang="de-AT"/>
              <a:t>AGENDA</a:t>
            </a:r>
            <a:endParaRPr lang="de-DE"/>
          </a:p>
        </p:txBody>
      </p:sp>
    </p:spTree>
    <p:extLst>
      <p:ext uri="{BB962C8B-B14F-4D97-AF65-F5344CB8AC3E}">
        <p14:creationId xmlns:p14="http://schemas.microsoft.com/office/powerpoint/2010/main" val="7868822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C7AAF-C344-3C06-EAD6-04C6705F355E}"/>
            </a:ext>
          </a:extLst>
        </p:cNvPr>
        <p:cNvGrpSpPr/>
        <p:nvPr/>
      </p:nvGrpSpPr>
      <p:grpSpPr>
        <a:xfrm>
          <a:off x="0" y="0"/>
          <a:ext cx="0" cy="0"/>
          <a:chOff x="0" y="0"/>
          <a:chExt cx="0" cy="0"/>
        </a:xfrm>
      </p:grpSpPr>
      <p:sp>
        <p:nvSpPr>
          <p:cNvPr id="5" name="Textplatzhalter 1">
            <a:extLst>
              <a:ext uri="{FF2B5EF4-FFF2-40B4-BE49-F238E27FC236}">
                <a16:creationId xmlns:a16="http://schemas.microsoft.com/office/drawing/2014/main" id="{89CF4941-469D-057F-802E-D4A585431FC6}"/>
              </a:ext>
            </a:extLst>
          </p:cNvPr>
          <p:cNvSpPr txBox="1">
            <a:spLocks/>
          </p:cNvSpPr>
          <p:nvPr/>
        </p:nvSpPr>
        <p:spPr>
          <a:xfrm>
            <a:off x="447663" y="2278931"/>
            <a:ext cx="2474368" cy="753939"/>
          </a:xfrm>
          <a:prstGeom prst="rect">
            <a:avLst/>
          </a:prstGeom>
          <a:effectLst>
            <a:outerShdw blurRad="50800" dist="38100" dir="8100000" algn="tr" rotWithShape="0">
              <a:prstClr val="black">
                <a:alpha val="40000"/>
              </a:prstClr>
            </a:outerShdw>
          </a:effectLst>
        </p:spPr>
        <p:txBody>
          <a:bodyPr vert="horz" lIns="91440" tIns="45720" rIns="91440" bIns="45720" rtlCol="0">
            <a:norm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18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t>HANNES</a:t>
            </a:r>
            <a:br>
              <a:rPr kumimoji="0" lang="de-DE" sz="18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br>
            <a:r>
              <a:rPr kumimoji="0" lang="de-DE" sz="18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t> KINIGADNER</a:t>
            </a:r>
          </a:p>
        </p:txBody>
      </p:sp>
      <p:sp>
        <p:nvSpPr>
          <p:cNvPr id="6" name="Textplatzhalter 1">
            <a:extLst>
              <a:ext uri="{FF2B5EF4-FFF2-40B4-BE49-F238E27FC236}">
                <a16:creationId xmlns:a16="http://schemas.microsoft.com/office/drawing/2014/main" id="{99610E36-182D-E35B-A4CE-564C0E06520D}"/>
              </a:ext>
            </a:extLst>
          </p:cNvPr>
          <p:cNvSpPr txBox="1">
            <a:spLocks/>
          </p:cNvSpPr>
          <p:nvPr/>
        </p:nvSpPr>
        <p:spPr>
          <a:xfrm>
            <a:off x="838361" y="2965136"/>
            <a:ext cx="2066737" cy="753939"/>
          </a:xfrm>
          <a:prstGeom prst="rect">
            <a:avLst/>
          </a:prstGeom>
          <a:effectLst>
            <a:outerShdw blurRad="50800" dist="38100" dir="8100000" algn="tr" rotWithShape="0">
              <a:prstClr val="black">
                <a:alpha val="40000"/>
              </a:prstClr>
            </a:outerShdw>
          </a:effectLst>
        </p:spPr>
        <p:txBody>
          <a:bodyPr vert="horz" lIns="91440" tIns="45720" rIns="91440" bIns="45720" rtlCol="0">
            <a:norm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1000" b="0" i="0" u="none" strike="noStrike" kern="1200" cap="none" spc="0" normalizeH="0" baseline="0" noProof="0" err="1">
                <a:ln>
                  <a:noFill/>
                </a:ln>
                <a:solidFill>
                  <a:prstClr val="white"/>
                </a:solidFill>
                <a:effectLst/>
                <a:uLnTx/>
                <a:uFillTx/>
                <a:latin typeface="Trade Gothic Next" panose="020B0503040303020004" pitchFamily="34" charset="0"/>
                <a:ea typeface="+mn-ea"/>
                <a:cs typeface="Gill Sans SemiBold" panose="020B0502020104020203" pitchFamily="34" charset="-79"/>
              </a:rPr>
              <a:t>querschnittsgelähmt</a:t>
            </a:r>
            <a:r>
              <a:rPr kumimoji="0" lang="de-DE" sz="10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SemiBold" panose="020B0502020104020203" pitchFamily="34" charset="-79"/>
              </a:rPr>
              <a:t> seit 2003</a:t>
            </a:r>
          </a:p>
        </p:txBody>
      </p:sp>
      <p:pic>
        <p:nvPicPr>
          <p:cNvPr id="3" name="Grafik 2" descr="Ein Bild, das Kleidung, Person, Rollstuhl, Stuhl enthält.&#10;&#10;KI-generierte Inhalte können fehlerhaft sein.">
            <a:extLst>
              <a:ext uri="{FF2B5EF4-FFF2-40B4-BE49-F238E27FC236}">
                <a16:creationId xmlns:a16="http://schemas.microsoft.com/office/drawing/2014/main" id="{5F2BE135-1D43-F7F6-0802-AC5393EB5270}"/>
              </a:ext>
            </a:extLst>
          </p:cNvPr>
          <p:cNvPicPr>
            <a:picLocks noChangeAspect="1"/>
          </p:cNvPicPr>
          <p:nvPr/>
        </p:nvPicPr>
        <p:blipFill>
          <a:blip r:embed="rId2"/>
          <a:srcRect t="15004" b="19889"/>
          <a:stretch>
            <a:fillRect/>
          </a:stretch>
        </p:blipFill>
        <p:spPr>
          <a:xfrm>
            <a:off x="3133460" y="0"/>
            <a:ext cx="5925079" cy="6858000"/>
          </a:xfrm>
          <a:prstGeom prst="rect">
            <a:avLst/>
          </a:prstGeom>
        </p:spPr>
      </p:pic>
    </p:spTree>
    <p:extLst>
      <p:ext uri="{BB962C8B-B14F-4D97-AF65-F5344CB8AC3E}">
        <p14:creationId xmlns:p14="http://schemas.microsoft.com/office/powerpoint/2010/main" val="20300750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2DF1E-B376-EE39-9D37-74BE9C155AC7}"/>
            </a:ext>
          </a:extLst>
        </p:cNvPr>
        <p:cNvGrpSpPr/>
        <p:nvPr/>
      </p:nvGrpSpPr>
      <p:grpSpPr>
        <a:xfrm>
          <a:off x="0" y="0"/>
          <a:ext cx="0" cy="0"/>
          <a:chOff x="0" y="0"/>
          <a:chExt cx="0" cy="0"/>
        </a:xfrm>
      </p:grpSpPr>
      <p:pic>
        <p:nvPicPr>
          <p:cNvPr id="3" name="Grafik 2" descr="Ein Bild, das Person, Kleidung, Mann, Menschliches Gesicht enthält.&#10;&#10;KI-generierte Inhalte können fehlerhaft sein.">
            <a:extLst>
              <a:ext uri="{FF2B5EF4-FFF2-40B4-BE49-F238E27FC236}">
                <a16:creationId xmlns:a16="http://schemas.microsoft.com/office/drawing/2014/main" id="{28A3FECF-6CA5-2371-B2EC-A26C280DFDCD}"/>
              </a:ext>
            </a:extLst>
          </p:cNvPr>
          <p:cNvPicPr>
            <a:picLocks noChangeAspect="1"/>
          </p:cNvPicPr>
          <p:nvPr/>
        </p:nvPicPr>
        <p:blipFill>
          <a:blip r:embed="rId3"/>
          <a:stretch>
            <a:fillRect/>
          </a:stretch>
        </p:blipFill>
        <p:spPr>
          <a:xfrm>
            <a:off x="0" y="0"/>
            <a:ext cx="12192000" cy="6850742"/>
          </a:xfrm>
          <a:prstGeom prst="rect">
            <a:avLst/>
          </a:prstGeom>
        </p:spPr>
      </p:pic>
    </p:spTree>
    <p:extLst>
      <p:ext uri="{BB962C8B-B14F-4D97-AF65-F5344CB8AC3E}">
        <p14:creationId xmlns:p14="http://schemas.microsoft.com/office/powerpoint/2010/main" val="506267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FB484-7C77-18DB-85B1-C5F86515A674}"/>
            </a:ext>
          </a:extLst>
        </p:cNvPr>
        <p:cNvGrpSpPr/>
        <p:nvPr/>
      </p:nvGrpSpPr>
      <p:grpSpPr>
        <a:xfrm>
          <a:off x="0" y="0"/>
          <a:ext cx="0" cy="0"/>
          <a:chOff x="0" y="0"/>
          <a:chExt cx="0" cy="0"/>
        </a:xfrm>
      </p:grpSpPr>
      <p:sp>
        <p:nvSpPr>
          <p:cNvPr id="9" name="Textplatzhalter 1">
            <a:extLst>
              <a:ext uri="{FF2B5EF4-FFF2-40B4-BE49-F238E27FC236}">
                <a16:creationId xmlns:a16="http://schemas.microsoft.com/office/drawing/2014/main" id="{387676D7-A025-D151-341C-CE7F5E93106D}"/>
              </a:ext>
            </a:extLst>
          </p:cNvPr>
          <p:cNvSpPr txBox="1">
            <a:spLocks/>
          </p:cNvSpPr>
          <p:nvPr/>
        </p:nvSpPr>
        <p:spPr>
          <a:xfrm>
            <a:off x="5817797" y="4425613"/>
            <a:ext cx="2641051" cy="753939"/>
          </a:xfrm>
          <a:prstGeom prst="rect">
            <a:avLst/>
          </a:prstGeom>
        </p:spPr>
        <p:txBody>
          <a:bodyPr vert="horz" lIns="91440" tIns="45720" rIns="91440" bIns="45720" rtlCol="0">
            <a:norm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18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t>DIETRICH MATESCHITZ</a:t>
            </a:r>
          </a:p>
        </p:txBody>
      </p:sp>
      <p:sp>
        <p:nvSpPr>
          <p:cNvPr id="10" name="Textplatzhalter 1">
            <a:extLst>
              <a:ext uri="{FF2B5EF4-FFF2-40B4-BE49-F238E27FC236}">
                <a16:creationId xmlns:a16="http://schemas.microsoft.com/office/drawing/2014/main" id="{4C24F9E3-8F36-87AE-F466-1248CC0C4567}"/>
              </a:ext>
            </a:extLst>
          </p:cNvPr>
          <p:cNvSpPr txBox="1">
            <a:spLocks/>
          </p:cNvSpPr>
          <p:nvPr/>
        </p:nvSpPr>
        <p:spPr>
          <a:xfrm>
            <a:off x="5823472" y="5604207"/>
            <a:ext cx="1412522" cy="473568"/>
          </a:xfrm>
          <a:prstGeom prst="rect">
            <a:avLst/>
          </a:prstGeom>
        </p:spPr>
        <p:txBody>
          <a:bodyPr vert="horz" lIns="91440" tIns="45720" rIns="91440" bIns="45720" rtlCol="0">
            <a:no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endParaRPr kumimoji="0" lang="de-DE" sz="14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panose="020B0502020104020203" pitchFamily="34" charset="-79"/>
            </a:endParaRPr>
          </a:p>
        </p:txBody>
      </p:sp>
      <p:sp>
        <p:nvSpPr>
          <p:cNvPr id="7" name="Textplatzhalter 1">
            <a:extLst>
              <a:ext uri="{FF2B5EF4-FFF2-40B4-BE49-F238E27FC236}">
                <a16:creationId xmlns:a16="http://schemas.microsoft.com/office/drawing/2014/main" id="{611E4300-AA8B-B0C6-E150-0D2FB7B58080}"/>
              </a:ext>
            </a:extLst>
          </p:cNvPr>
          <p:cNvSpPr txBox="1">
            <a:spLocks/>
          </p:cNvSpPr>
          <p:nvPr/>
        </p:nvSpPr>
        <p:spPr>
          <a:xfrm>
            <a:off x="3413088" y="4425613"/>
            <a:ext cx="2474368" cy="753939"/>
          </a:xfrm>
          <a:prstGeom prst="rect">
            <a:avLst/>
          </a:prstGeom>
        </p:spPr>
        <p:txBody>
          <a:bodyPr vert="horz" lIns="91440" tIns="45720" rIns="91440" bIns="45720" rtlCol="0">
            <a:norm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18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t>HEINZ KINIGADNER</a:t>
            </a:r>
          </a:p>
        </p:txBody>
      </p:sp>
      <p:pic>
        <p:nvPicPr>
          <p:cNvPr id="8" name="Grafik 7" descr="Ein Bild, das Person, Menschliches Gesicht, Kleidung, Baseballkappe enthält.&#10;&#10;Automatisch generierte Beschreibung">
            <a:extLst>
              <a:ext uri="{FF2B5EF4-FFF2-40B4-BE49-F238E27FC236}">
                <a16:creationId xmlns:a16="http://schemas.microsoft.com/office/drawing/2014/main" id="{5DCC8EEF-1F45-B2A9-0AF8-F64339196CAB}"/>
              </a:ext>
            </a:extLst>
          </p:cNvPr>
          <p:cNvPicPr>
            <a:picLocks noChangeAspect="1"/>
          </p:cNvPicPr>
          <p:nvPr/>
        </p:nvPicPr>
        <p:blipFill>
          <a:blip r:embed="rId3"/>
          <a:srcRect b="1353"/>
          <a:stretch/>
        </p:blipFill>
        <p:spPr>
          <a:xfrm>
            <a:off x="-1106424" y="861483"/>
            <a:ext cx="5261874" cy="5996517"/>
          </a:xfrm>
          <a:prstGeom prst="rect">
            <a:avLst/>
          </a:prstGeom>
        </p:spPr>
      </p:pic>
      <p:sp>
        <p:nvSpPr>
          <p:cNvPr id="4" name="Textplatzhalter 1">
            <a:extLst>
              <a:ext uri="{FF2B5EF4-FFF2-40B4-BE49-F238E27FC236}">
                <a16:creationId xmlns:a16="http://schemas.microsoft.com/office/drawing/2014/main" id="{1C85C1AD-3016-A8A5-2195-7A8A9BA1F7FB}"/>
              </a:ext>
            </a:extLst>
          </p:cNvPr>
          <p:cNvSpPr txBox="1">
            <a:spLocks/>
          </p:cNvSpPr>
          <p:nvPr/>
        </p:nvSpPr>
        <p:spPr>
          <a:xfrm>
            <a:off x="3404064" y="4773116"/>
            <a:ext cx="2066737" cy="753939"/>
          </a:xfrm>
          <a:prstGeom prst="rect">
            <a:avLst/>
          </a:prstGeom>
        </p:spPr>
        <p:txBody>
          <a:bodyPr vert="horz" lIns="91440" tIns="45720" rIns="91440" bIns="45720" rtlCol="0">
            <a:norm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10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SemiBold" panose="020B0502020104020203" pitchFamily="34" charset="-79"/>
              </a:rPr>
              <a:t>2-facher Motocrossweltmeister</a:t>
            </a:r>
          </a:p>
        </p:txBody>
      </p:sp>
      <p:pic>
        <p:nvPicPr>
          <p:cNvPr id="11" name="Grafik 10" descr="Ein Bild, das Menschliches Gesicht, Shirt, Person, Kleidung enthält.&#10;&#10;Automatisch generierte Beschreibung">
            <a:extLst>
              <a:ext uri="{FF2B5EF4-FFF2-40B4-BE49-F238E27FC236}">
                <a16:creationId xmlns:a16="http://schemas.microsoft.com/office/drawing/2014/main" id="{68BD5CCE-A5CE-A380-EEB0-AB3DA27644EE}"/>
              </a:ext>
            </a:extLst>
          </p:cNvPr>
          <p:cNvPicPr>
            <a:picLocks noChangeAspect="1"/>
          </p:cNvPicPr>
          <p:nvPr/>
        </p:nvPicPr>
        <p:blipFill>
          <a:blip r:embed="rId4"/>
          <a:stretch>
            <a:fillRect/>
          </a:stretch>
        </p:blipFill>
        <p:spPr>
          <a:xfrm>
            <a:off x="7343003" y="1219314"/>
            <a:ext cx="5034050" cy="5663306"/>
          </a:xfrm>
          <a:prstGeom prst="rect">
            <a:avLst/>
          </a:prstGeom>
        </p:spPr>
      </p:pic>
      <p:sp>
        <p:nvSpPr>
          <p:cNvPr id="12" name="Textplatzhalter 1">
            <a:extLst>
              <a:ext uri="{FF2B5EF4-FFF2-40B4-BE49-F238E27FC236}">
                <a16:creationId xmlns:a16="http://schemas.microsoft.com/office/drawing/2014/main" id="{E0549C6E-5647-8F0B-1A37-D6A09C835550}"/>
              </a:ext>
            </a:extLst>
          </p:cNvPr>
          <p:cNvSpPr txBox="1">
            <a:spLocks/>
          </p:cNvSpPr>
          <p:nvPr/>
        </p:nvSpPr>
        <p:spPr>
          <a:xfrm>
            <a:off x="6459817" y="4778518"/>
            <a:ext cx="1983767" cy="753939"/>
          </a:xfrm>
          <a:prstGeom prst="rect">
            <a:avLst/>
          </a:prstGeom>
        </p:spPr>
        <p:txBody>
          <a:bodyPr vert="horz" lIns="91440" tIns="45720" rIns="91440" bIns="45720" rtlCol="0">
            <a:norm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10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SemiBold" panose="020B0502020104020203" pitchFamily="34" charset="-79"/>
              </a:rPr>
              <a:t>Gründer </a:t>
            </a:r>
            <a:r>
              <a:rPr kumimoji="0" lang="de-DE" sz="1000" b="0" i="0" u="none" strike="noStrike" kern="1200" cap="none" spc="0" normalizeH="0" baseline="0" noProof="0" err="1">
                <a:ln>
                  <a:noFill/>
                </a:ln>
                <a:solidFill>
                  <a:prstClr val="white"/>
                </a:solidFill>
                <a:effectLst/>
                <a:uLnTx/>
                <a:uFillTx/>
                <a:latin typeface="Trade Gothic Next" panose="020B0503040303020004" pitchFamily="34" charset="0"/>
                <a:ea typeface="+mn-ea"/>
                <a:cs typeface="Gill Sans SemiBold" panose="020B0502020104020203" pitchFamily="34" charset="-79"/>
              </a:rPr>
              <a:t>Red</a:t>
            </a:r>
            <a:r>
              <a:rPr kumimoji="0" lang="de-DE" sz="10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SemiBold" panose="020B0502020104020203" pitchFamily="34" charset="-79"/>
              </a:rPr>
              <a:t> Bull</a:t>
            </a:r>
            <a:br>
              <a:rPr kumimoji="0" lang="de-DE" sz="10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SemiBold" panose="020B0502020104020203" pitchFamily="34" charset="-79"/>
              </a:rPr>
            </a:br>
            <a:r>
              <a:rPr kumimoji="0" lang="de-DE" sz="10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panose="020B0502020104020203" pitchFamily="34" charset="-79"/>
              </a:rPr>
              <a:t>(1944-2022)</a:t>
            </a:r>
          </a:p>
          <a:p>
            <a:pPr marL="0" marR="0" lvl="0" indent="0" algn="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endParaRPr kumimoji="0" lang="de-DE" sz="10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SemiBold" panose="020B0502020104020203" pitchFamily="34" charset="-79"/>
            </a:endParaRPr>
          </a:p>
        </p:txBody>
      </p:sp>
    </p:spTree>
    <p:extLst>
      <p:ext uri="{BB962C8B-B14F-4D97-AF65-F5344CB8AC3E}">
        <p14:creationId xmlns:p14="http://schemas.microsoft.com/office/powerpoint/2010/main" val="13728663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Inhaltsplatzhalter 2">
            <a:extLst>
              <a:ext uri="{FF2B5EF4-FFF2-40B4-BE49-F238E27FC236}">
                <a16:creationId xmlns:a16="http://schemas.microsoft.com/office/drawing/2014/main" id="{F83357FA-EF60-ADA0-F2C1-7BAE0B9066A2}"/>
              </a:ext>
            </a:extLst>
          </p:cNvPr>
          <p:cNvSpPr txBox="1">
            <a:spLocks/>
          </p:cNvSpPr>
          <p:nvPr/>
        </p:nvSpPr>
        <p:spPr>
          <a:xfrm>
            <a:off x="5297761" y="2799891"/>
            <a:ext cx="6508323" cy="2987543"/>
          </a:xfrm>
          <a:prstGeom prst="rect">
            <a:avLst/>
          </a:prstGeom>
        </p:spPr>
        <p:txBody>
          <a:bodyPr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177" marR="0" lvl="1" indent="0" algn="l" defTabSz="914400" rtl="0" eaLnBrk="1" fontAlgn="auto" latinLnBrk="0" hangingPunct="1">
              <a:lnSpc>
                <a:spcPct val="100000"/>
              </a:lnSpc>
              <a:spcBef>
                <a:spcPts val="500"/>
              </a:spcBef>
              <a:spcAft>
                <a:spcPts val="0"/>
              </a:spcAft>
              <a:buClrTx/>
              <a:buSzTx/>
              <a:buFont typeface="Arial" panose="020B0604020202020204" pitchFamily="34" charset="0"/>
              <a:buNone/>
              <a:tabLst/>
              <a:defRPr/>
            </a:pPr>
            <a:endParaRPr kumimoji="0" lang="en-US" sz="1000" b="0" i="0" u="none" strike="noStrike" kern="1200" cap="none" spc="0" normalizeH="0" baseline="0" noProof="0">
              <a:ln>
                <a:noFill/>
              </a:ln>
              <a:solidFill>
                <a:srgbClr val="001D46"/>
              </a:solidFill>
              <a:effectLst/>
              <a:uLnTx/>
              <a:uFillTx/>
              <a:latin typeface="Trade Gothic LT Std" panose="020B0503020502020204" pitchFamily="34" charset="0"/>
              <a:ea typeface="+mn-ea"/>
              <a:cs typeface="+mn-cs"/>
            </a:endParaRPr>
          </a:p>
        </p:txBody>
      </p:sp>
      <p:pic>
        <p:nvPicPr>
          <p:cNvPr id="6" name="Grafik 5" descr="Ein Bild, das Kleidung, Person, Rollstuhl, Schuhwerk enthält.&#10;&#10;Automatisch generierte Beschreibung">
            <a:extLst>
              <a:ext uri="{FF2B5EF4-FFF2-40B4-BE49-F238E27FC236}">
                <a16:creationId xmlns:a16="http://schemas.microsoft.com/office/drawing/2014/main" id="{53EB7F34-7FA9-5D93-C34C-24DCCF902533}"/>
              </a:ext>
            </a:extLst>
          </p:cNvPr>
          <p:cNvPicPr>
            <a:picLocks noChangeAspect="1"/>
          </p:cNvPicPr>
          <p:nvPr/>
        </p:nvPicPr>
        <p:blipFill rotWithShape="1">
          <a:blip r:embed="rId3"/>
          <a:srcRect t="6477" b="15037"/>
          <a:stretch/>
        </p:blipFill>
        <p:spPr>
          <a:xfrm>
            <a:off x="6365289" y="0"/>
            <a:ext cx="5826711" cy="6858000"/>
          </a:xfrm>
          <a:prstGeom prst="rect">
            <a:avLst/>
          </a:prstGeom>
        </p:spPr>
      </p:pic>
      <p:pic>
        <p:nvPicPr>
          <p:cNvPr id="4" name="Grafik 3" descr="Ein Bild, das Text, Schrift, Kalligrafie, Logo enthält.&#10;&#10;KI-generierte Inhalte können fehlerhaft sein.">
            <a:extLst>
              <a:ext uri="{FF2B5EF4-FFF2-40B4-BE49-F238E27FC236}">
                <a16:creationId xmlns:a16="http://schemas.microsoft.com/office/drawing/2014/main" id="{FC3A66A5-147A-171D-E567-852DF3C827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461" y="740044"/>
            <a:ext cx="5377912" cy="5377912"/>
          </a:xfrm>
          <a:prstGeom prst="rect">
            <a:avLst/>
          </a:prstGeom>
        </p:spPr>
      </p:pic>
    </p:spTree>
    <p:extLst>
      <p:ext uri="{BB962C8B-B14F-4D97-AF65-F5344CB8AC3E}">
        <p14:creationId xmlns:p14="http://schemas.microsoft.com/office/powerpoint/2010/main" val="41962219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descr="Ein Bild, das Bargeld, Geld, Währung, Dollar enthält.&#10;&#10;Automatisch generierte Beschreibung">
            <a:extLst>
              <a:ext uri="{FF2B5EF4-FFF2-40B4-BE49-F238E27FC236}">
                <a16:creationId xmlns:a16="http://schemas.microsoft.com/office/drawing/2014/main" id="{DD1155DD-9E04-FFC7-69D1-8EE43BA3D390}"/>
              </a:ext>
            </a:extLst>
          </p:cNvPr>
          <p:cNvPicPr>
            <a:picLocks noChangeAspect="1"/>
          </p:cNvPicPr>
          <p:nvPr/>
        </p:nvPicPr>
        <p:blipFill>
          <a:blip r:embed="rId3"/>
          <a:srcRect l="42502" r="411" b="12177"/>
          <a:stretch/>
        </p:blipFill>
        <p:spPr>
          <a:xfrm rot="20395812">
            <a:off x="5676911" y="-506804"/>
            <a:ext cx="7992657" cy="8176858"/>
          </a:xfrm>
          <a:custGeom>
            <a:avLst/>
            <a:gdLst>
              <a:gd name="connsiteX0" fmla="*/ 3242947 w 7992657"/>
              <a:gd name="connsiteY0" fmla="*/ 0 h 8176858"/>
              <a:gd name="connsiteX1" fmla="*/ 7992657 w 7992657"/>
              <a:gd name="connsiteY1" fmla="*/ 1735309 h 8176858"/>
              <a:gd name="connsiteX2" fmla="*/ 5639234 w 7992657"/>
              <a:gd name="connsiteY2" fmla="*/ 8176858 h 8176858"/>
              <a:gd name="connsiteX3" fmla="*/ 0 w 7992657"/>
              <a:gd name="connsiteY3" fmla="*/ 6116562 h 8176858"/>
              <a:gd name="connsiteX4" fmla="*/ 0 w 7992657"/>
              <a:gd name="connsiteY4" fmla="*/ 2486773 h 8176858"/>
              <a:gd name="connsiteX5" fmla="*/ 908543 w 7992657"/>
              <a:gd name="connsiteY5" fmla="*/ 0 h 8176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92657" h="8176858">
                <a:moveTo>
                  <a:pt x="3242947" y="0"/>
                </a:moveTo>
                <a:lnTo>
                  <a:pt x="7992657" y="1735309"/>
                </a:lnTo>
                <a:lnTo>
                  <a:pt x="5639234" y="8176858"/>
                </a:lnTo>
                <a:lnTo>
                  <a:pt x="0" y="6116562"/>
                </a:lnTo>
                <a:lnTo>
                  <a:pt x="0" y="2486773"/>
                </a:lnTo>
                <a:lnTo>
                  <a:pt x="908543" y="0"/>
                </a:lnTo>
                <a:close/>
              </a:path>
            </a:pathLst>
          </a:custGeom>
        </p:spPr>
      </p:pic>
      <p:sp>
        <p:nvSpPr>
          <p:cNvPr id="7" name="Textplatzhalter 1">
            <a:extLst>
              <a:ext uri="{FF2B5EF4-FFF2-40B4-BE49-F238E27FC236}">
                <a16:creationId xmlns:a16="http://schemas.microsoft.com/office/drawing/2014/main" id="{58FDC214-5BB3-B325-55F9-BDC6DB2B772A}"/>
              </a:ext>
            </a:extLst>
          </p:cNvPr>
          <p:cNvSpPr txBox="1">
            <a:spLocks/>
          </p:cNvSpPr>
          <p:nvPr/>
        </p:nvSpPr>
        <p:spPr>
          <a:xfrm>
            <a:off x="348585" y="3807127"/>
            <a:ext cx="5600430" cy="358828"/>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21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SEMIBOLD" panose="020B0502020104020203" pitchFamily="34" charset="-79"/>
              </a:rPr>
              <a:t>ist kostenintensiv</a:t>
            </a:r>
          </a:p>
        </p:txBody>
      </p:sp>
      <p:sp>
        <p:nvSpPr>
          <p:cNvPr id="3" name="Textplatzhalter 1">
            <a:extLst>
              <a:ext uri="{FF2B5EF4-FFF2-40B4-BE49-F238E27FC236}">
                <a16:creationId xmlns:a16="http://schemas.microsoft.com/office/drawing/2014/main" id="{EE8D1D1B-1722-5EC2-3E52-6C3B0240F65F}"/>
              </a:ext>
            </a:extLst>
          </p:cNvPr>
          <p:cNvSpPr txBox="1">
            <a:spLocks/>
          </p:cNvSpPr>
          <p:nvPr/>
        </p:nvSpPr>
        <p:spPr>
          <a:xfrm>
            <a:off x="343495" y="2346577"/>
            <a:ext cx="5600430" cy="1235049"/>
          </a:xfrm>
          <a:prstGeom prst="rect">
            <a:avLst/>
          </a:prstGeom>
        </p:spPr>
        <p:txBody>
          <a:bodyPr vert="horz" lIns="91440" tIns="45720" rIns="91440" bIns="45720" rtlCol="0">
            <a:normAutofit fontScale="25000" lnSpcReduction="20000"/>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ts val="5000"/>
              </a:lnSpc>
              <a:spcBef>
                <a:spcPts val="600"/>
              </a:spcBef>
              <a:spcAft>
                <a:spcPts val="0"/>
              </a:spcAft>
              <a:buClrTx/>
              <a:buSzTx/>
              <a:buFont typeface="Arial" panose="020B0604020202020204" pitchFamily="34" charset="0"/>
              <a:buNone/>
              <a:tabLst/>
              <a:defRPr/>
            </a:pPr>
            <a:r>
              <a:rPr kumimoji="0" lang="de-DE" sz="54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t>MEDIZINISCHE</a:t>
            </a:r>
            <a:br>
              <a:rPr kumimoji="0" lang="de-DE" sz="54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br>
            <a:r>
              <a:rPr kumimoji="0" lang="de-DE" sz="54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t>FORSCHUNG</a:t>
            </a:r>
          </a:p>
        </p:txBody>
      </p:sp>
      <p:cxnSp>
        <p:nvCxnSpPr>
          <p:cNvPr id="5" name="Straight Connector 7">
            <a:extLst>
              <a:ext uri="{FF2B5EF4-FFF2-40B4-BE49-F238E27FC236}">
                <a16:creationId xmlns:a16="http://schemas.microsoft.com/office/drawing/2014/main" id="{3F1A2FD4-686F-F053-8966-4540AB18ABFB}"/>
              </a:ext>
            </a:extLst>
          </p:cNvPr>
          <p:cNvCxnSpPr>
            <a:cxnSpLocks/>
          </p:cNvCxnSpPr>
          <p:nvPr/>
        </p:nvCxnSpPr>
        <p:spPr bwMode="auto">
          <a:xfrm>
            <a:off x="2474066" y="4171085"/>
            <a:ext cx="1660005" cy="0"/>
          </a:xfrm>
          <a:prstGeom prst="line">
            <a:avLst/>
          </a:prstGeom>
          <a:ln w="19050">
            <a:solidFill>
              <a:srgbClr val="ED1847"/>
            </a:solidFill>
          </a:ln>
          <a:effectLst/>
        </p:spPr>
        <p:style>
          <a:lnRef idx="2">
            <a:schemeClr val="accent1"/>
          </a:lnRef>
          <a:fillRef idx="0">
            <a:schemeClr val="accent1"/>
          </a:fillRef>
          <a:effectRef idx="1">
            <a:schemeClr val="accent1"/>
          </a:effectRef>
          <a:fontRef idx="minor">
            <a:schemeClr val="tx1"/>
          </a:fontRef>
        </p:style>
      </p:cxnSp>
      <p:grpSp>
        <p:nvGrpSpPr>
          <p:cNvPr id="10" name="Gruppieren 9">
            <a:extLst>
              <a:ext uri="{FF2B5EF4-FFF2-40B4-BE49-F238E27FC236}">
                <a16:creationId xmlns:a16="http://schemas.microsoft.com/office/drawing/2014/main" id="{CF8D4C79-9029-99A3-0144-9C12BBFA4B80}"/>
              </a:ext>
            </a:extLst>
          </p:cNvPr>
          <p:cNvGrpSpPr/>
          <p:nvPr/>
        </p:nvGrpSpPr>
        <p:grpSpPr>
          <a:xfrm>
            <a:off x="7716737" y="2277520"/>
            <a:ext cx="3263430" cy="2903997"/>
            <a:chOff x="366573" y="4147781"/>
            <a:chExt cx="3263430" cy="2903997"/>
          </a:xfrm>
        </p:grpSpPr>
        <p:sp>
          <p:nvSpPr>
            <p:cNvPr id="9" name="Oval 8">
              <a:extLst>
                <a:ext uri="{FF2B5EF4-FFF2-40B4-BE49-F238E27FC236}">
                  <a16:creationId xmlns:a16="http://schemas.microsoft.com/office/drawing/2014/main" id="{7E3A86B6-FE4F-C6C2-63A7-840C8AB57AD7}"/>
                </a:ext>
              </a:extLst>
            </p:cNvPr>
            <p:cNvSpPr/>
            <p:nvPr/>
          </p:nvSpPr>
          <p:spPr>
            <a:xfrm>
              <a:off x="726006" y="4147782"/>
              <a:ext cx="2544565" cy="2544565"/>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Georgia"/>
                <a:ea typeface="+mn-ea"/>
                <a:cs typeface="+mn-cs"/>
              </a:endParaRPr>
            </a:p>
          </p:txBody>
        </p:sp>
        <p:pic>
          <p:nvPicPr>
            <p:cNvPr id="8" name="Grafik 7" descr="Ein Bild, das Text, Schrift, Logo, Kreis enthält.&#10;&#10;KI-generierte Inhalte können fehlerhaft sein.">
              <a:extLst>
                <a:ext uri="{FF2B5EF4-FFF2-40B4-BE49-F238E27FC236}">
                  <a16:creationId xmlns:a16="http://schemas.microsoft.com/office/drawing/2014/main" id="{1312001C-54CF-6104-3E0B-F566220EDD99}"/>
                </a:ext>
              </a:extLst>
            </p:cNvPr>
            <p:cNvPicPr>
              <a:picLocks noChangeAspect="1"/>
            </p:cNvPicPr>
            <p:nvPr/>
          </p:nvPicPr>
          <p:blipFill>
            <a:blip r:embed="rId4"/>
            <a:srcRect t="11014"/>
            <a:stretch>
              <a:fillRect/>
            </a:stretch>
          </p:blipFill>
          <p:spPr>
            <a:xfrm>
              <a:off x="366573" y="4147781"/>
              <a:ext cx="3263430" cy="2903997"/>
            </a:xfrm>
            <a:prstGeom prst="rect">
              <a:avLst/>
            </a:prstGeom>
          </p:spPr>
        </p:pic>
      </p:grpSp>
    </p:spTree>
    <p:extLst>
      <p:ext uri="{BB962C8B-B14F-4D97-AF65-F5344CB8AC3E}">
        <p14:creationId xmlns:p14="http://schemas.microsoft.com/office/powerpoint/2010/main" val="365297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E04AA-BDB0-533E-B79F-9A7309CC2DF2}"/>
            </a:ext>
          </a:extLst>
        </p:cNvPr>
        <p:cNvGrpSpPr/>
        <p:nvPr/>
      </p:nvGrpSpPr>
      <p:grpSpPr>
        <a:xfrm>
          <a:off x="0" y="0"/>
          <a:ext cx="0" cy="0"/>
          <a:chOff x="0" y="0"/>
          <a:chExt cx="0" cy="0"/>
        </a:xfrm>
      </p:grpSpPr>
      <p:sp>
        <p:nvSpPr>
          <p:cNvPr id="18" name="Textplatzhalter 17">
            <a:extLst>
              <a:ext uri="{FF2B5EF4-FFF2-40B4-BE49-F238E27FC236}">
                <a16:creationId xmlns:a16="http://schemas.microsoft.com/office/drawing/2014/main" id="{2E69B874-D87A-31C6-9372-811825EC26D1}"/>
              </a:ext>
            </a:extLst>
          </p:cNvPr>
          <p:cNvSpPr>
            <a:spLocks noGrp="1"/>
          </p:cNvSpPr>
          <p:nvPr>
            <p:ph type="body" sz="quarter" idx="11"/>
          </p:nvPr>
        </p:nvSpPr>
        <p:spPr/>
        <p:txBody>
          <a:bodyPr/>
          <a:lstStyle/>
          <a:p>
            <a:r>
              <a:rPr lang="de-AT">
                <a:solidFill>
                  <a:srgbClr val="FF0000"/>
                </a:solidFill>
              </a:rPr>
              <a:t>1</a:t>
            </a:r>
            <a:endParaRPr lang="de-DE">
              <a:solidFill>
                <a:srgbClr val="FF0000"/>
              </a:solidFill>
            </a:endParaRPr>
          </a:p>
        </p:txBody>
      </p:sp>
      <p:sp>
        <p:nvSpPr>
          <p:cNvPr id="6" name="Textplatzhalter 5">
            <a:extLst>
              <a:ext uri="{FF2B5EF4-FFF2-40B4-BE49-F238E27FC236}">
                <a16:creationId xmlns:a16="http://schemas.microsoft.com/office/drawing/2014/main" id="{C1A00CAE-52CC-F202-671E-4DD3715B37EB}"/>
              </a:ext>
            </a:extLst>
          </p:cNvPr>
          <p:cNvSpPr>
            <a:spLocks noGrp="1"/>
          </p:cNvSpPr>
          <p:nvPr>
            <p:ph type="body" sz="quarter" idx="12"/>
          </p:nvPr>
        </p:nvSpPr>
        <p:spPr/>
        <p:txBody>
          <a:bodyPr/>
          <a:lstStyle/>
          <a:p>
            <a:r>
              <a:rPr lang="de-AT">
                <a:solidFill>
                  <a:schemeClr val="accent1">
                    <a:lumMod val="90000"/>
                    <a:lumOff val="10000"/>
                  </a:schemeClr>
                </a:solidFill>
              </a:rPr>
              <a:t>Wings for Life – Wer sind wir?</a:t>
            </a:r>
            <a:endParaRPr lang="de-DE">
              <a:solidFill>
                <a:schemeClr val="accent1">
                  <a:lumMod val="90000"/>
                  <a:lumOff val="10000"/>
                </a:schemeClr>
              </a:solidFill>
            </a:endParaRPr>
          </a:p>
        </p:txBody>
      </p:sp>
      <p:sp>
        <p:nvSpPr>
          <p:cNvPr id="19" name="Textplatzhalter 18">
            <a:extLst>
              <a:ext uri="{FF2B5EF4-FFF2-40B4-BE49-F238E27FC236}">
                <a16:creationId xmlns:a16="http://schemas.microsoft.com/office/drawing/2014/main" id="{069F1C7E-32FD-20F8-4678-9BCBB0DFA825}"/>
              </a:ext>
            </a:extLst>
          </p:cNvPr>
          <p:cNvSpPr>
            <a:spLocks noGrp="1"/>
          </p:cNvSpPr>
          <p:nvPr>
            <p:ph type="body" sz="quarter" idx="13"/>
          </p:nvPr>
        </p:nvSpPr>
        <p:spPr/>
        <p:txBody>
          <a:bodyPr/>
          <a:lstStyle/>
          <a:p>
            <a:r>
              <a:rPr lang="de-AT">
                <a:solidFill>
                  <a:srgbClr val="FF0000"/>
                </a:solidFill>
              </a:rPr>
              <a:t>4</a:t>
            </a:r>
            <a:endParaRPr lang="de-DE">
              <a:solidFill>
                <a:srgbClr val="FF0000"/>
              </a:solidFill>
            </a:endParaRPr>
          </a:p>
        </p:txBody>
      </p:sp>
      <p:sp>
        <p:nvSpPr>
          <p:cNvPr id="20" name="Textplatzhalter 19">
            <a:extLst>
              <a:ext uri="{FF2B5EF4-FFF2-40B4-BE49-F238E27FC236}">
                <a16:creationId xmlns:a16="http://schemas.microsoft.com/office/drawing/2014/main" id="{C7F7FC97-AB3E-C909-71EF-88934D2BB2CC}"/>
              </a:ext>
            </a:extLst>
          </p:cNvPr>
          <p:cNvSpPr>
            <a:spLocks noGrp="1"/>
          </p:cNvSpPr>
          <p:nvPr>
            <p:ph type="body" sz="quarter" idx="14"/>
          </p:nvPr>
        </p:nvSpPr>
        <p:spPr/>
        <p:txBody>
          <a:bodyPr/>
          <a:lstStyle/>
          <a:p>
            <a:r>
              <a:rPr lang="de-AT">
                <a:solidFill>
                  <a:schemeClr val="accent1">
                    <a:lumMod val="90000"/>
                    <a:lumOff val="10000"/>
                  </a:schemeClr>
                </a:solidFill>
              </a:rPr>
              <a:t>SCI Ventures</a:t>
            </a:r>
            <a:endParaRPr lang="de-DE">
              <a:solidFill>
                <a:schemeClr val="accent1">
                  <a:lumMod val="90000"/>
                  <a:lumOff val="10000"/>
                </a:schemeClr>
              </a:solidFill>
            </a:endParaRPr>
          </a:p>
        </p:txBody>
      </p:sp>
      <p:sp>
        <p:nvSpPr>
          <p:cNvPr id="21" name="Textplatzhalter 20">
            <a:extLst>
              <a:ext uri="{FF2B5EF4-FFF2-40B4-BE49-F238E27FC236}">
                <a16:creationId xmlns:a16="http://schemas.microsoft.com/office/drawing/2014/main" id="{9A531A2B-538F-6D8D-24BE-522AB060A702}"/>
              </a:ext>
            </a:extLst>
          </p:cNvPr>
          <p:cNvSpPr>
            <a:spLocks noGrp="1"/>
          </p:cNvSpPr>
          <p:nvPr>
            <p:ph type="body" sz="quarter" idx="15"/>
          </p:nvPr>
        </p:nvSpPr>
        <p:spPr/>
        <p:txBody>
          <a:bodyPr/>
          <a:lstStyle/>
          <a:p>
            <a:r>
              <a:rPr lang="de-AT"/>
              <a:t>2</a:t>
            </a:r>
            <a:endParaRPr lang="de-DE"/>
          </a:p>
        </p:txBody>
      </p:sp>
      <p:sp>
        <p:nvSpPr>
          <p:cNvPr id="22" name="Textplatzhalter 21">
            <a:extLst>
              <a:ext uri="{FF2B5EF4-FFF2-40B4-BE49-F238E27FC236}">
                <a16:creationId xmlns:a16="http://schemas.microsoft.com/office/drawing/2014/main" id="{D80D3C16-DA2B-7FF8-ECC3-A540EE0AED9D}"/>
              </a:ext>
            </a:extLst>
          </p:cNvPr>
          <p:cNvSpPr>
            <a:spLocks noGrp="1"/>
          </p:cNvSpPr>
          <p:nvPr>
            <p:ph type="body" sz="quarter" idx="16"/>
          </p:nvPr>
        </p:nvSpPr>
        <p:spPr/>
        <p:txBody>
          <a:bodyPr/>
          <a:lstStyle/>
          <a:p>
            <a:r>
              <a:rPr lang="de-AT"/>
              <a:t>Querschnittslähmung – Was heißt das?</a:t>
            </a:r>
            <a:endParaRPr lang="de-DE"/>
          </a:p>
        </p:txBody>
      </p:sp>
      <p:sp>
        <p:nvSpPr>
          <p:cNvPr id="23" name="Textplatzhalter 22">
            <a:extLst>
              <a:ext uri="{FF2B5EF4-FFF2-40B4-BE49-F238E27FC236}">
                <a16:creationId xmlns:a16="http://schemas.microsoft.com/office/drawing/2014/main" id="{8F2D6CCC-CC2F-104C-EAFE-D5A49EF7BC68}"/>
              </a:ext>
            </a:extLst>
          </p:cNvPr>
          <p:cNvSpPr>
            <a:spLocks noGrp="1"/>
          </p:cNvSpPr>
          <p:nvPr>
            <p:ph type="body" sz="quarter" idx="17"/>
          </p:nvPr>
        </p:nvSpPr>
        <p:spPr/>
        <p:txBody>
          <a:bodyPr/>
          <a:lstStyle/>
          <a:p>
            <a:r>
              <a:rPr lang="de-AT">
                <a:solidFill>
                  <a:srgbClr val="FF0000"/>
                </a:solidFill>
              </a:rPr>
              <a:t>5</a:t>
            </a:r>
            <a:endParaRPr lang="de-DE">
              <a:solidFill>
                <a:srgbClr val="FF0000"/>
              </a:solidFill>
            </a:endParaRPr>
          </a:p>
        </p:txBody>
      </p:sp>
      <p:sp>
        <p:nvSpPr>
          <p:cNvPr id="24" name="Textplatzhalter 23">
            <a:extLst>
              <a:ext uri="{FF2B5EF4-FFF2-40B4-BE49-F238E27FC236}">
                <a16:creationId xmlns:a16="http://schemas.microsoft.com/office/drawing/2014/main" id="{55D56F50-52D9-564A-6D23-F8114D032E8F}"/>
              </a:ext>
            </a:extLst>
          </p:cNvPr>
          <p:cNvSpPr>
            <a:spLocks noGrp="1"/>
          </p:cNvSpPr>
          <p:nvPr>
            <p:ph type="body" sz="quarter" idx="18"/>
          </p:nvPr>
        </p:nvSpPr>
        <p:spPr/>
        <p:txBody>
          <a:bodyPr/>
          <a:lstStyle/>
          <a:p>
            <a:r>
              <a:rPr lang="de-AT">
                <a:solidFill>
                  <a:schemeClr val="accent1">
                    <a:lumMod val="90000"/>
                    <a:lumOff val="10000"/>
                  </a:schemeClr>
                </a:solidFill>
              </a:rPr>
              <a:t>Fragen / Diskussion</a:t>
            </a:r>
            <a:endParaRPr lang="de-DE">
              <a:solidFill>
                <a:schemeClr val="accent1">
                  <a:lumMod val="90000"/>
                  <a:lumOff val="10000"/>
                </a:schemeClr>
              </a:solidFill>
            </a:endParaRPr>
          </a:p>
        </p:txBody>
      </p:sp>
      <p:sp>
        <p:nvSpPr>
          <p:cNvPr id="25" name="Textplatzhalter 24">
            <a:extLst>
              <a:ext uri="{FF2B5EF4-FFF2-40B4-BE49-F238E27FC236}">
                <a16:creationId xmlns:a16="http://schemas.microsoft.com/office/drawing/2014/main" id="{06E64E09-5091-1435-8105-4B0D71E70EEF}"/>
              </a:ext>
            </a:extLst>
          </p:cNvPr>
          <p:cNvSpPr>
            <a:spLocks noGrp="1"/>
          </p:cNvSpPr>
          <p:nvPr>
            <p:ph type="body" sz="quarter" idx="19"/>
          </p:nvPr>
        </p:nvSpPr>
        <p:spPr/>
        <p:txBody>
          <a:bodyPr/>
          <a:lstStyle/>
          <a:p>
            <a:r>
              <a:rPr lang="de-AT">
                <a:solidFill>
                  <a:srgbClr val="FF0000"/>
                </a:solidFill>
              </a:rPr>
              <a:t>3</a:t>
            </a:r>
            <a:endParaRPr lang="de-DE">
              <a:solidFill>
                <a:srgbClr val="FF0000"/>
              </a:solidFill>
            </a:endParaRPr>
          </a:p>
        </p:txBody>
      </p:sp>
      <p:sp>
        <p:nvSpPr>
          <p:cNvPr id="26" name="Textplatzhalter 25">
            <a:extLst>
              <a:ext uri="{FF2B5EF4-FFF2-40B4-BE49-F238E27FC236}">
                <a16:creationId xmlns:a16="http://schemas.microsoft.com/office/drawing/2014/main" id="{FB12B4CA-4E8E-7974-993B-D3917D726C13}"/>
              </a:ext>
            </a:extLst>
          </p:cNvPr>
          <p:cNvSpPr>
            <a:spLocks noGrp="1"/>
          </p:cNvSpPr>
          <p:nvPr>
            <p:ph type="body" sz="quarter" idx="20"/>
          </p:nvPr>
        </p:nvSpPr>
        <p:spPr/>
        <p:txBody>
          <a:bodyPr/>
          <a:lstStyle/>
          <a:p>
            <a:r>
              <a:rPr lang="de-AT">
                <a:solidFill>
                  <a:schemeClr val="accent1">
                    <a:lumMod val="90000"/>
                    <a:lumOff val="10000"/>
                  </a:schemeClr>
                </a:solidFill>
              </a:rPr>
              <a:t>Forschungsförderung bei Wings for Life</a:t>
            </a:r>
            <a:endParaRPr lang="de-DE">
              <a:solidFill>
                <a:schemeClr val="accent1">
                  <a:lumMod val="90000"/>
                  <a:lumOff val="10000"/>
                </a:schemeClr>
              </a:solidFill>
            </a:endParaRPr>
          </a:p>
        </p:txBody>
      </p:sp>
      <p:sp>
        <p:nvSpPr>
          <p:cNvPr id="17" name="Titel 16">
            <a:extLst>
              <a:ext uri="{FF2B5EF4-FFF2-40B4-BE49-F238E27FC236}">
                <a16:creationId xmlns:a16="http://schemas.microsoft.com/office/drawing/2014/main" id="{2AE8B030-39AE-5EF9-53BE-BBA39EA83FD4}"/>
              </a:ext>
            </a:extLst>
          </p:cNvPr>
          <p:cNvSpPr>
            <a:spLocks noGrp="1"/>
          </p:cNvSpPr>
          <p:nvPr>
            <p:ph type="title"/>
          </p:nvPr>
        </p:nvSpPr>
        <p:spPr/>
        <p:txBody>
          <a:bodyPr/>
          <a:lstStyle/>
          <a:p>
            <a:r>
              <a:rPr lang="de-AT"/>
              <a:t>AGENDA</a:t>
            </a:r>
            <a:endParaRPr lang="de-DE"/>
          </a:p>
        </p:txBody>
      </p:sp>
    </p:spTree>
    <p:extLst>
      <p:ext uri="{BB962C8B-B14F-4D97-AF65-F5344CB8AC3E}">
        <p14:creationId xmlns:p14="http://schemas.microsoft.com/office/powerpoint/2010/main" val="7283158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DEA4C-1493-D202-B167-F45B76029F5E}"/>
            </a:ext>
          </a:extLst>
        </p:cNvPr>
        <p:cNvGrpSpPr/>
        <p:nvPr/>
      </p:nvGrpSpPr>
      <p:grpSpPr>
        <a:xfrm>
          <a:off x="0" y="0"/>
          <a:ext cx="0" cy="0"/>
          <a:chOff x="0" y="0"/>
          <a:chExt cx="0" cy="0"/>
        </a:xfrm>
      </p:grpSpPr>
      <p:pic>
        <p:nvPicPr>
          <p:cNvPr id="4" name="Grafik 3" descr="Ein Bild, das Kleidung, Person, Collage, Menschliches Gesicht enthält.&#10;&#10;KI-generierte Inhalte können fehlerhaft sein.">
            <a:extLst>
              <a:ext uri="{FF2B5EF4-FFF2-40B4-BE49-F238E27FC236}">
                <a16:creationId xmlns:a16="http://schemas.microsoft.com/office/drawing/2014/main" id="{3F4B78BE-9119-5E64-4708-763A53680A51}"/>
              </a:ext>
            </a:extLst>
          </p:cNvPr>
          <p:cNvPicPr>
            <a:picLocks noChangeAspect="1"/>
          </p:cNvPicPr>
          <p:nvPr/>
        </p:nvPicPr>
        <p:blipFill>
          <a:blip r:embed="rId3"/>
          <a:stretch>
            <a:fillRect/>
          </a:stretch>
        </p:blipFill>
        <p:spPr>
          <a:xfrm>
            <a:off x="-13855" y="1"/>
            <a:ext cx="4158225" cy="2339002"/>
          </a:xfrm>
          <a:prstGeom prst="rect">
            <a:avLst/>
          </a:prstGeom>
        </p:spPr>
      </p:pic>
      <p:pic>
        <p:nvPicPr>
          <p:cNvPr id="2" name="Grafik 1" descr="Ein Bild, das Kleidung, Person, Collage, Menschliches Gesicht enthält.&#10;&#10;KI-generierte Inhalte können fehlerhaft sein.">
            <a:extLst>
              <a:ext uri="{FF2B5EF4-FFF2-40B4-BE49-F238E27FC236}">
                <a16:creationId xmlns:a16="http://schemas.microsoft.com/office/drawing/2014/main" id="{E3564373-582A-90AC-88DC-1AE78489A8D8}"/>
              </a:ext>
            </a:extLst>
          </p:cNvPr>
          <p:cNvPicPr>
            <a:picLocks noChangeAspect="1"/>
          </p:cNvPicPr>
          <p:nvPr/>
        </p:nvPicPr>
        <p:blipFill>
          <a:blip r:embed="rId3"/>
          <a:srcRect l="39302"/>
          <a:stretch>
            <a:fillRect/>
          </a:stretch>
        </p:blipFill>
        <p:spPr>
          <a:xfrm>
            <a:off x="0" y="2323382"/>
            <a:ext cx="2523977" cy="2339002"/>
          </a:xfrm>
          <a:prstGeom prst="rect">
            <a:avLst/>
          </a:prstGeom>
        </p:spPr>
      </p:pic>
      <p:pic>
        <p:nvPicPr>
          <p:cNvPr id="3" name="Grafik 2" descr="Ein Bild, das Kleidung, Person, Collage, Menschliches Gesicht enthält.&#10;&#10;KI-generierte Inhalte können fehlerhaft sein.">
            <a:extLst>
              <a:ext uri="{FF2B5EF4-FFF2-40B4-BE49-F238E27FC236}">
                <a16:creationId xmlns:a16="http://schemas.microsoft.com/office/drawing/2014/main" id="{1175607E-BD04-4738-16FB-28076D69F3B1}"/>
              </a:ext>
            </a:extLst>
          </p:cNvPr>
          <p:cNvPicPr>
            <a:picLocks noChangeAspect="1"/>
          </p:cNvPicPr>
          <p:nvPr/>
        </p:nvPicPr>
        <p:blipFill>
          <a:blip r:embed="rId3"/>
          <a:stretch>
            <a:fillRect/>
          </a:stretch>
        </p:blipFill>
        <p:spPr>
          <a:xfrm>
            <a:off x="-13855" y="4662384"/>
            <a:ext cx="4158225" cy="2339002"/>
          </a:xfrm>
          <a:prstGeom prst="rect">
            <a:avLst/>
          </a:prstGeom>
        </p:spPr>
      </p:pic>
      <p:pic>
        <p:nvPicPr>
          <p:cNvPr id="5" name="Grafik 4" descr="Ein Bild, das Kleidung, Person, Collage, Menschliches Gesicht enthält.&#10;&#10;KI-generierte Inhalte können fehlerhaft sein.">
            <a:extLst>
              <a:ext uri="{FF2B5EF4-FFF2-40B4-BE49-F238E27FC236}">
                <a16:creationId xmlns:a16="http://schemas.microsoft.com/office/drawing/2014/main" id="{569B78A5-C4D4-24FA-FB72-F3CCB78A9FA6}"/>
              </a:ext>
            </a:extLst>
          </p:cNvPr>
          <p:cNvPicPr>
            <a:picLocks noChangeAspect="1"/>
          </p:cNvPicPr>
          <p:nvPr/>
        </p:nvPicPr>
        <p:blipFill>
          <a:blip r:embed="rId3"/>
          <a:stretch>
            <a:fillRect/>
          </a:stretch>
        </p:blipFill>
        <p:spPr>
          <a:xfrm>
            <a:off x="4130128" y="1"/>
            <a:ext cx="4158225" cy="2339002"/>
          </a:xfrm>
          <a:prstGeom prst="rect">
            <a:avLst/>
          </a:prstGeom>
        </p:spPr>
      </p:pic>
      <p:pic>
        <p:nvPicPr>
          <p:cNvPr id="6" name="Grafik 5" descr="Ein Bild, das Kleidung, Person, Collage, Menschliches Gesicht enthält.&#10;&#10;KI-generierte Inhalte können fehlerhaft sein.">
            <a:extLst>
              <a:ext uri="{FF2B5EF4-FFF2-40B4-BE49-F238E27FC236}">
                <a16:creationId xmlns:a16="http://schemas.microsoft.com/office/drawing/2014/main" id="{D7AD38F4-7635-21E7-BE7B-1838DC5EC6A0}"/>
              </a:ext>
            </a:extLst>
          </p:cNvPr>
          <p:cNvPicPr>
            <a:picLocks noChangeAspect="1"/>
          </p:cNvPicPr>
          <p:nvPr/>
        </p:nvPicPr>
        <p:blipFill>
          <a:blip r:embed="rId3"/>
          <a:stretch>
            <a:fillRect/>
          </a:stretch>
        </p:blipFill>
        <p:spPr>
          <a:xfrm>
            <a:off x="2509735" y="2323382"/>
            <a:ext cx="4158225" cy="2339002"/>
          </a:xfrm>
          <a:prstGeom prst="rect">
            <a:avLst/>
          </a:prstGeom>
        </p:spPr>
      </p:pic>
      <p:pic>
        <p:nvPicPr>
          <p:cNvPr id="7" name="Grafik 6" descr="Ein Bild, das Kleidung, Person, Collage, Menschliches Gesicht enthält.&#10;&#10;KI-generierte Inhalte können fehlerhaft sein.">
            <a:extLst>
              <a:ext uri="{FF2B5EF4-FFF2-40B4-BE49-F238E27FC236}">
                <a16:creationId xmlns:a16="http://schemas.microsoft.com/office/drawing/2014/main" id="{D61863F7-372D-51CC-B13B-CB2A12881D8F}"/>
              </a:ext>
            </a:extLst>
          </p:cNvPr>
          <p:cNvPicPr>
            <a:picLocks noChangeAspect="1"/>
          </p:cNvPicPr>
          <p:nvPr/>
        </p:nvPicPr>
        <p:blipFill>
          <a:blip r:embed="rId3"/>
          <a:stretch>
            <a:fillRect/>
          </a:stretch>
        </p:blipFill>
        <p:spPr>
          <a:xfrm>
            <a:off x="4130128" y="4662384"/>
            <a:ext cx="4158225" cy="2339002"/>
          </a:xfrm>
          <a:prstGeom prst="rect">
            <a:avLst/>
          </a:prstGeom>
        </p:spPr>
      </p:pic>
      <p:pic>
        <p:nvPicPr>
          <p:cNvPr id="8" name="Grafik 7" descr="Ein Bild, das Kleidung, Person, Collage, Menschliches Gesicht enthält.&#10;&#10;KI-generierte Inhalte können fehlerhaft sein.">
            <a:extLst>
              <a:ext uri="{FF2B5EF4-FFF2-40B4-BE49-F238E27FC236}">
                <a16:creationId xmlns:a16="http://schemas.microsoft.com/office/drawing/2014/main" id="{51F311B0-BF62-AFD2-B69E-93C66E7000C2}"/>
              </a:ext>
            </a:extLst>
          </p:cNvPr>
          <p:cNvPicPr>
            <a:picLocks noChangeAspect="1"/>
          </p:cNvPicPr>
          <p:nvPr/>
        </p:nvPicPr>
        <p:blipFill>
          <a:blip r:embed="rId3"/>
          <a:stretch>
            <a:fillRect/>
          </a:stretch>
        </p:blipFill>
        <p:spPr>
          <a:xfrm>
            <a:off x="8274111" y="1"/>
            <a:ext cx="4158225" cy="2339002"/>
          </a:xfrm>
          <a:prstGeom prst="rect">
            <a:avLst/>
          </a:prstGeom>
        </p:spPr>
      </p:pic>
      <p:pic>
        <p:nvPicPr>
          <p:cNvPr id="9" name="Grafik 8" descr="Ein Bild, das Kleidung, Person, Collage, Menschliches Gesicht enthält.&#10;&#10;KI-generierte Inhalte können fehlerhaft sein.">
            <a:extLst>
              <a:ext uri="{FF2B5EF4-FFF2-40B4-BE49-F238E27FC236}">
                <a16:creationId xmlns:a16="http://schemas.microsoft.com/office/drawing/2014/main" id="{487C09DF-4276-1056-9A89-72D7B0F0BD1F}"/>
              </a:ext>
            </a:extLst>
          </p:cNvPr>
          <p:cNvPicPr>
            <a:picLocks noChangeAspect="1"/>
          </p:cNvPicPr>
          <p:nvPr/>
        </p:nvPicPr>
        <p:blipFill>
          <a:blip r:embed="rId3"/>
          <a:stretch>
            <a:fillRect/>
          </a:stretch>
        </p:blipFill>
        <p:spPr>
          <a:xfrm>
            <a:off x="6653718" y="2323382"/>
            <a:ext cx="4158225" cy="2339002"/>
          </a:xfrm>
          <a:prstGeom prst="rect">
            <a:avLst/>
          </a:prstGeom>
        </p:spPr>
      </p:pic>
      <p:pic>
        <p:nvPicPr>
          <p:cNvPr id="10" name="Grafik 9" descr="Ein Bild, das Kleidung, Person, Collage, Menschliches Gesicht enthält.&#10;&#10;KI-generierte Inhalte können fehlerhaft sein.">
            <a:extLst>
              <a:ext uri="{FF2B5EF4-FFF2-40B4-BE49-F238E27FC236}">
                <a16:creationId xmlns:a16="http://schemas.microsoft.com/office/drawing/2014/main" id="{ED6A974D-E01C-3171-98BD-0C00AE182362}"/>
              </a:ext>
            </a:extLst>
          </p:cNvPr>
          <p:cNvPicPr>
            <a:picLocks noChangeAspect="1"/>
          </p:cNvPicPr>
          <p:nvPr/>
        </p:nvPicPr>
        <p:blipFill>
          <a:blip r:embed="rId3"/>
          <a:stretch>
            <a:fillRect/>
          </a:stretch>
        </p:blipFill>
        <p:spPr>
          <a:xfrm>
            <a:off x="8274111" y="4662384"/>
            <a:ext cx="4158225" cy="2339002"/>
          </a:xfrm>
          <a:prstGeom prst="rect">
            <a:avLst/>
          </a:prstGeom>
        </p:spPr>
      </p:pic>
      <p:pic>
        <p:nvPicPr>
          <p:cNvPr id="11" name="Grafik 10" descr="Ein Bild, das Kleidung, Person, Collage, Menschliches Gesicht enthält.&#10;&#10;KI-generierte Inhalte können fehlerhaft sein.">
            <a:extLst>
              <a:ext uri="{FF2B5EF4-FFF2-40B4-BE49-F238E27FC236}">
                <a16:creationId xmlns:a16="http://schemas.microsoft.com/office/drawing/2014/main" id="{58D47742-E046-8794-E838-47350AA2DE8B}"/>
              </a:ext>
            </a:extLst>
          </p:cNvPr>
          <p:cNvPicPr>
            <a:picLocks noChangeAspect="1"/>
          </p:cNvPicPr>
          <p:nvPr/>
        </p:nvPicPr>
        <p:blipFill>
          <a:blip r:embed="rId3"/>
          <a:srcRect r="61032"/>
          <a:stretch>
            <a:fillRect/>
          </a:stretch>
        </p:blipFill>
        <p:spPr>
          <a:xfrm>
            <a:off x="10797701" y="2323382"/>
            <a:ext cx="1620394" cy="2339002"/>
          </a:xfrm>
          <a:prstGeom prst="rect">
            <a:avLst/>
          </a:prstGeom>
        </p:spPr>
      </p:pic>
      <p:sp>
        <p:nvSpPr>
          <p:cNvPr id="68" name="Textplatzhalter 1">
            <a:extLst>
              <a:ext uri="{FF2B5EF4-FFF2-40B4-BE49-F238E27FC236}">
                <a16:creationId xmlns:a16="http://schemas.microsoft.com/office/drawing/2014/main" id="{25803E37-EE6E-D408-FCC5-729CEFC2D8CE}"/>
              </a:ext>
            </a:extLst>
          </p:cNvPr>
          <p:cNvSpPr txBox="1">
            <a:spLocks/>
          </p:cNvSpPr>
          <p:nvPr/>
        </p:nvSpPr>
        <p:spPr>
          <a:xfrm>
            <a:off x="-254191" y="1611180"/>
            <a:ext cx="12446191" cy="3051204"/>
          </a:xfrm>
          <a:prstGeom prst="rect">
            <a:avLst/>
          </a:prstGeom>
          <a:ln w="0">
            <a:noFill/>
          </a:ln>
          <a:effectLst>
            <a:glow rad="228600">
              <a:schemeClr val="accent3">
                <a:satMod val="175000"/>
                <a:alpha val="40000"/>
              </a:schemeClr>
            </a:glow>
          </a:effectLst>
        </p:spPr>
        <p:txBody>
          <a:bodyPr vert="horz" lIns="91440" tIns="45720" rIns="91440" bIns="45720" rtlCol="0">
            <a:noAutofit/>
          </a:bodyPr>
          <a:lstStyle>
            <a:lvl1pPr marL="0" indent="0" algn="l" defTabSz="914400" rtl="0" eaLnBrk="1" latinLnBrk="0" hangingPunct="1">
              <a:lnSpc>
                <a:spcPts val="8800"/>
              </a:lnSpc>
              <a:spcBef>
                <a:spcPts val="1000"/>
              </a:spcBef>
              <a:buFont typeface="Arial" panose="020B0604020202020204" pitchFamily="34" charset="0"/>
              <a:buNone/>
              <a:defRPr sz="8800" b="1" i="0" kern="1200">
                <a:ln>
                  <a:noFill/>
                </a:ln>
                <a:solidFill>
                  <a:schemeClr val="bg1"/>
                </a:solidFill>
                <a:latin typeface="Trade Gothic LT Std Cn" pitchFamily="2"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7400" b="1"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de-DE" sz="22000" b="1" i="0" u="none" strike="noStrike" kern="1200" cap="none" spc="0" normalizeH="0" baseline="0" noProof="0">
                <a:ln w="127000">
                  <a:noFill/>
                </a:ln>
                <a:solidFill>
                  <a:prstClr val="white"/>
                </a:solidFill>
                <a:effectLst>
                  <a:glow rad="113770">
                    <a:srgbClr val="001D46">
                      <a:alpha val="41474"/>
                    </a:srgbClr>
                  </a:glow>
                </a:effectLst>
                <a:uLnTx/>
                <a:uFillTx/>
                <a:latin typeface="Trade Gothic Next Cond" panose="020B0506040303020004" pitchFamily="34" charset="0"/>
                <a:ea typeface="+mn-ea"/>
                <a:cs typeface="Gill Sans SemiBold" panose="020B0502020104020203" pitchFamily="34" charset="-79"/>
              </a:rPr>
              <a:t>&gt;250.000</a:t>
            </a:r>
          </a:p>
        </p:txBody>
      </p:sp>
    </p:spTree>
    <p:extLst>
      <p:ext uri="{BB962C8B-B14F-4D97-AF65-F5344CB8AC3E}">
        <p14:creationId xmlns:p14="http://schemas.microsoft.com/office/powerpoint/2010/main" val="39743554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EE7D9-6296-6C36-E79B-31D37FB194FA}"/>
            </a:ext>
          </a:extLst>
        </p:cNvPr>
        <p:cNvGrpSpPr/>
        <p:nvPr/>
      </p:nvGrpSpPr>
      <p:grpSpPr>
        <a:xfrm>
          <a:off x="0" y="0"/>
          <a:ext cx="0" cy="0"/>
          <a:chOff x="0" y="0"/>
          <a:chExt cx="0" cy="0"/>
        </a:xfrm>
      </p:grpSpPr>
      <p:sp>
        <p:nvSpPr>
          <p:cNvPr id="8" name="Textfeld 7">
            <a:extLst>
              <a:ext uri="{FF2B5EF4-FFF2-40B4-BE49-F238E27FC236}">
                <a16:creationId xmlns:a16="http://schemas.microsoft.com/office/drawing/2014/main" id="{61DBB07E-62AE-66BA-6BDE-392C33281BB6}"/>
              </a:ext>
            </a:extLst>
          </p:cNvPr>
          <p:cNvSpPr txBox="1"/>
          <p:nvPr/>
        </p:nvSpPr>
        <p:spPr>
          <a:xfrm>
            <a:off x="2099734" y="3386667"/>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Rechteck 11">
            <a:extLst>
              <a:ext uri="{FF2B5EF4-FFF2-40B4-BE49-F238E27FC236}">
                <a16:creationId xmlns:a16="http://schemas.microsoft.com/office/drawing/2014/main" id="{98F01EA4-F1E1-8BC9-B179-FD5C52946FBA}"/>
              </a:ext>
            </a:extLst>
          </p:cNvPr>
          <p:cNvSpPr/>
          <p:nvPr/>
        </p:nvSpPr>
        <p:spPr>
          <a:xfrm>
            <a:off x="4568437" y="1011977"/>
            <a:ext cx="3055131" cy="624292"/>
          </a:xfrm>
          <a:prstGeom prst="rect">
            <a:avLst/>
          </a:prstGeom>
        </p:spPr>
        <p:txBody>
          <a:bodyPr wrap="none">
            <a:normAutofit fontScale="92500" lnSpcReduction="2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3000" b="1" i="0" u="none" strike="noStrike" kern="1200" cap="none" spc="0" normalizeH="0" baseline="0" noProof="0">
                <a:ln>
                  <a:noFill/>
                </a:ln>
                <a:solidFill>
                  <a:prstClr val="white"/>
                </a:solidFill>
                <a:effectLst/>
                <a:uLnTx/>
                <a:uFillTx/>
                <a:latin typeface="Trade Gothic Next Cond" panose="020B0506040303020004" pitchFamily="34" charset="0"/>
                <a:ea typeface="+mn-ea"/>
                <a:cs typeface="Gill Sans SemiBold" panose="020B0502020104020203" pitchFamily="34" charset="-79"/>
              </a:rPr>
              <a:t> UNFALLURSACHEN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e-DE" sz="1600" b="0" i="0" u="none" strike="noStrike" kern="1200" cap="none" spc="0" normalizeH="0" baseline="0" noProof="0">
                <a:ln>
                  <a:noFill/>
                </a:ln>
                <a:solidFill>
                  <a:prstClr val="white"/>
                </a:solidFill>
                <a:effectLst/>
                <a:uLnTx/>
                <a:uFillTx/>
                <a:latin typeface="Trade Gothic Next" panose="020B0503040303020004" pitchFamily="34" charset="0"/>
                <a:ea typeface="+mn-ea"/>
                <a:cs typeface="Gill Sans" panose="020B0502020104020203" pitchFamily="34" charset="-79"/>
              </a:rPr>
              <a:t>von Querschnittslähmungen</a:t>
            </a:r>
            <a:endParaRPr kumimoji="0" lang="de-DE" sz="1600" b="0" i="0" u="none" strike="noStrike" kern="1200" cap="none" spc="0" normalizeH="0" baseline="0" noProof="0">
              <a:ln>
                <a:noFill/>
              </a:ln>
              <a:solidFill>
                <a:prstClr val="black"/>
              </a:solidFill>
              <a:effectLst/>
              <a:uLnTx/>
              <a:uFillTx/>
              <a:latin typeface="Trade Gothic Next" panose="020B0503040303020004" pitchFamily="34" charset="0"/>
              <a:ea typeface="+mn-ea"/>
              <a:cs typeface="Gill Sans" panose="020B0502020104020203" pitchFamily="34" charset="-79"/>
            </a:endParaRPr>
          </a:p>
        </p:txBody>
      </p:sp>
      <p:pic>
        <p:nvPicPr>
          <p:cNvPr id="4" name="Grafik 3" descr="Ein Bild, das Text, Screenshot, Schrift, Design enthält.&#10;&#10;KI-generierte Inhalte können fehlerhaft sein.">
            <a:extLst>
              <a:ext uri="{FF2B5EF4-FFF2-40B4-BE49-F238E27FC236}">
                <a16:creationId xmlns:a16="http://schemas.microsoft.com/office/drawing/2014/main" id="{C5962927-152D-5402-62A7-E75E441DA56C}"/>
              </a:ext>
            </a:extLst>
          </p:cNvPr>
          <p:cNvPicPr>
            <a:picLocks noChangeAspect="1"/>
          </p:cNvPicPr>
          <p:nvPr/>
        </p:nvPicPr>
        <p:blipFill>
          <a:blip r:embed="rId3"/>
          <a:stretch>
            <a:fillRect/>
          </a:stretch>
        </p:blipFill>
        <p:spPr>
          <a:xfrm>
            <a:off x="2139950" y="1663701"/>
            <a:ext cx="7912100" cy="4450556"/>
          </a:xfrm>
          <a:prstGeom prst="rect">
            <a:avLst/>
          </a:prstGeom>
        </p:spPr>
      </p:pic>
    </p:spTree>
    <p:extLst>
      <p:ext uri="{BB962C8B-B14F-4D97-AF65-F5344CB8AC3E}">
        <p14:creationId xmlns:p14="http://schemas.microsoft.com/office/powerpoint/2010/main" val="9669184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a:extLst>
              <a:ext uri="{FF2B5EF4-FFF2-40B4-BE49-F238E27FC236}">
                <a16:creationId xmlns:a16="http://schemas.microsoft.com/office/drawing/2014/main" id="{5219D090-F227-3322-6FD5-68039E54C0FE}"/>
              </a:ext>
            </a:extLst>
          </p:cNvPr>
          <p:cNvPicPr>
            <a:picLocks noChangeAspect="1"/>
          </p:cNvPicPr>
          <p:nvPr/>
        </p:nvPicPr>
        <p:blipFill>
          <a:blip r:embed="rId3"/>
          <a:srcRect l="2020" r="2020"/>
          <a:stretch>
            <a:fillRect/>
          </a:stretch>
        </p:blipFill>
        <p:spPr>
          <a:xfrm>
            <a:off x="4064000" y="0"/>
            <a:ext cx="4064000" cy="6858000"/>
          </a:xfrm>
          <a:prstGeom prst="rect">
            <a:avLst/>
          </a:prstGeom>
        </p:spPr>
      </p:pic>
      <p:pic>
        <p:nvPicPr>
          <p:cNvPr id="6" name="Grafik 5">
            <a:extLst>
              <a:ext uri="{FF2B5EF4-FFF2-40B4-BE49-F238E27FC236}">
                <a16:creationId xmlns:a16="http://schemas.microsoft.com/office/drawing/2014/main" id="{BD10F979-57C7-C21F-DCE1-917C7F9661DC}"/>
              </a:ext>
            </a:extLst>
          </p:cNvPr>
          <p:cNvPicPr>
            <a:picLocks noChangeAspect="1"/>
          </p:cNvPicPr>
          <p:nvPr/>
        </p:nvPicPr>
        <p:blipFill>
          <a:blip r:embed="rId4"/>
          <a:srcRect l="5800" r="5224"/>
          <a:stretch>
            <a:fillRect/>
          </a:stretch>
        </p:blipFill>
        <p:spPr>
          <a:xfrm>
            <a:off x="0" y="0"/>
            <a:ext cx="4064000" cy="6858000"/>
          </a:xfrm>
          <a:prstGeom prst="rect">
            <a:avLst/>
          </a:prstGeom>
        </p:spPr>
      </p:pic>
      <p:pic>
        <p:nvPicPr>
          <p:cNvPr id="8" name="Grafik 7">
            <a:extLst>
              <a:ext uri="{FF2B5EF4-FFF2-40B4-BE49-F238E27FC236}">
                <a16:creationId xmlns:a16="http://schemas.microsoft.com/office/drawing/2014/main" id="{0CC4ACF9-71C4-E680-520E-EBEA4664EFE4}"/>
              </a:ext>
            </a:extLst>
          </p:cNvPr>
          <p:cNvPicPr>
            <a:picLocks noChangeAspect="1"/>
          </p:cNvPicPr>
          <p:nvPr/>
        </p:nvPicPr>
        <p:blipFill>
          <a:blip r:embed="rId5"/>
          <a:srcRect l="2020" r="2020"/>
          <a:stretch>
            <a:fillRect/>
          </a:stretch>
        </p:blipFill>
        <p:spPr>
          <a:xfrm>
            <a:off x="8128000" y="0"/>
            <a:ext cx="4064000" cy="6858000"/>
          </a:xfrm>
          <a:prstGeom prst="rect">
            <a:avLst/>
          </a:prstGeom>
        </p:spPr>
      </p:pic>
    </p:spTree>
    <p:extLst>
      <p:ext uri="{BB962C8B-B14F-4D97-AF65-F5344CB8AC3E}">
        <p14:creationId xmlns:p14="http://schemas.microsoft.com/office/powerpoint/2010/main" val="25829352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7A5AB-4E7B-894D-E846-D1FE8ECDA04B}"/>
            </a:ext>
          </a:extLst>
        </p:cNvPr>
        <p:cNvGrpSpPr/>
        <p:nvPr/>
      </p:nvGrpSpPr>
      <p:grpSpPr>
        <a:xfrm>
          <a:off x="0" y="0"/>
          <a:ext cx="0" cy="0"/>
          <a:chOff x="0" y="0"/>
          <a:chExt cx="0" cy="0"/>
        </a:xfrm>
      </p:grpSpPr>
      <p:sp>
        <p:nvSpPr>
          <p:cNvPr id="18" name="Textplatzhalter 17">
            <a:extLst>
              <a:ext uri="{FF2B5EF4-FFF2-40B4-BE49-F238E27FC236}">
                <a16:creationId xmlns:a16="http://schemas.microsoft.com/office/drawing/2014/main" id="{DD272757-A059-2AF2-BA6C-641A161C0DCC}"/>
              </a:ext>
            </a:extLst>
          </p:cNvPr>
          <p:cNvSpPr>
            <a:spLocks noGrp="1"/>
          </p:cNvSpPr>
          <p:nvPr>
            <p:ph type="body" sz="quarter" idx="11"/>
          </p:nvPr>
        </p:nvSpPr>
        <p:spPr/>
        <p:txBody>
          <a:bodyPr/>
          <a:lstStyle/>
          <a:p>
            <a:r>
              <a:rPr lang="de-AT">
                <a:solidFill>
                  <a:srgbClr val="FF0000"/>
                </a:solidFill>
              </a:rPr>
              <a:t>1</a:t>
            </a:r>
            <a:endParaRPr lang="de-DE">
              <a:solidFill>
                <a:srgbClr val="FF0000"/>
              </a:solidFill>
            </a:endParaRPr>
          </a:p>
        </p:txBody>
      </p:sp>
      <p:sp>
        <p:nvSpPr>
          <p:cNvPr id="6" name="Textplatzhalter 5">
            <a:extLst>
              <a:ext uri="{FF2B5EF4-FFF2-40B4-BE49-F238E27FC236}">
                <a16:creationId xmlns:a16="http://schemas.microsoft.com/office/drawing/2014/main" id="{FE39BE3C-ACD9-37D8-99B9-9F50A35889F9}"/>
              </a:ext>
            </a:extLst>
          </p:cNvPr>
          <p:cNvSpPr>
            <a:spLocks noGrp="1"/>
          </p:cNvSpPr>
          <p:nvPr>
            <p:ph type="body" sz="quarter" idx="12"/>
          </p:nvPr>
        </p:nvSpPr>
        <p:spPr/>
        <p:txBody>
          <a:bodyPr/>
          <a:lstStyle/>
          <a:p>
            <a:r>
              <a:rPr lang="de-AT">
                <a:solidFill>
                  <a:schemeClr val="accent1">
                    <a:lumMod val="90000"/>
                    <a:lumOff val="10000"/>
                  </a:schemeClr>
                </a:solidFill>
              </a:rPr>
              <a:t>Wings for Life – Wer sind wir?</a:t>
            </a:r>
            <a:endParaRPr lang="de-DE">
              <a:solidFill>
                <a:schemeClr val="accent1">
                  <a:lumMod val="90000"/>
                  <a:lumOff val="10000"/>
                </a:schemeClr>
              </a:solidFill>
            </a:endParaRPr>
          </a:p>
        </p:txBody>
      </p:sp>
      <p:sp>
        <p:nvSpPr>
          <p:cNvPr id="19" name="Textplatzhalter 18">
            <a:extLst>
              <a:ext uri="{FF2B5EF4-FFF2-40B4-BE49-F238E27FC236}">
                <a16:creationId xmlns:a16="http://schemas.microsoft.com/office/drawing/2014/main" id="{32724547-A4D8-044A-9D87-EF1B5142CB9D}"/>
              </a:ext>
            </a:extLst>
          </p:cNvPr>
          <p:cNvSpPr>
            <a:spLocks noGrp="1"/>
          </p:cNvSpPr>
          <p:nvPr>
            <p:ph type="body" sz="quarter" idx="13"/>
          </p:nvPr>
        </p:nvSpPr>
        <p:spPr/>
        <p:txBody>
          <a:bodyPr/>
          <a:lstStyle/>
          <a:p>
            <a:r>
              <a:rPr lang="de-AT">
                <a:solidFill>
                  <a:srgbClr val="FF0000"/>
                </a:solidFill>
              </a:rPr>
              <a:t>4</a:t>
            </a:r>
            <a:endParaRPr lang="de-DE">
              <a:solidFill>
                <a:srgbClr val="FF0000"/>
              </a:solidFill>
            </a:endParaRPr>
          </a:p>
        </p:txBody>
      </p:sp>
      <p:sp>
        <p:nvSpPr>
          <p:cNvPr id="20" name="Textplatzhalter 19">
            <a:extLst>
              <a:ext uri="{FF2B5EF4-FFF2-40B4-BE49-F238E27FC236}">
                <a16:creationId xmlns:a16="http://schemas.microsoft.com/office/drawing/2014/main" id="{B25F0D56-E43A-DFAA-D165-AFACA87E49EF}"/>
              </a:ext>
            </a:extLst>
          </p:cNvPr>
          <p:cNvSpPr>
            <a:spLocks noGrp="1"/>
          </p:cNvSpPr>
          <p:nvPr>
            <p:ph type="body" sz="quarter" idx="14"/>
          </p:nvPr>
        </p:nvSpPr>
        <p:spPr/>
        <p:txBody>
          <a:bodyPr/>
          <a:lstStyle/>
          <a:p>
            <a:r>
              <a:rPr lang="de-AT">
                <a:solidFill>
                  <a:schemeClr val="accent1">
                    <a:lumMod val="90000"/>
                    <a:lumOff val="10000"/>
                  </a:schemeClr>
                </a:solidFill>
              </a:rPr>
              <a:t>SCI Ventures</a:t>
            </a:r>
            <a:endParaRPr lang="de-DE">
              <a:solidFill>
                <a:schemeClr val="accent1">
                  <a:lumMod val="90000"/>
                  <a:lumOff val="10000"/>
                </a:schemeClr>
              </a:solidFill>
            </a:endParaRPr>
          </a:p>
        </p:txBody>
      </p:sp>
      <p:sp>
        <p:nvSpPr>
          <p:cNvPr id="21" name="Textplatzhalter 20">
            <a:extLst>
              <a:ext uri="{FF2B5EF4-FFF2-40B4-BE49-F238E27FC236}">
                <a16:creationId xmlns:a16="http://schemas.microsoft.com/office/drawing/2014/main" id="{84FB227C-8CBD-4D14-0F4E-466321FA73B6}"/>
              </a:ext>
            </a:extLst>
          </p:cNvPr>
          <p:cNvSpPr>
            <a:spLocks noGrp="1"/>
          </p:cNvSpPr>
          <p:nvPr>
            <p:ph type="body" sz="quarter" idx="15"/>
          </p:nvPr>
        </p:nvSpPr>
        <p:spPr/>
        <p:txBody>
          <a:bodyPr/>
          <a:lstStyle/>
          <a:p>
            <a:r>
              <a:rPr lang="de-AT">
                <a:solidFill>
                  <a:srgbClr val="FF0000"/>
                </a:solidFill>
              </a:rPr>
              <a:t>2</a:t>
            </a:r>
            <a:endParaRPr lang="de-DE">
              <a:solidFill>
                <a:srgbClr val="FF0000"/>
              </a:solidFill>
            </a:endParaRPr>
          </a:p>
        </p:txBody>
      </p:sp>
      <p:sp>
        <p:nvSpPr>
          <p:cNvPr id="22" name="Textplatzhalter 21">
            <a:extLst>
              <a:ext uri="{FF2B5EF4-FFF2-40B4-BE49-F238E27FC236}">
                <a16:creationId xmlns:a16="http://schemas.microsoft.com/office/drawing/2014/main" id="{3D28704B-48DA-D025-F7E8-C36CF5FD1F4E}"/>
              </a:ext>
            </a:extLst>
          </p:cNvPr>
          <p:cNvSpPr>
            <a:spLocks noGrp="1"/>
          </p:cNvSpPr>
          <p:nvPr>
            <p:ph type="body" sz="quarter" idx="16"/>
          </p:nvPr>
        </p:nvSpPr>
        <p:spPr/>
        <p:txBody>
          <a:bodyPr/>
          <a:lstStyle/>
          <a:p>
            <a:r>
              <a:rPr lang="de-AT">
                <a:solidFill>
                  <a:schemeClr val="accent1">
                    <a:lumMod val="90000"/>
                    <a:lumOff val="10000"/>
                  </a:schemeClr>
                </a:solidFill>
              </a:rPr>
              <a:t>Querschnittslähmung – Was heißt das?</a:t>
            </a:r>
            <a:endParaRPr lang="de-DE">
              <a:solidFill>
                <a:schemeClr val="accent1">
                  <a:lumMod val="90000"/>
                  <a:lumOff val="10000"/>
                </a:schemeClr>
              </a:solidFill>
            </a:endParaRPr>
          </a:p>
        </p:txBody>
      </p:sp>
      <p:sp>
        <p:nvSpPr>
          <p:cNvPr id="23" name="Textplatzhalter 22">
            <a:extLst>
              <a:ext uri="{FF2B5EF4-FFF2-40B4-BE49-F238E27FC236}">
                <a16:creationId xmlns:a16="http://schemas.microsoft.com/office/drawing/2014/main" id="{498BBC91-E2B4-448F-C307-779A5FDA58F6}"/>
              </a:ext>
            </a:extLst>
          </p:cNvPr>
          <p:cNvSpPr>
            <a:spLocks noGrp="1"/>
          </p:cNvSpPr>
          <p:nvPr>
            <p:ph type="body" sz="quarter" idx="17"/>
          </p:nvPr>
        </p:nvSpPr>
        <p:spPr/>
        <p:txBody>
          <a:bodyPr/>
          <a:lstStyle/>
          <a:p>
            <a:r>
              <a:rPr lang="de-AT">
                <a:solidFill>
                  <a:srgbClr val="FF0000"/>
                </a:solidFill>
              </a:rPr>
              <a:t>5</a:t>
            </a:r>
            <a:endParaRPr lang="de-DE">
              <a:solidFill>
                <a:srgbClr val="FF0000"/>
              </a:solidFill>
            </a:endParaRPr>
          </a:p>
        </p:txBody>
      </p:sp>
      <p:sp>
        <p:nvSpPr>
          <p:cNvPr id="24" name="Textplatzhalter 23">
            <a:extLst>
              <a:ext uri="{FF2B5EF4-FFF2-40B4-BE49-F238E27FC236}">
                <a16:creationId xmlns:a16="http://schemas.microsoft.com/office/drawing/2014/main" id="{F334585A-5D09-5AAA-3227-4D45601D7E87}"/>
              </a:ext>
            </a:extLst>
          </p:cNvPr>
          <p:cNvSpPr>
            <a:spLocks noGrp="1"/>
          </p:cNvSpPr>
          <p:nvPr>
            <p:ph type="body" sz="quarter" idx="18"/>
          </p:nvPr>
        </p:nvSpPr>
        <p:spPr/>
        <p:txBody>
          <a:bodyPr/>
          <a:lstStyle/>
          <a:p>
            <a:r>
              <a:rPr lang="de-AT">
                <a:solidFill>
                  <a:schemeClr val="accent1">
                    <a:lumMod val="90000"/>
                    <a:lumOff val="10000"/>
                  </a:schemeClr>
                </a:solidFill>
              </a:rPr>
              <a:t>Fragen / Diskussion</a:t>
            </a:r>
            <a:endParaRPr lang="de-DE">
              <a:solidFill>
                <a:schemeClr val="accent1">
                  <a:lumMod val="90000"/>
                  <a:lumOff val="10000"/>
                </a:schemeClr>
              </a:solidFill>
            </a:endParaRPr>
          </a:p>
        </p:txBody>
      </p:sp>
      <p:sp>
        <p:nvSpPr>
          <p:cNvPr id="25" name="Textplatzhalter 24">
            <a:extLst>
              <a:ext uri="{FF2B5EF4-FFF2-40B4-BE49-F238E27FC236}">
                <a16:creationId xmlns:a16="http://schemas.microsoft.com/office/drawing/2014/main" id="{5A6345FB-71FC-1E36-8667-B478D9952EC7}"/>
              </a:ext>
            </a:extLst>
          </p:cNvPr>
          <p:cNvSpPr>
            <a:spLocks noGrp="1"/>
          </p:cNvSpPr>
          <p:nvPr>
            <p:ph type="body" sz="quarter" idx="19"/>
          </p:nvPr>
        </p:nvSpPr>
        <p:spPr/>
        <p:txBody>
          <a:bodyPr/>
          <a:lstStyle/>
          <a:p>
            <a:r>
              <a:rPr lang="de-AT"/>
              <a:t>3</a:t>
            </a:r>
            <a:endParaRPr lang="de-DE"/>
          </a:p>
        </p:txBody>
      </p:sp>
      <p:sp>
        <p:nvSpPr>
          <p:cNvPr id="26" name="Textplatzhalter 25">
            <a:extLst>
              <a:ext uri="{FF2B5EF4-FFF2-40B4-BE49-F238E27FC236}">
                <a16:creationId xmlns:a16="http://schemas.microsoft.com/office/drawing/2014/main" id="{09195252-A5CF-7A01-AFD3-B114CAC6B25F}"/>
              </a:ext>
            </a:extLst>
          </p:cNvPr>
          <p:cNvSpPr>
            <a:spLocks noGrp="1"/>
          </p:cNvSpPr>
          <p:nvPr>
            <p:ph type="body" sz="quarter" idx="20"/>
          </p:nvPr>
        </p:nvSpPr>
        <p:spPr/>
        <p:txBody>
          <a:bodyPr/>
          <a:lstStyle/>
          <a:p>
            <a:r>
              <a:rPr lang="de-AT"/>
              <a:t>Forschungsförderung bei Wings for Life</a:t>
            </a:r>
            <a:endParaRPr lang="de-DE"/>
          </a:p>
        </p:txBody>
      </p:sp>
      <p:sp>
        <p:nvSpPr>
          <p:cNvPr id="17" name="Titel 16">
            <a:extLst>
              <a:ext uri="{FF2B5EF4-FFF2-40B4-BE49-F238E27FC236}">
                <a16:creationId xmlns:a16="http://schemas.microsoft.com/office/drawing/2014/main" id="{01883CE0-8C58-FC45-7E7A-E0A96DC47BEC}"/>
              </a:ext>
            </a:extLst>
          </p:cNvPr>
          <p:cNvSpPr>
            <a:spLocks noGrp="1"/>
          </p:cNvSpPr>
          <p:nvPr>
            <p:ph type="title"/>
          </p:nvPr>
        </p:nvSpPr>
        <p:spPr/>
        <p:txBody>
          <a:bodyPr/>
          <a:lstStyle/>
          <a:p>
            <a:r>
              <a:rPr lang="de-AT"/>
              <a:t>AGENDA</a:t>
            </a:r>
            <a:endParaRPr lang="de-DE"/>
          </a:p>
        </p:txBody>
      </p:sp>
    </p:spTree>
    <p:extLst>
      <p:ext uri="{BB962C8B-B14F-4D97-AF65-F5344CB8AC3E}">
        <p14:creationId xmlns:p14="http://schemas.microsoft.com/office/powerpoint/2010/main" val="42303918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C2F84DD0-6403-45ED-856F-8B62A56D7863}"/>
              </a:ext>
            </a:extLst>
          </p:cNvPr>
          <p:cNvSpPr>
            <a:spLocks noGrp="1"/>
          </p:cNvSpPr>
          <p:nvPr>
            <p:ph type="title"/>
          </p:nvPr>
        </p:nvSpPr>
        <p:spPr/>
        <p:txBody>
          <a:bodyPr/>
          <a:lstStyle/>
          <a:p>
            <a:endParaRPr lang="de-DE"/>
          </a:p>
        </p:txBody>
      </p:sp>
      <p:sp>
        <p:nvSpPr>
          <p:cNvPr id="5" name="Textplatzhalter 4">
            <a:extLst>
              <a:ext uri="{FF2B5EF4-FFF2-40B4-BE49-F238E27FC236}">
                <a16:creationId xmlns:a16="http://schemas.microsoft.com/office/drawing/2014/main" id="{9A1909B2-3C71-A2D0-B384-97D552654099}"/>
              </a:ext>
            </a:extLst>
          </p:cNvPr>
          <p:cNvSpPr>
            <a:spLocks noGrp="1"/>
          </p:cNvSpPr>
          <p:nvPr>
            <p:ph type="body" sz="quarter" idx="10"/>
          </p:nvPr>
        </p:nvSpPr>
        <p:spPr/>
        <p:txBody>
          <a:bodyPr/>
          <a:lstStyle/>
          <a:p>
            <a:endParaRPr lang="de-DE"/>
          </a:p>
        </p:txBody>
      </p:sp>
      <p:pic>
        <p:nvPicPr>
          <p:cNvPr id="7" name="Grafik 6">
            <a:extLst>
              <a:ext uri="{FF2B5EF4-FFF2-40B4-BE49-F238E27FC236}">
                <a16:creationId xmlns:a16="http://schemas.microsoft.com/office/drawing/2014/main" id="{6F73B3E2-9191-7F11-E87B-9E157E58D5C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179949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uppieren 3">
            <a:extLst>
              <a:ext uri="{FF2B5EF4-FFF2-40B4-BE49-F238E27FC236}">
                <a16:creationId xmlns:a16="http://schemas.microsoft.com/office/drawing/2014/main" id="{A7CC4002-EDF6-1E43-8573-08D83F5636F5}"/>
              </a:ext>
            </a:extLst>
          </p:cNvPr>
          <p:cNvGrpSpPr/>
          <p:nvPr/>
        </p:nvGrpSpPr>
        <p:grpSpPr>
          <a:xfrm>
            <a:off x="5293380" y="0"/>
            <a:ext cx="6508376" cy="6858000"/>
            <a:chOff x="5217460" y="0"/>
            <a:chExt cx="6508376" cy="6858000"/>
          </a:xfrm>
        </p:grpSpPr>
        <p:sp>
          <p:nvSpPr>
            <p:cNvPr id="3" name="Rechteck 2">
              <a:extLst>
                <a:ext uri="{FF2B5EF4-FFF2-40B4-BE49-F238E27FC236}">
                  <a16:creationId xmlns:a16="http://schemas.microsoft.com/office/drawing/2014/main" id="{9FA8DBF4-7C80-5B4F-8F06-0F202E27BE5C}"/>
                </a:ext>
              </a:extLst>
            </p:cNvPr>
            <p:cNvSpPr/>
            <p:nvPr/>
          </p:nvSpPr>
          <p:spPr>
            <a:xfrm>
              <a:off x="5217460" y="0"/>
              <a:ext cx="650837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 name="Grafik 21">
              <a:extLst>
                <a:ext uri="{FF2B5EF4-FFF2-40B4-BE49-F238E27FC236}">
                  <a16:creationId xmlns:a16="http://schemas.microsoft.com/office/drawing/2014/main" id="{AA64D01F-9EBA-43BF-97A0-764601E46329}"/>
                </a:ext>
              </a:extLst>
            </p:cNvPr>
            <p:cNvPicPr>
              <a:picLocks noChangeAspect="1"/>
            </p:cNvPicPr>
            <p:nvPr/>
          </p:nvPicPr>
          <p:blipFill>
            <a:blip r:embed="rId3" cstate="print">
              <a:alphaModFix amt="10000"/>
              <a:extLst>
                <a:ext uri="{28A0092B-C50C-407E-A947-70E740481C1C}">
                  <a14:useLocalDpi xmlns:a14="http://schemas.microsoft.com/office/drawing/2010/main" val="0"/>
                </a:ext>
              </a:extLst>
            </a:blip>
            <a:stretch>
              <a:fillRect/>
            </a:stretch>
          </p:blipFill>
          <p:spPr>
            <a:xfrm>
              <a:off x="5765969" y="2261215"/>
              <a:ext cx="5016245" cy="2696232"/>
            </a:xfrm>
            <a:prstGeom prst="rect">
              <a:avLst/>
            </a:prstGeom>
          </p:spPr>
        </p:pic>
        <p:pic>
          <p:nvPicPr>
            <p:cNvPr id="7" name="Grafik 6">
              <a:extLst>
                <a:ext uri="{FF2B5EF4-FFF2-40B4-BE49-F238E27FC236}">
                  <a16:creationId xmlns:a16="http://schemas.microsoft.com/office/drawing/2014/main" id="{20BF9097-2D45-4D03-AC65-7D192064C77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29768" y="1115338"/>
              <a:ext cx="1067848" cy="461311"/>
            </a:xfrm>
            <a:prstGeom prst="rect">
              <a:avLst/>
            </a:prstGeom>
          </p:spPr>
        </p:pic>
        <p:pic>
          <p:nvPicPr>
            <p:cNvPr id="11" name="Grafik 10" descr="Ein Bild, das Zeichnung, Uhr enthält.&#10;&#10;Automatisch generierte Beschreibung">
              <a:extLst>
                <a:ext uri="{FF2B5EF4-FFF2-40B4-BE49-F238E27FC236}">
                  <a16:creationId xmlns:a16="http://schemas.microsoft.com/office/drawing/2014/main" id="{073C1915-7AFB-40F2-BF22-C6A083E7453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288456" y="5281431"/>
              <a:ext cx="1550472" cy="509072"/>
            </a:xfrm>
            <a:prstGeom prst="rect">
              <a:avLst/>
            </a:prstGeom>
          </p:spPr>
        </p:pic>
        <p:pic>
          <p:nvPicPr>
            <p:cNvPr id="12" name="Grafik 11">
              <a:extLst>
                <a:ext uri="{FF2B5EF4-FFF2-40B4-BE49-F238E27FC236}">
                  <a16:creationId xmlns:a16="http://schemas.microsoft.com/office/drawing/2014/main" id="{49026B00-7CAC-4051-AB37-E8B26B1B3C9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23711" y="3895792"/>
              <a:ext cx="1906981" cy="317512"/>
            </a:xfrm>
            <a:prstGeom prst="rect">
              <a:avLst/>
            </a:prstGeom>
          </p:spPr>
        </p:pic>
        <p:pic>
          <p:nvPicPr>
            <p:cNvPr id="13" name="Grafik 12">
              <a:extLst>
                <a:ext uri="{FF2B5EF4-FFF2-40B4-BE49-F238E27FC236}">
                  <a16:creationId xmlns:a16="http://schemas.microsoft.com/office/drawing/2014/main" id="{163B80CF-36AC-4982-9231-B6AABF8E97A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84307" y="5258335"/>
              <a:ext cx="1144988" cy="592532"/>
            </a:xfrm>
            <a:prstGeom prst="rect">
              <a:avLst/>
            </a:prstGeom>
          </p:spPr>
        </p:pic>
        <p:pic>
          <p:nvPicPr>
            <p:cNvPr id="16" name="Grafik 15" descr="Ein Bild, das Text enthält.&#10;&#10;Automatisch generierte Beschreibung">
              <a:extLst>
                <a:ext uri="{FF2B5EF4-FFF2-40B4-BE49-F238E27FC236}">
                  <a16:creationId xmlns:a16="http://schemas.microsoft.com/office/drawing/2014/main" id="{BFEDA19D-AB8C-4698-A9CA-C12E29ED4FA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48316" y="2295987"/>
              <a:ext cx="1882376" cy="880467"/>
            </a:xfrm>
            <a:prstGeom prst="rect">
              <a:avLst/>
            </a:prstGeom>
          </p:spPr>
        </p:pic>
        <p:pic>
          <p:nvPicPr>
            <p:cNvPr id="17" name="Grafik 16">
              <a:extLst>
                <a:ext uri="{FF2B5EF4-FFF2-40B4-BE49-F238E27FC236}">
                  <a16:creationId xmlns:a16="http://schemas.microsoft.com/office/drawing/2014/main" id="{20A263BB-AB1B-460D-881A-A0EC6F95C58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911738" y="880877"/>
              <a:ext cx="2707990" cy="1115053"/>
            </a:xfrm>
            <a:prstGeom prst="rect">
              <a:avLst/>
            </a:prstGeom>
          </p:spPr>
        </p:pic>
        <p:pic>
          <p:nvPicPr>
            <p:cNvPr id="19" name="Grafik 18">
              <a:extLst>
                <a:ext uri="{FF2B5EF4-FFF2-40B4-BE49-F238E27FC236}">
                  <a16:creationId xmlns:a16="http://schemas.microsoft.com/office/drawing/2014/main" id="{1D1197CC-2234-4FA2-A497-5BF39E02C4F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361463" y="3752753"/>
              <a:ext cx="1825931" cy="673768"/>
            </a:xfrm>
            <a:prstGeom prst="rect">
              <a:avLst/>
            </a:prstGeom>
          </p:spPr>
        </p:pic>
        <p:pic>
          <p:nvPicPr>
            <p:cNvPr id="5" name="Grafik 4" descr="Ein Bild, das Text enthält.&#10;&#10;Automatisch generierte Beschreibung">
              <a:extLst>
                <a:ext uri="{FF2B5EF4-FFF2-40B4-BE49-F238E27FC236}">
                  <a16:creationId xmlns:a16="http://schemas.microsoft.com/office/drawing/2014/main" id="{373F0EF7-7CBA-4EE3-B038-6FE1F76C269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242042" y="2585199"/>
              <a:ext cx="2301329" cy="476376"/>
            </a:xfrm>
            <a:prstGeom prst="rect">
              <a:avLst/>
            </a:prstGeom>
          </p:spPr>
        </p:pic>
      </p:grpSp>
      <p:pic>
        <p:nvPicPr>
          <p:cNvPr id="29" name="Grafik 28" descr="Ein Bild, das drinnen, Küche, Person, Vorbereiten enthält.&#10;&#10;Automatisch generierte Beschreibung">
            <a:extLst>
              <a:ext uri="{FF2B5EF4-FFF2-40B4-BE49-F238E27FC236}">
                <a16:creationId xmlns:a16="http://schemas.microsoft.com/office/drawing/2014/main" id="{C08D71EB-1AE2-9143-9C20-5511FC70CA2B}"/>
              </a:ext>
            </a:extLst>
          </p:cNvPr>
          <p:cNvPicPr>
            <a:picLocks noChangeAspect="1"/>
          </p:cNvPicPr>
          <p:nvPr/>
        </p:nvPicPr>
        <p:blipFill rotWithShape="1">
          <a:blip r:embed="rId12"/>
          <a:srcRect l="21217" r="26414"/>
          <a:stretch/>
        </p:blipFill>
        <p:spPr>
          <a:xfrm>
            <a:off x="5226" y="0"/>
            <a:ext cx="5381645" cy="6858000"/>
          </a:xfrm>
          <a:prstGeom prst="rect">
            <a:avLst/>
          </a:prstGeom>
        </p:spPr>
      </p:pic>
    </p:spTree>
    <p:extLst>
      <p:ext uri="{BB962C8B-B14F-4D97-AF65-F5344CB8AC3E}">
        <p14:creationId xmlns:p14="http://schemas.microsoft.com/office/powerpoint/2010/main" val="2734800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3592F-5FB0-D791-30BE-CBAC55F410D3}"/>
            </a:ext>
          </a:extLst>
        </p:cNvPr>
        <p:cNvGrpSpPr/>
        <p:nvPr/>
      </p:nvGrpSpPr>
      <p:grpSpPr>
        <a:xfrm>
          <a:off x="0" y="0"/>
          <a:ext cx="0" cy="0"/>
          <a:chOff x="0" y="0"/>
          <a:chExt cx="0" cy="0"/>
        </a:xfrm>
      </p:grpSpPr>
      <p:sp>
        <p:nvSpPr>
          <p:cNvPr id="4" name="Titel 3">
            <a:extLst>
              <a:ext uri="{FF2B5EF4-FFF2-40B4-BE49-F238E27FC236}">
                <a16:creationId xmlns:a16="http://schemas.microsoft.com/office/drawing/2014/main" id="{187B29EB-C506-5066-2343-5CB02A99965F}"/>
              </a:ext>
            </a:extLst>
          </p:cNvPr>
          <p:cNvSpPr>
            <a:spLocks noGrp="1"/>
          </p:cNvSpPr>
          <p:nvPr>
            <p:ph type="title"/>
          </p:nvPr>
        </p:nvSpPr>
        <p:spPr>
          <a:xfrm>
            <a:off x="596900" y="689519"/>
            <a:ext cx="9317809" cy="553998"/>
          </a:xfrm>
        </p:spPr>
        <p:txBody>
          <a:bodyPr/>
          <a:lstStyle/>
          <a:p>
            <a:r>
              <a:rPr lang="de-DE">
                <a:solidFill>
                  <a:srgbClr val="001D46"/>
                </a:solidFill>
                <a:latin typeface="Trade Gothic Next Cond" panose="020B0506040303020004" pitchFamily="34" charset="0"/>
              </a:rPr>
              <a:t>FÖRDERFORMATE WINGS FOR LIFE</a:t>
            </a:r>
            <a:endParaRPr lang="en-GB" noProof="0">
              <a:latin typeface="Trade Gothic Next Cond" panose="020B0506040303020004" pitchFamily="34" charset="0"/>
            </a:endParaRPr>
          </a:p>
        </p:txBody>
      </p:sp>
      <p:grpSp>
        <p:nvGrpSpPr>
          <p:cNvPr id="29" name="Gruppieren 28">
            <a:extLst>
              <a:ext uri="{FF2B5EF4-FFF2-40B4-BE49-F238E27FC236}">
                <a16:creationId xmlns:a16="http://schemas.microsoft.com/office/drawing/2014/main" id="{EEEE4FED-6E43-99BB-6A25-AB47CD40843E}"/>
              </a:ext>
            </a:extLst>
          </p:cNvPr>
          <p:cNvGrpSpPr/>
          <p:nvPr/>
        </p:nvGrpSpPr>
        <p:grpSpPr>
          <a:xfrm>
            <a:off x="1430874" y="1850661"/>
            <a:ext cx="4418214" cy="3699098"/>
            <a:chOff x="421884" y="1850661"/>
            <a:chExt cx="4418214" cy="3699098"/>
          </a:xfrm>
        </p:grpSpPr>
        <p:grpSp>
          <p:nvGrpSpPr>
            <p:cNvPr id="19" name="Gruppieren 18">
              <a:extLst>
                <a:ext uri="{FF2B5EF4-FFF2-40B4-BE49-F238E27FC236}">
                  <a16:creationId xmlns:a16="http://schemas.microsoft.com/office/drawing/2014/main" id="{5A2829B7-FB04-6AAB-2AB3-662BCF956105}"/>
                </a:ext>
              </a:extLst>
            </p:cNvPr>
            <p:cNvGrpSpPr/>
            <p:nvPr/>
          </p:nvGrpSpPr>
          <p:grpSpPr>
            <a:xfrm>
              <a:off x="421884" y="1850661"/>
              <a:ext cx="2593499" cy="3699098"/>
              <a:chOff x="259063" y="2102742"/>
              <a:chExt cx="2593499" cy="3699098"/>
            </a:xfrm>
          </p:grpSpPr>
          <p:sp>
            <p:nvSpPr>
              <p:cNvPr id="7" name="Abgerundetes Rechteck 3">
                <a:extLst>
                  <a:ext uri="{FF2B5EF4-FFF2-40B4-BE49-F238E27FC236}">
                    <a16:creationId xmlns:a16="http://schemas.microsoft.com/office/drawing/2014/main" id="{191B16A1-C41B-78E7-5390-E3FE4CA51EF1}"/>
                  </a:ext>
                </a:extLst>
              </p:cNvPr>
              <p:cNvSpPr/>
              <p:nvPr/>
            </p:nvSpPr>
            <p:spPr>
              <a:xfrm>
                <a:off x="259063" y="2102742"/>
                <a:ext cx="2141238" cy="36990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8" name="Textfeld 7">
                <a:extLst>
                  <a:ext uri="{FF2B5EF4-FFF2-40B4-BE49-F238E27FC236}">
                    <a16:creationId xmlns:a16="http://schemas.microsoft.com/office/drawing/2014/main" id="{FD33CECB-AC82-42C5-8D20-E86EA63FF5A0}"/>
                  </a:ext>
                </a:extLst>
              </p:cNvPr>
              <p:cNvSpPr txBox="1"/>
              <p:nvPr/>
            </p:nvSpPr>
            <p:spPr>
              <a:xfrm>
                <a:off x="894945" y="2287977"/>
                <a:ext cx="195761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INDIVIDUAL GRANT</a:t>
                </a:r>
              </a:p>
            </p:txBody>
          </p:sp>
          <p:sp>
            <p:nvSpPr>
              <p:cNvPr id="9" name="Textplatzhalter 5">
                <a:extLst>
                  <a:ext uri="{FF2B5EF4-FFF2-40B4-BE49-F238E27FC236}">
                    <a16:creationId xmlns:a16="http://schemas.microsoft.com/office/drawing/2014/main" id="{7215E432-46F5-0510-F541-F924153CF62E}"/>
                  </a:ext>
                </a:extLst>
              </p:cNvPr>
              <p:cNvSpPr txBox="1">
                <a:spLocks/>
              </p:cNvSpPr>
              <p:nvPr/>
            </p:nvSpPr>
            <p:spPr>
              <a:xfrm>
                <a:off x="512863" y="292849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Förderung von </a:t>
                </a:r>
                <a:r>
                  <a:rPr kumimoji="0" lang="de-DE" sz="1200" b="0" i="0" u="none" strike="noStrike" kern="1200" cap="none" spc="0" normalizeH="0" baseline="0" noProof="0" err="1">
                    <a:ln>
                      <a:noFill/>
                    </a:ln>
                    <a:solidFill>
                      <a:srgbClr val="001D46"/>
                    </a:solidFill>
                    <a:effectLst/>
                    <a:uLnTx/>
                    <a:uFillTx/>
                    <a:latin typeface="Trade Gothic Next Cond" panose="020B0506040303020004" pitchFamily="34" charset="0"/>
                    <a:ea typeface="+mn-ea"/>
                    <a:cs typeface="Suisse Intl" panose="020B0504000000000000" pitchFamily="34" charset="-78"/>
                  </a:rPr>
                  <a:t>PhDs</a:t>
                </a: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zur Stärkung wissenschaftlicher Karrieren in der Rückenmarksforschung. </a:t>
                </a:r>
              </a:p>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Bis zu 100.000 € pro Jahr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Laufzeit bis zu 3 Jahre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Finanzierung von Personalkosten gemäß institutionellen Richtlinien.</a:t>
                </a:r>
                <a:endParaRPr kumimoji="0" lang="en-GB"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10" name="Oval 9">
                <a:extLst>
                  <a:ext uri="{FF2B5EF4-FFF2-40B4-BE49-F238E27FC236}">
                    <a16:creationId xmlns:a16="http://schemas.microsoft.com/office/drawing/2014/main" id="{73F39419-E24A-2092-4ADD-D7F42B1847D2}"/>
                  </a:ext>
                </a:extLst>
              </p:cNvPr>
              <p:cNvSpPr>
                <a:spLocks/>
              </p:cNvSpPr>
              <p:nvPr/>
            </p:nvSpPr>
            <p:spPr>
              <a:xfrm>
                <a:off x="390945" y="2239256"/>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A</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5" name="Gruppieren 24">
              <a:extLst>
                <a:ext uri="{FF2B5EF4-FFF2-40B4-BE49-F238E27FC236}">
                  <a16:creationId xmlns:a16="http://schemas.microsoft.com/office/drawing/2014/main" id="{637D3B64-26D5-3575-60DC-562BF39C325B}"/>
                </a:ext>
              </a:extLst>
            </p:cNvPr>
            <p:cNvGrpSpPr/>
            <p:nvPr/>
          </p:nvGrpSpPr>
          <p:grpSpPr>
            <a:xfrm>
              <a:off x="2698860" y="1876061"/>
              <a:ext cx="2141238" cy="3673698"/>
              <a:chOff x="2584275" y="2128142"/>
              <a:chExt cx="2141238" cy="3673698"/>
            </a:xfrm>
          </p:grpSpPr>
          <p:sp>
            <p:nvSpPr>
              <p:cNvPr id="11" name="Abgerundetes Rechteck 12">
                <a:extLst>
                  <a:ext uri="{FF2B5EF4-FFF2-40B4-BE49-F238E27FC236}">
                    <a16:creationId xmlns:a16="http://schemas.microsoft.com/office/drawing/2014/main" id="{C2754047-44FD-588F-5F52-009A5C0CF4A6}"/>
                  </a:ext>
                </a:extLst>
              </p:cNvPr>
              <p:cNvSpPr/>
              <p:nvPr/>
            </p:nvSpPr>
            <p:spPr>
              <a:xfrm>
                <a:off x="2584275" y="2128142"/>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12" name="Textfeld 11">
                <a:extLst>
                  <a:ext uri="{FF2B5EF4-FFF2-40B4-BE49-F238E27FC236}">
                    <a16:creationId xmlns:a16="http://schemas.microsoft.com/office/drawing/2014/main" id="{8A015B75-72C4-A7AB-37AF-5145490929F6}"/>
                  </a:ext>
                </a:extLst>
              </p:cNvPr>
              <p:cNvSpPr txBox="1"/>
              <p:nvPr/>
            </p:nvSpPr>
            <p:spPr>
              <a:xfrm>
                <a:off x="3118546" y="2298058"/>
                <a:ext cx="160696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PROJECT GRANT</a:t>
                </a:r>
              </a:p>
            </p:txBody>
          </p:sp>
          <p:sp>
            <p:nvSpPr>
              <p:cNvPr id="14" name="Oval 15">
                <a:extLst>
                  <a:ext uri="{FF2B5EF4-FFF2-40B4-BE49-F238E27FC236}">
                    <a16:creationId xmlns:a16="http://schemas.microsoft.com/office/drawing/2014/main" id="{9133E166-5760-C2F1-1779-42282A09B738}"/>
                  </a:ext>
                </a:extLst>
              </p:cNvPr>
              <p:cNvSpPr>
                <a:spLocks/>
              </p:cNvSpPr>
              <p:nvPr/>
            </p:nvSpPr>
            <p:spPr>
              <a:xfrm>
                <a:off x="2666285" y="2246113"/>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B</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pic>
        <p:nvPicPr>
          <p:cNvPr id="33" name="Grafik 32" descr="Ein Bild, das Screenshot, Schwarz, Kreis, Electric Blue (Farbe) enthält.&#10;&#10;KI-generierte Inhalte können fehlerhaft sein.">
            <a:extLst>
              <a:ext uri="{FF2B5EF4-FFF2-40B4-BE49-F238E27FC236}">
                <a16:creationId xmlns:a16="http://schemas.microsoft.com/office/drawing/2014/main" id="{28A36E08-B245-74F0-F476-B8F176EA6C93}"/>
              </a:ext>
            </a:extLst>
          </p:cNvPr>
          <p:cNvPicPr>
            <a:picLocks noChangeAspect="1"/>
          </p:cNvPicPr>
          <p:nvPr/>
        </p:nvPicPr>
        <p:blipFill>
          <a:blip r:embed="rId3">
            <a:extLst>
              <a:ext uri="{28A0092B-C50C-407E-A947-70E740481C1C}">
                <a14:useLocalDpi xmlns:a14="http://schemas.microsoft.com/office/drawing/2010/main" val="0"/>
              </a:ext>
            </a:extLst>
          </a:blip>
          <a:srcRect t="71804" b="2690"/>
          <a:stretch>
            <a:fillRect/>
          </a:stretch>
        </p:blipFill>
        <p:spPr>
          <a:xfrm>
            <a:off x="0" y="5111087"/>
            <a:ext cx="12192000" cy="1746913"/>
          </a:xfrm>
          <a:prstGeom prst="rect">
            <a:avLst/>
          </a:prstGeom>
        </p:spPr>
      </p:pic>
      <p:sp>
        <p:nvSpPr>
          <p:cNvPr id="36" name="Textplatzhalter 5">
            <a:extLst>
              <a:ext uri="{FF2B5EF4-FFF2-40B4-BE49-F238E27FC236}">
                <a16:creationId xmlns:a16="http://schemas.microsoft.com/office/drawing/2014/main" id="{509B0D7C-8D3D-A8F2-DD01-B804F20DCF23}"/>
              </a:ext>
            </a:extLst>
          </p:cNvPr>
          <p:cNvSpPr txBox="1">
            <a:spLocks/>
          </p:cNvSpPr>
          <p:nvPr/>
        </p:nvSpPr>
        <p:spPr>
          <a:xfrm>
            <a:off x="9657800" y="2675380"/>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endParaRPr kumimoji="0" lang="en-GB" sz="1300" b="0" i="0" u="none" strike="noStrike" kern="1200" cap="none" spc="0" normalizeH="0" baseline="0" noProof="0">
              <a:ln>
                <a:noFill/>
              </a:ln>
              <a:solidFill>
                <a:srgbClr val="001D46"/>
              </a:solidFill>
              <a:effectLst/>
              <a:uLnTx/>
              <a:uFillTx/>
              <a:latin typeface="Trade Gothic Next Cond"/>
              <a:ea typeface="+mn-ea"/>
              <a:cs typeface="Suisse Intl" panose="020B0504000000000000" pitchFamily="34" charset="-78"/>
            </a:endParaRPr>
          </a:p>
        </p:txBody>
      </p:sp>
      <p:sp>
        <p:nvSpPr>
          <p:cNvPr id="42" name="Textplatzhalter 5">
            <a:extLst>
              <a:ext uri="{FF2B5EF4-FFF2-40B4-BE49-F238E27FC236}">
                <a16:creationId xmlns:a16="http://schemas.microsoft.com/office/drawing/2014/main" id="{4C22367D-8822-4C46-F830-4DFB367B68DE}"/>
              </a:ext>
            </a:extLst>
          </p:cNvPr>
          <p:cNvSpPr txBox="1">
            <a:spLocks/>
          </p:cNvSpPr>
          <p:nvPr/>
        </p:nvSpPr>
        <p:spPr>
          <a:xfrm>
            <a:off x="3946535" y="267451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Dieses Förderprogramm dient</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der Finanzierung eines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vollständigen</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Forschungsprojekts.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 maximale Fördersumme</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beträgt 130.000 € pro Jahr</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für einen Zeitraum von bis zu</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drei Jahren.</a:t>
            </a:r>
          </a:p>
        </p:txBody>
      </p:sp>
    </p:spTree>
    <p:extLst>
      <p:ext uri="{BB962C8B-B14F-4D97-AF65-F5344CB8AC3E}">
        <p14:creationId xmlns:p14="http://schemas.microsoft.com/office/powerpoint/2010/main" val="36859267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7">
            <a:extLst>
              <a:ext uri="{FF2B5EF4-FFF2-40B4-BE49-F238E27FC236}">
                <a16:creationId xmlns:a16="http://schemas.microsoft.com/office/drawing/2014/main" id="{FA667588-496D-E08C-9A6C-51D021F554FC}"/>
              </a:ext>
            </a:extLst>
          </p:cNvPr>
          <p:cNvSpPr/>
          <p:nvPr/>
        </p:nvSpPr>
        <p:spPr>
          <a:xfrm>
            <a:off x="6274937" y="1213271"/>
            <a:ext cx="5855653" cy="1504529"/>
          </a:xfrm>
          <a:prstGeom prst="rect">
            <a:avLst/>
          </a:prstGeom>
          <a:solidFill>
            <a:schemeClr val="bg1">
              <a:alpha val="6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Georgia"/>
              <a:ea typeface="+mn-ea"/>
              <a:cs typeface="+mn-cs"/>
            </a:endParaRPr>
          </a:p>
        </p:txBody>
      </p:sp>
      <p:sp>
        <p:nvSpPr>
          <p:cNvPr id="2" name="Textplatzhalter 1">
            <a:extLst>
              <a:ext uri="{FF2B5EF4-FFF2-40B4-BE49-F238E27FC236}">
                <a16:creationId xmlns:a16="http://schemas.microsoft.com/office/drawing/2014/main" id="{7AAEA849-ECDF-46DD-C41A-B05ACB5650F0}"/>
              </a:ext>
            </a:extLst>
          </p:cNvPr>
          <p:cNvSpPr>
            <a:spLocks noGrp="1"/>
          </p:cNvSpPr>
          <p:nvPr>
            <p:ph type="body" sz="quarter" idx="11"/>
          </p:nvPr>
        </p:nvSpPr>
        <p:spPr>
          <a:xfrm>
            <a:off x="6341894" y="1386463"/>
            <a:ext cx="4960918" cy="2031215"/>
          </a:xfrm>
        </p:spPr>
        <p:txBody>
          <a:bodyPr/>
          <a:lstStyle/>
          <a:p>
            <a:pPr>
              <a:lnSpc>
                <a:spcPts val="5200"/>
              </a:lnSpc>
            </a:pPr>
            <a:r>
              <a:rPr lang="de-DE" sz="4400"/>
              <a:t>PEER-REVIEW</a:t>
            </a:r>
          </a:p>
          <a:p>
            <a:pPr>
              <a:lnSpc>
                <a:spcPts val="5200"/>
              </a:lnSpc>
            </a:pPr>
            <a:r>
              <a:rPr lang="de-DE" sz="4400"/>
              <a:t>PROCESS</a:t>
            </a:r>
          </a:p>
        </p:txBody>
      </p:sp>
      <p:sp>
        <p:nvSpPr>
          <p:cNvPr id="9" name="Rechteck 8">
            <a:extLst>
              <a:ext uri="{FF2B5EF4-FFF2-40B4-BE49-F238E27FC236}">
                <a16:creationId xmlns:a16="http://schemas.microsoft.com/office/drawing/2014/main" id="{654EDB18-036F-62FA-C11D-F9D340858834}"/>
              </a:ext>
            </a:extLst>
          </p:cNvPr>
          <p:cNvSpPr/>
          <p:nvPr/>
        </p:nvSpPr>
        <p:spPr>
          <a:xfrm>
            <a:off x="6274937" y="2907974"/>
            <a:ext cx="5855653" cy="537597"/>
          </a:xfrm>
          <a:prstGeom prst="rect">
            <a:avLst/>
          </a:prstGeom>
          <a:solidFill>
            <a:schemeClr val="bg1">
              <a:alpha val="8048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Georgia"/>
              <a:ea typeface="+mn-ea"/>
              <a:cs typeface="+mn-cs"/>
            </a:endParaRPr>
          </a:p>
        </p:txBody>
      </p:sp>
      <p:sp>
        <p:nvSpPr>
          <p:cNvPr id="3" name="Textplatzhalter 2">
            <a:extLst>
              <a:ext uri="{FF2B5EF4-FFF2-40B4-BE49-F238E27FC236}">
                <a16:creationId xmlns:a16="http://schemas.microsoft.com/office/drawing/2014/main" id="{034FF43E-89EE-F5B6-109F-A3DBF92D558B}"/>
              </a:ext>
            </a:extLst>
          </p:cNvPr>
          <p:cNvSpPr>
            <a:spLocks noGrp="1"/>
          </p:cNvSpPr>
          <p:nvPr>
            <p:ph type="body" sz="quarter" idx="13"/>
          </p:nvPr>
        </p:nvSpPr>
        <p:spPr>
          <a:xfrm>
            <a:off x="6341894" y="2921884"/>
            <a:ext cx="3987630" cy="984976"/>
          </a:xfrm>
        </p:spPr>
        <p:txBody>
          <a:bodyPr>
            <a:normAutofit/>
          </a:bodyPr>
          <a:lstStyle/>
          <a:p>
            <a:r>
              <a:rPr lang="de-DE"/>
              <a:t>MEHR ALS 700 INTERNATIONALE EXPERTEN HABEN BEREITS FÜR WINGS FOR LIFE BEGUTACHTET</a:t>
            </a:r>
          </a:p>
        </p:txBody>
      </p:sp>
      <p:pic>
        <p:nvPicPr>
          <p:cNvPr id="11" name="Grafik 10" descr="Ein Bild, das Schreibmaschine, Büroausstattung, Leertaste, Im Haus enthält.&#10;&#10;Automatisch generierte Beschreibung">
            <a:extLst>
              <a:ext uri="{FF2B5EF4-FFF2-40B4-BE49-F238E27FC236}">
                <a16:creationId xmlns:a16="http://schemas.microsoft.com/office/drawing/2014/main" id="{069170D3-F932-23CD-FA71-48FA38E2A79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386463"/>
            <a:ext cx="6199141" cy="4132760"/>
          </a:xfrm>
          <a:prstGeom prst="rect">
            <a:avLst/>
          </a:prstGeom>
        </p:spPr>
      </p:pic>
    </p:spTree>
    <p:extLst>
      <p:ext uri="{BB962C8B-B14F-4D97-AF65-F5344CB8AC3E}">
        <p14:creationId xmlns:p14="http://schemas.microsoft.com/office/powerpoint/2010/main" val="3307822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ECF2FE-DDD6-84BB-F844-D7E98DCE6D75}"/>
              </a:ext>
            </a:extLst>
          </p:cNvPr>
          <p:cNvSpPr>
            <a:spLocks noGrp="1"/>
          </p:cNvSpPr>
          <p:nvPr>
            <p:ph type="title"/>
          </p:nvPr>
        </p:nvSpPr>
        <p:spPr>
          <a:xfrm>
            <a:off x="596900" y="689519"/>
            <a:ext cx="9317809" cy="553998"/>
          </a:xfrm>
        </p:spPr>
        <p:txBody>
          <a:bodyPr/>
          <a:lstStyle/>
          <a:p>
            <a:r>
              <a:rPr lang="de-DE">
                <a:solidFill>
                  <a:srgbClr val="001D46"/>
                </a:solidFill>
                <a:latin typeface="Trade Gothic Next Cond" panose="020B0506040303020004" pitchFamily="34" charset="0"/>
              </a:rPr>
              <a:t>SCIENTIFIC ADVISORY BOARD</a:t>
            </a:r>
            <a:endParaRPr lang="de-AT"/>
          </a:p>
        </p:txBody>
      </p:sp>
      <p:pic>
        <p:nvPicPr>
          <p:cNvPr id="7" name="Grafik 6" descr="Ein Bild, das Menschliches Gesicht, Person, Text, Screenshot enthält.&#10;&#10;Automatisch generierte Beschreibung">
            <a:extLst>
              <a:ext uri="{FF2B5EF4-FFF2-40B4-BE49-F238E27FC236}">
                <a16:creationId xmlns:a16="http://schemas.microsoft.com/office/drawing/2014/main" id="{DC957A5B-5420-F43B-2F5E-2D33AB666EC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22008" y="1473403"/>
            <a:ext cx="8136387" cy="4197931"/>
          </a:xfrm>
          <a:prstGeom prst="rect">
            <a:avLst/>
          </a:prstGeom>
        </p:spPr>
      </p:pic>
      <p:sp>
        <p:nvSpPr>
          <p:cNvPr id="4" name="Textplatzhalter 3">
            <a:extLst>
              <a:ext uri="{FF2B5EF4-FFF2-40B4-BE49-F238E27FC236}">
                <a16:creationId xmlns:a16="http://schemas.microsoft.com/office/drawing/2014/main" id="{EA0969DB-8657-A63E-DD9F-995306E8162B}"/>
              </a:ext>
            </a:extLst>
          </p:cNvPr>
          <p:cNvSpPr>
            <a:spLocks noGrp="1"/>
          </p:cNvSpPr>
          <p:nvPr>
            <p:ph type="body" sz="quarter" idx="10"/>
          </p:nvPr>
        </p:nvSpPr>
        <p:spPr/>
        <p:txBody>
          <a:bodyPr/>
          <a:lstStyle/>
          <a:p>
            <a:r>
              <a:rPr lang="de-AT"/>
              <a:t>Unsere Rückenmarks-“Rock Stars“</a:t>
            </a:r>
          </a:p>
        </p:txBody>
      </p:sp>
      <p:pic>
        <p:nvPicPr>
          <p:cNvPr id="6" name="Grafik 5">
            <a:extLst>
              <a:ext uri="{FF2B5EF4-FFF2-40B4-BE49-F238E27FC236}">
                <a16:creationId xmlns:a16="http://schemas.microsoft.com/office/drawing/2014/main" id="{8579885E-7D96-B1EF-74FD-1CB4FCD885CE}"/>
              </a:ext>
            </a:extLst>
          </p:cNvPr>
          <p:cNvPicPr>
            <a:picLocks noChangeAspect="1"/>
          </p:cNvPicPr>
          <p:nvPr/>
        </p:nvPicPr>
        <p:blipFill>
          <a:blip r:embed="rId4"/>
          <a:stretch>
            <a:fillRect/>
          </a:stretch>
        </p:blipFill>
        <p:spPr>
          <a:xfrm>
            <a:off x="9914709" y="2804120"/>
            <a:ext cx="1927205" cy="1990914"/>
          </a:xfrm>
          <a:prstGeom prst="rect">
            <a:avLst/>
          </a:prstGeom>
        </p:spPr>
      </p:pic>
    </p:spTree>
    <p:extLst>
      <p:ext uri="{BB962C8B-B14F-4D97-AF65-F5344CB8AC3E}">
        <p14:creationId xmlns:p14="http://schemas.microsoft.com/office/powerpoint/2010/main" val="31490832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0A8AA-0370-D645-94AA-3385C56D646E}"/>
            </a:ext>
          </a:extLst>
        </p:cNvPr>
        <p:cNvGrpSpPr/>
        <p:nvPr/>
      </p:nvGrpSpPr>
      <p:grpSpPr>
        <a:xfrm>
          <a:off x="0" y="0"/>
          <a:ext cx="0" cy="0"/>
          <a:chOff x="0" y="0"/>
          <a:chExt cx="0" cy="0"/>
        </a:xfrm>
      </p:grpSpPr>
      <p:sp>
        <p:nvSpPr>
          <p:cNvPr id="4" name="Titel 3">
            <a:extLst>
              <a:ext uri="{FF2B5EF4-FFF2-40B4-BE49-F238E27FC236}">
                <a16:creationId xmlns:a16="http://schemas.microsoft.com/office/drawing/2014/main" id="{94EF7633-C09B-2D16-3530-E3228C6A2CE6}"/>
              </a:ext>
            </a:extLst>
          </p:cNvPr>
          <p:cNvSpPr>
            <a:spLocks noGrp="1"/>
          </p:cNvSpPr>
          <p:nvPr>
            <p:ph type="title"/>
          </p:nvPr>
        </p:nvSpPr>
        <p:spPr>
          <a:xfrm>
            <a:off x="596900" y="689519"/>
            <a:ext cx="9317809" cy="553998"/>
          </a:xfrm>
        </p:spPr>
        <p:txBody>
          <a:bodyPr/>
          <a:lstStyle/>
          <a:p>
            <a:r>
              <a:rPr lang="de-DE">
                <a:solidFill>
                  <a:srgbClr val="001D46"/>
                </a:solidFill>
                <a:latin typeface="Trade Gothic Next Cond" panose="020B0506040303020004" pitchFamily="34" charset="0"/>
              </a:rPr>
              <a:t>FÖRDERFORMATE WINGS FOR LIFE</a:t>
            </a:r>
            <a:endParaRPr lang="en-GB" noProof="0">
              <a:latin typeface="Trade Gothic Next Cond" panose="020B0506040303020004" pitchFamily="34" charset="0"/>
            </a:endParaRPr>
          </a:p>
        </p:txBody>
      </p:sp>
      <p:grpSp>
        <p:nvGrpSpPr>
          <p:cNvPr id="29" name="Gruppieren 28">
            <a:extLst>
              <a:ext uri="{FF2B5EF4-FFF2-40B4-BE49-F238E27FC236}">
                <a16:creationId xmlns:a16="http://schemas.microsoft.com/office/drawing/2014/main" id="{8BB57FFE-C106-BE4F-0E4D-059C45C43986}"/>
              </a:ext>
            </a:extLst>
          </p:cNvPr>
          <p:cNvGrpSpPr/>
          <p:nvPr/>
        </p:nvGrpSpPr>
        <p:grpSpPr>
          <a:xfrm>
            <a:off x="421884" y="1850661"/>
            <a:ext cx="6803191" cy="3699098"/>
            <a:chOff x="421884" y="1850661"/>
            <a:chExt cx="6803191" cy="3699098"/>
          </a:xfrm>
        </p:grpSpPr>
        <p:grpSp>
          <p:nvGrpSpPr>
            <p:cNvPr id="19" name="Gruppieren 18">
              <a:extLst>
                <a:ext uri="{FF2B5EF4-FFF2-40B4-BE49-F238E27FC236}">
                  <a16:creationId xmlns:a16="http://schemas.microsoft.com/office/drawing/2014/main" id="{49AE4996-EEBF-BA1B-659A-F1C3A51F7A86}"/>
                </a:ext>
              </a:extLst>
            </p:cNvPr>
            <p:cNvGrpSpPr/>
            <p:nvPr/>
          </p:nvGrpSpPr>
          <p:grpSpPr>
            <a:xfrm>
              <a:off x="421884" y="1850661"/>
              <a:ext cx="2593499" cy="3699098"/>
              <a:chOff x="259063" y="2102742"/>
              <a:chExt cx="2593499" cy="3699098"/>
            </a:xfrm>
          </p:grpSpPr>
          <p:sp>
            <p:nvSpPr>
              <p:cNvPr id="7" name="Abgerundetes Rechteck 3">
                <a:extLst>
                  <a:ext uri="{FF2B5EF4-FFF2-40B4-BE49-F238E27FC236}">
                    <a16:creationId xmlns:a16="http://schemas.microsoft.com/office/drawing/2014/main" id="{96A48779-6AF4-4707-DDAD-423EA9D0F24B}"/>
                  </a:ext>
                </a:extLst>
              </p:cNvPr>
              <p:cNvSpPr/>
              <p:nvPr/>
            </p:nvSpPr>
            <p:spPr>
              <a:xfrm>
                <a:off x="259063" y="2102742"/>
                <a:ext cx="2141238" cy="36990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8" name="Textfeld 7">
                <a:extLst>
                  <a:ext uri="{FF2B5EF4-FFF2-40B4-BE49-F238E27FC236}">
                    <a16:creationId xmlns:a16="http://schemas.microsoft.com/office/drawing/2014/main" id="{61F2BC7F-B8C0-CA05-B54B-67D57D4CCEFB}"/>
                  </a:ext>
                </a:extLst>
              </p:cNvPr>
              <p:cNvSpPr txBox="1"/>
              <p:nvPr/>
            </p:nvSpPr>
            <p:spPr>
              <a:xfrm>
                <a:off x="894945" y="2287977"/>
                <a:ext cx="195761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INDIVIDUAL GRANT</a:t>
                </a:r>
              </a:p>
            </p:txBody>
          </p:sp>
          <p:sp>
            <p:nvSpPr>
              <p:cNvPr id="9" name="Textplatzhalter 5">
                <a:extLst>
                  <a:ext uri="{FF2B5EF4-FFF2-40B4-BE49-F238E27FC236}">
                    <a16:creationId xmlns:a16="http://schemas.microsoft.com/office/drawing/2014/main" id="{7914E256-7F19-7FBD-1B6B-76A15DACB482}"/>
                  </a:ext>
                </a:extLst>
              </p:cNvPr>
              <p:cNvSpPr txBox="1">
                <a:spLocks/>
              </p:cNvSpPr>
              <p:nvPr/>
            </p:nvSpPr>
            <p:spPr>
              <a:xfrm>
                <a:off x="512863" y="302308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Förderung von </a:t>
                </a:r>
                <a:r>
                  <a:rPr kumimoji="0" lang="de-DE" sz="1200" b="0" i="0" u="none" strike="noStrike" kern="1200" cap="none" spc="0" normalizeH="0" baseline="0" noProof="0" err="1">
                    <a:ln>
                      <a:noFill/>
                    </a:ln>
                    <a:solidFill>
                      <a:srgbClr val="001D46"/>
                    </a:solidFill>
                    <a:effectLst/>
                    <a:uLnTx/>
                    <a:uFillTx/>
                    <a:latin typeface="Trade Gothic Next Cond" panose="020B0506040303020004" pitchFamily="34" charset="0"/>
                    <a:ea typeface="+mn-ea"/>
                    <a:cs typeface="Suisse Intl" panose="020B0504000000000000" pitchFamily="34" charset="-78"/>
                  </a:rPr>
                  <a:t>PhDs</a:t>
                </a: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zur Stärkung wissenschaftlicher Karrieren in der Rückenmarksforschung. </a:t>
                </a:r>
              </a:p>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Bis zu 100.000 € pro Jahr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Laufzeit bis zu 3 Jahre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Finanzierung von Personalkosten gemäß institutionellen Richtlinien.</a:t>
                </a:r>
                <a:endParaRPr kumimoji="0" lang="en-GB"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10" name="Oval 9">
                <a:extLst>
                  <a:ext uri="{FF2B5EF4-FFF2-40B4-BE49-F238E27FC236}">
                    <a16:creationId xmlns:a16="http://schemas.microsoft.com/office/drawing/2014/main" id="{D6D2C18A-8F99-7AE5-C10D-FA9621FD22AD}"/>
                  </a:ext>
                </a:extLst>
              </p:cNvPr>
              <p:cNvSpPr>
                <a:spLocks/>
              </p:cNvSpPr>
              <p:nvPr/>
            </p:nvSpPr>
            <p:spPr>
              <a:xfrm>
                <a:off x="390945" y="2239256"/>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A</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5" name="Gruppieren 24">
              <a:extLst>
                <a:ext uri="{FF2B5EF4-FFF2-40B4-BE49-F238E27FC236}">
                  <a16:creationId xmlns:a16="http://schemas.microsoft.com/office/drawing/2014/main" id="{88BCDF0F-4A2B-3641-E1B3-EA05D811DEA9}"/>
                </a:ext>
              </a:extLst>
            </p:cNvPr>
            <p:cNvGrpSpPr/>
            <p:nvPr/>
          </p:nvGrpSpPr>
          <p:grpSpPr>
            <a:xfrm>
              <a:off x="2698860" y="1876061"/>
              <a:ext cx="2141238" cy="3673698"/>
              <a:chOff x="2584275" y="2128142"/>
              <a:chExt cx="2141238" cy="3673698"/>
            </a:xfrm>
          </p:grpSpPr>
          <p:sp>
            <p:nvSpPr>
              <p:cNvPr id="11" name="Abgerundetes Rechteck 12">
                <a:extLst>
                  <a:ext uri="{FF2B5EF4-FFF2-40B4-BE49-F238E27FC236}">
                    <a16:creationId xmlns:a16="http://schemas.microsoft.com/office/drawing/2014/main" id="{E696A56D-2184-505C-E5D7-1AD8C3190178}"/>
                  </a:ext>
                </a:extLst>
              </p:cNvPr>
              <p:cNvSpPr/>
              <p:nvPr/>
            </p:nvSpPr>
            <p:spPr>
              <a:xfrm>
                <a:off x="2584275" y="2128142"/>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12" name="Textfeld 11">
                <a:extLst>
                  <a:ext uri="{FF2B5EF4-FFF2-40B4-BE49-F238E27FC236}">
                    <a16:creationId xmlns:a16="http://schemas.microsoft.com/office/drawing/2014/main" id="{BFE13A7F-C092-82A5-63AB-602E88CE411F}"/>
                  </a:ext>
                </a:extLst>
              </p:cNvPr>
              <p:cNvSpPr txBox="1"/>
              <p:nvPr/>
            </p:nvSpPr>
            <p:spPr>
              <a:xfrm>
                <a:off x="3118546" y="2298058"/>
                <a:ext cx="160696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PROJECT GRANT</a:t>
                </a:r>
              </a:p>
            </p:txBody>
          </p:sp>
          <p:sp>
            <p:nvSpPr>
              <p:cNvPr id="13" name="Textplatzhalter 5">
                <a:extLst>
                  <a:ext uri="{FF2B5EF4-FFF2-40B4-BE49-F238E27FC236}">
                    <a16:creationId xmlns:a16="http://schemas.microsoft.com/office/drawing/2014/main" id="{91A37A55-49A3-683A-6EB5-BB17D1D2A75D}"/>
                  </a:ext>
                </a:extLst>
              </p:cNvPr>
              <p:cNvSpPr txBox="1">
                <a:spLocks/>
              </p:cNvSpPr>
              <p:nvPr/>
            </p:nvSpPr>
            <p:spPr>
              <a:xfrm>
                <a:off x="2828014" y="295389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Dieses Förderprogramm dient</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der Finanzierung eines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vollständigen</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Forschungsprojekts.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 maximale Fördersumme</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beträgt 130.000 € pro Jahr</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für einen Zeitraum von bis zu</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drei Jahren.</a:t>
                </a:r>
              </a:p>
            </p:txBody>
          </p:sp>
          <p:sp>
            <p:nvSpPr>
              <p:cNvPr id="14" name="Oval 15">
                <a:extLst>
                  <a:ext uri="{FF2B5EF4-FFF2-40B4-BE49-F238E27FC236}">
                    <a16:creationId xmlns:a16="http://schemas.microsoft.com/office/drawing/2014/main" id="{37CBC9FD-9A5A-1E38-B960-121CD1ABE110}"/>
                  </a:ext>
                </a:extLst>
              </p:cNvPr>
              <p:cNvSpPr>
                <a:spLocks/>
              </p:cNvSpPr>
              <p:nvPr/>
            </p:nvSpPr>
            <p:spPr>
              <a:xfrm>
                <a:off x="2666285" y="2246113"/>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B</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6" name="Gruppieren 25">
              <a:extLst>
                <a:ext uri="{FF2B5EF4-FFF2-40B4-BE49-F238E27FC236}">
                  <a16:creationId xmlns:a16="http://schemas.microsoft.com/office/drawing/2014/main" id="{1F139733-046B-5DC6-87AE-63EDE0B1DD5F}"/>
                </a:ext>
              </a:extLst>
            </p:cNvPr>
            <p:cNvGrpSpPr/>
            <p:nvPr/>
          </p:nvGrpSpPr>
          <p:grpSpPr>
            <a:xfrm>
              <a:off x="4979736" y="1876061"/>
              <a:ext cx="2245339" cy="3673698"/>
              <a:chOff x="4816915" y="2128142"/>
              <a:chExt cx="2245339" cy="3673698"/>
            </a:xfrm>
          </p:grpSpPr>
          <p:sp>
            <p:nvSpPr>
              <p:cNvPr id="2" name="Abgerundetes Rechteck 12">
                <a:extLst>
                  <a:ext uri="{FF2B5EF4-FFF2-40B4-BE49-F238E27FC236}">
                    <a16:creationId xmlns:a16="http://schemas.microsoft.com/office/drawing/2014/main" id="{58C4B60B-3F0A-B361-369B-B893CE80CED3}"/>
                  </a:ext>
                </a:extLst>
              </p:cNvPr>
              <p:cNvSpPr/>
              <p:nvPr/>
            </p:nvSpPr>
            <p:spPr>
              <a:xfrm>
                <a:off x="4816915" y="2128142"/>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5" name="Textfeld 4">
                <a:extLst>
                  <a:ext uri="{FF2B5EF4-FFF2-40B4-BE49-F238E27FC236}">
                    <a16:creationId xmlns:a16="http://schemas.microsoft.com/office/drawing/2014/main" id="{48EA2606-AB2D-F4D1-9C5A-84D0E649683C}"/>
                  </a:ext>
                </a:extLst>
              </p:cNvPr>
              <p:cNvSpPr txBox="1"/>
              <p:nvPr/>
            </p:nvSpPr>
            <p:spPr>
              <a:xfrm>
                <a:off x="5452797" y="2313377"/>
                <a:ext cx="1609457"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ATP</a:t>
                </a:r>
              </a:p>
            </p:txBody>
          </p:sp>
          <p:sp>
            <p:nvSpPr>
              <p:cNvPr id="6" name="Textplatzhalter 5">
                <a:extLst>
                  <a:ext uri="{FF2B5EF4-FFF2-40B4-BE49-F238E27FC236}">
                    <a16:creationId xmlns:a16="http://schemas.microsoft.com/office/drawing/2014/main" id="{BBDEBA19-B6B8-D51B-584F-DAB4D684E8DA}"/>
                  </a:ext>
                </a:extLst>
              </p:cNvPr>
              <p:cNvSpPr txBox="1">
                <a:spLocks/>
              </p:cNvSpPr>
              <p:nvPr/>
            </p:nvSpPr>
            <p:spPr>
              <a:xfrm>
                <a:off x="5060654" y="295389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Wurde speziell entwickelt, um Hindernisse auf dem Weg zu einer effizienten klinischen Umsetzung von Forschungsergebnissen zu überwinden. Keine vorgegebenen Begrenzungen hinsichtlich Förderbudget oder Laufzeit</a:t>
                </a:r>
                <a:endParaRPr kumimoji="0" lang="en-GB"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20" name="Oval 15">
                <a:extLst>
                  <a:ext uri="{FF2B5EF4-FFF2-40B4-BE49-F238E27FC236}">
                    <a16:creationId xmlns:a16="http://schemas.microsoft.com/office/drawing/2014/main" id="{5F630563-F3CE-CEE7-C93B-1963059E66F3}"/>
                  </a:ext>
                </a:extLst>
              </p:cNvPr>
              <p:cNvSpPr>
                <a:spLocks/>
              </p:cNvSpPr>
              <p:nvPr/>
            </p:nvSpPr>
            <p:spPr>
              <a:xfrm>
                <a:off x="4948797" y="2264656"/>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C</a:t>
                </a:r>
              </a:p>
            </p:txBody>
          </p:sp>
        </p:grpSp>
      </p:grpSp>
      <p:sp>
        <p:nvSpPr>
          <p:cNvPr id="31" name="Rechteck: abgerundete Ecken 30">
            <a:extLst>
              <a:ext uri="{FF2B5EF4-FFF2-40B4-BE49-F238E27FC236}">
                <a16:creationId xmlns:a16="http://schemas.microsoft.com/office/drawing/2014/main" id="{91B187B4-7990-D784-4CA5-38A8D8CB579F}"/>
              </a:ext>
            </a:extLst>
          </p:cNvPr>
          <p:cNvSpPr/>
          <p:nvPr/>
        </p:nvSpPr>
        <p:spPr>
          <a:xfrm>
            <a:off x="7260612" y="1791929"/>
            <a:ext cx="2232528" cy="390832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1800" b="0" i="0" u="none" strike="noStrike" kern="1200" cap="none" spc="0" normalizeH="0" baseline="0" noProof="0">
              <a:ln>
                <a:noFill/>
              </a:ln>
              <a:solidFill>
                <a:srgbClr val="FFFFFF"/>
              </a:solidFill>
              <a:effectLst/>
              <a:uLnTx/>
              <a:uFillTx/>
              <a:latin typeface="Georgia"/>
              <a:ea typeface="+mn-ea"/>
              <a:cs typeface="+mn-cs"/>
            </a:endParaRPr>
          </a:p>
        </p:txBody>
      </p:sp>
      <p:pic>
        <p:nvPicPr>
          <p:cNvPr id="33" name="Grafik 32" descr="Ein Bild, das Screenshot, Schwarz, Kreis, Electric Blue (Farbe) enthält.&#10;&#10;KI-generierte Inhalte können fehlerhaft sein.">
            <a:extLst>
              <a:ext uri="{FF2B5EF4-FFF2-40B4-BE49-F238E27FC236}">
                <a16:creationId xmlns:a16="http://schemas.microsoft.com/office/drawing/2014/main" id="{1D9CD507-913A-318C-363E-FA1477A2E621}"/>
              </a:ext>
            </a:extLst>
          </p:cNvPr>
          <p:cNvPicPr>
            <a:picLocks noChangeAspect="1"/>
          </p:cNvPicPr>
          <p:nvPr/>
        </p:nvPicPr>
        <p:blipFill>
          <a:blip r:embed="rId3">
            <a:extLst>
              <a:ext uri="{28A0092B-C50C-407E-A947-70E740481C1C}">
                <a14:useLocalDpi xmlns:a14="http://schemas.microsoft.com/office/drawing/2010/main" val="0"/>
              </a:ext>
            </a:extLst>
          </a:blip>
          <a:srcRect t="71804" b="2690"/>
          <a:stretch>
            <a:fillRect/>
          </a:stretch>
        </p:blipFill>
        <p:spPr>
          <a:xfrm>
            <a:off x="0" y="5111087"/>
            <a:ext cx="12192000" cy="1746913"/>
          </a:xfrm>
          <a:prstGeom prst="rect">
            <a:avLst/>
          </a:prstGeom>
        </p:spPr>
      </p:pic>
      <p:sp>
        <p:nvSpPr>
          <p:cNvPr id="36" name="Textplatzhalter 5">
            <a:extLst>
              <a:ext uri="{FF2B5EF4-FFF2-40B4-BE49-F238E27FC236}">
                <a16:creationId xmlns:a16="http://schemas.microsoft.com/office/drawing/2014/main" id="{5B8C9467-C40D-7937-63A6-5D2BF103A98C}"/>
              </a:ext>
            </a:extLst>
          </p:cNvPr>
          <p:cNvSpPr txBox="1">
            <a:spLocks/>
          </p:cNvSpPr>
          <p:nvPr/>
        </p:nvSpPr>
        <p:spPr>
          <a:xfrm>
            <a:off x="9657800" y="2675380"/>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endParaRPr kumimoji="0" lang="en-GB" sz="1300" b="0" i="0" u="none" strike="noStrike" kern="1200" cap="none" spc="0" normalizeH="0" baseline="0" noProof="0">
              <a:ln>
                <a:noFill/>
              </a:ln>
              <a:solidFill>
                <a:srgbClr val="001D46"/>
              </a:solidFill>
              <a:effectLst/>
              <a:uLnTx/>
              <a:uFillTx/>
              <a:latin typeface="Trade Gothic Next Cond"/>
              <a:ea typeface="+mn-ea"/>
              <a:cs typeface="Suisse Intl" panose="020B0504000000000000" pitchFamily="34" charset="-78"/>
            </a:endParaRPr>
          </a:p>
        </p:txBody>
      </p:sp>
      <p:sp>
        <p:nvSpPr>
          <p:cNvPr id="3" name="Rechteck: abgerundete Ecken 2">
            <a:extLst>
              <a:ext uri="{FF2B5EF4-FFF2-40B4-BE49-F238E27FC236}">
                <a16:creationId xmlns:a16="http://schemas.microsoft.com/office/drawing/2014/main" id="{C68F6DC7-B0D1-7AE4-107E-595058A3C850}"/>
              </a:ext>
            </a:extLst>
          </p:cNvPr>
          <p:cNvSpPr/>
          <p:nvPr/>
        </p:nvSpPr>
        <p:spPr>
          <a:xfrm>
            <a:off x="4972234" y="1836483"/>
            <a:ext cx="2247531" cy="3719097"/>
          </a:xfrm>
          <a:prstGeom prst="roundRect">
            <a:avLst>
              <a:gd name="adj" fmla="val 9448"/>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1800" b="0" i="0" u="none" strike="noStrike" kern="1200" cap="none" spc="0" normalizeH="0" baseline="0" noProof="0">
              <a:ln>
                <a:noFill/>
              </a:ln>
              <a:solidFill>
                <a:srgbClr val="FFFFFF"/>
              </a:solidFill>
              <a:effectLst/>
              <a:uLnTx/>
              <a:uFillTx/>
              <a:latin typeface="Georgia"/>
              <a:ea typeface="+mn-ea"/>
              <a:cs typeface="+mn-cs"/>
            </a:endParaRPr>
          </a:p>
        </p:txBody>
      </p:sp>
    </p:spTree>
    <p:extLst>
      <p:ext uri="{BB962C8B-B14F-4D97-AF65-F5344CB8AC3E}">
        <p14:creationId xmlns:p14="http://schemas.microsoft.com/office/powerpoint/2010/main" val="3136678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3B680-CF3F-10FB-D747-755915F4F7A2}"/>
            </a:ext>
          </a:extLst>
        </p:cNvPr>
        <p:cNvGrpSpPr/>
        <p:nvPr/>
      </p:nvGrpSpPr>
      <p:grpSpPr>
        <a:xfrm>
          <a:off x="0" y="0"/>
          <a:ext cx="0" cy="0"/>
          <a:chOff x="0" y="0"/>
          <a:chExt cx="0" cy="0"/>
        </a:xfrm>
      </p:grpSpPr>
      <p:sp>
        <p:nvSpPr>
          <p:cNvPr id="8" name="Rechteck 7">
            <a:extLst>
              <a:ext uri="{FF2B5EF4-FFF2-40B4-BE49-F238E27FC236}">
                <a16:creationId xmlns:a16="http://schemas.microsoft.com/office/drawing/2014/main" id="{7A1A15F7-1527-33A1-2554-03DA3DE3D56B}"/>
              </a:ext>
            </a:extLst>
          </p:cNvPr>
          <p:cNvSpPr/>
          <p:nvPr/>
        </p:nvSpPr>
        <p:spPr>
          <a:xfrm>
            <a:off x="6274937" y="1213271"/>
            <a:ext cx="5855653" cy="1504529"/>
          </a:xfrm>
          <a:prstGeom prst="rect">
            <a:avLst/>
          </a:prstGeom>
          <a:solidFill>
            <a:schemeClr val="bg1">
              <a:alpha val="6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Georgia"/>
              <a:ea typeface="+mn-ea"/>
              <a:cs typeface="+mn-cs"/>
            </a:endParaRPr>
          </a:p>
        </p:txBody>
      </p:sp>
      <p:sp>
        <p:nvSpPr>
          <p:cNvPr id="9" name="Rechteck 8">
            <a:extLst>
              <a:ext uri="{FF2B5EF4-FFF2-40B4-BE49-F238E27FC236}">
                <a16:creationId xmlns:a16="http://schemas.microsoft.com/office/drawing/2014/main" id="{6BC70C14-AFE8-8B98-C0C2-E397F59A1C7C}"/>
              </a:ext>
            </a:extLst>
          </p:cNvPr>
          <p:cNvSpPr/>
          <p:nvPr/>
        </p:nvSpPr>
        <p:spPr>
          <a:xfrm>
            <a:off x="6274937" y="2907974"/>
            <a:ext cx="5855653" cy="537597"/>
          </a:xfrm>
          <a:prstGeom prst="rect">
            <a:avLst/>
          </a:prstGeom>
          <a:solidFill>
            <a:schemeClr val="bg1">
              <a:alpha val="8048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1800" b="0" i="0" u="none" strike="noStrike" kern="1200" cap="none" spc="0" normalizeH="0" baseline="0" noProof="0">
              <a:ln>
                <a:noFill/>
              </a:ln>
              <a:solidFill>
                <a:srgbClr val="FFFFFF"/>
              </a:solidFill>
              <a:effectLst/>
              <a:uLnTx/>
              <a:uFillTx/>
              <a:latin typeface="Georgia"/>
              <a:ea typeface="+mn-ea"/>
              <a:cs typeface="+mn-cs"/>
            </a:endParaRPr>
          </a:p>
        </p:txBody>
      </p:sp>
      <p:pic>
        <p:nvPicPr>
          <p:cNvPr id="12" name="Grafik 11">
            <a:extLst>
              <a:ext uri="{FF2B5EF4-FFF2-40B4-BE49-F238E27FC236}">
                <a16:creationId xmlns:a16="http://schemas.microsoft.com/office/drawing/2014/main" id="{B7A1BE5B-08A1-0C53-31E7-3BB97EFD4107}"/>
              </a:ext>
            </a:extLst>
          </p:cNvPr>
          <p:cNvPicPr>
            <a:picLocks noChangeAspect="1"/>
          </p:cNvPicPr>
          <p:nvPr/>
        </p:nvPicPr>
        <p:blipFill>
          <a:blip r:embed="rId3"/>
          <a:stretch>
            <a:fillRect/>
          </a:stretch>
        </p:blipFill>
        <p:spPr>
          <a:xfrm>
            <a:off x="2336581" y="578580"/>
            <a:ext cx="7518838" cy="5012559"/>
          </a:xfrm>
          <a:prstGeom prst="rect">
            <a:avLst/>
          </a:prstGeom>
        </p:spPr>
      </p:pic>
    </p:spTree>
    <p:extLst>
      <p:ext uri="{BB962C8B-B14F-4D97-AF65-F5344CB8AC3E}">
        <p14:creationId xmlns:p14="http://schemas.microsoft.com/office/powerpoint/2010/main" val="41372939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C43B6-D5CA-CB2E-E0BB-44E2DBEAD5FE}"/>
            </a:ext>
          </a:extLst>
        </p:cNvPr>
        <p:cNvGrpSpPr/>
        <p:nvPr/>
      </p:nvGrpSpPr>
      <p:grpSpPr>
        <a:xfrm>
          <a:off x="0" y="0"/>
          <a:ext cx="0" cy="0"/>
          <a:chOff x="0" y="0"/>
          <a:chExt cx="0" cy="0"/>
        </a:xfrm>
      </p:grpSpPr>
      <p:sp>
        <p:nvSpPr>
          <p:cNvPr id="4" name="Titel 3">
            <a:extLst>
              <a:ext uri="{FF2B5EF4-FFF2-40B4-BE49-F238E27FC236}">
                <a16:creationId xmlns:a16="http://schemas.microsoft.com/office/drawing/2014/main" id="{04BA438A-35BD-ED8C-9A7D-C108C5C24116}"/>
              </a:ext>
            </a:extLst>
          </p:cNvPr>
          <p:cNvSpPr>
            <a:spLocks noGrp="1"/>
          </p:cNvSpPr>
          <p:nvPr>
            <p:ph type="title"/>
          </p:nvPr>
        </p:nvSpPr>
        <p:spPr>
          <a:xfrm>
            <a:off x="596900" y="689519"/>
            <a:ext cx="9317809" cy="553998"/>
          </a:xfrm>
        </p:spPr>
        <p:txBody>
          <a:bodyPr/>
          <a:lstStyle/>
          <a:p>
            <a:r>
              <a:rPr lang="de-DE">
                <a:solidFill>
                  <a:srgbClr val="001D46"/>
                </a:solidFill>
                <a:latin typeface="Trade Gothic Next Cond" panose="020B0506040303020004" pitchFamily="34" charset="0"/>
              </a:rPr>
              <a:t>FÖRDERFORMATE WINGS FOR LIFE</a:t>
            </a:r>
            <a:endParaRPr lang="en-GB" noProof="0">
              <a:latin typeface="Trade Gothic Next Cond" panose="020B0506040303020004" pitchFamily="34" charset="0"/>
            </a:endParaRPr>
          </a:p>
        </p:txBody>
      </p:sp>
      <p:grpSp>
        <p:nvGrpSpPr>
          <p:cNvPr id="29" name="Gruppieren 28">
            <a:extLst>
              <a:ext uri="{FF2B5EF4-FFF2-40B4-BE49-F238E27FC236}">
                <a16:creationId xmlns:a16="http://schemas.microsoft.com/office/drawing/2014/main" id="{1F163AB9-C8DD-2427-DD31-B920A159CD08}"/>
              </a:ext>
            </a:extLst>
          </p:cNvPr>
          <p:cNvGrpSpPr/>
          <p:nvPr/>
        </p:nvGrpSpPr>
        <p:grpSpPr>
          <a:xfrm>
            <a:off x="421884" y="1850661"/>
            <a:ext cx="9197577" cy="3699098"/>
            <a:chOff x="421884" y="1850661"/>
            <a:chExt cx="9197577" cy="3699098"/>
          </a:xfrm>
        </p:grpSpPr>
        <p:sp>
          <p:nvSpPr>
            <p:cNvPr id="21" name="Abgerundetes Rechteck 16">
              <a:extLst>
                <a:ext uri="{FF2B5EF4-FFF2-40B4-BE49-F238E27FC236}">
                  <a16:creationId xmlns:a16="http://schemas.microsoft.com/office/drawing/2014/main" id="{DC58C255-1EF3-5F31-ABEB-223B13CBC019}"/>
                </a:ext>
              </a:extLst>
            </p:cNvPr>
            <p:cNvSpPr/>
            <p:nvPr/>
          </p:nvSpPr>
          <p:spPr>
            <a:xfrm>
              <a:off x="7260612" y="1876061"/>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grpSp>
          <p:nvGrpSpPr>
            <p:cNvPr id="19" name="Gruppieren 18">
              <a:extLst>
                <a:ext uri="{FF2B5EF4-FFF2-40B4-BE49-F238E27FC236}">
                  <a16:creationId xmlns:a16="http://schemas.microsoft.com/office/drawing/2014/main" id="{1849FAAF-A99C-577A-7249-74247A4C9A9D}"/>
                </a:ext>
              </a:extLst>
            </p:cNvPr>
            <p:cNvGrpSpPr/>
            <p:nvPr/>
          </p:nvGrpSpPr>
          <p:grpSpPr>
            <a:xfrm>
              <a:off x="421884" y="1850661"/>
              <a:ext cx="2593499" cy="3699098"/>
              <a:chOff x="259063" y="2102742"/>
              <a:chExt cx="2593499" cy="3699098"/>
            </a:xfrm>
          </p:grpSpPr>
          <p:sp>
            <p:nvSpPr>
              <p:cNvPr id="7" name="Abgerundetes Rechteck 3">
                <a:extLst>
                  <a:ext uri="{FF2B5EF4-FFF2-40B4-BE49-F238E27FC236}">
                    <a16:creationId xmlns:a16="http://schemas.microsoft.com/office/drawing/2014/main" id="{9B6815EE-155A-B6B2-5E32-B15554A2EA27}"/>
                  </a:ext>
                </a:extLst>
              </p:cNvPr>
              <p:cNvSpPr/>
              <p:nvPr/>
            </p:nvSpPr>
            <p:spPr>
              <a:xfrm>
                <a:off x="259063" y="2102742"/>
                <a:ext cx="2141238" cy="36990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8" name="Textfeld 7">
                <a:extLst>
                  <a:ext uri="{FF2B5EF4-FFF2-40B4-BE49-F238E27FC236}">
                    <a16:creationId xmlns:a16="http://schemas.microsoft.com/office/drawing/2014/main" id="{EF9A18E3-8EC8-A68C-D696-EB780289D546}"/>
                  </a:ext>
                </a:extLst>
              </p:cNvPr>
              <p:cNvSpPr txBox="1"/>
              <p:nvPr/>
            </p:nvSpPr>
            <p:spPr>
              <a:xfrm>
                <a:off x="894945" y="2287977"/>
                <a:ext cx="195761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INDIVIDUAL GRANT</a:t>
                </a:r>
              </a:p>
            </p:txBody>
          </p:sp>
          <p:sp>
            <p:nvSpPr>
              <p:cNvPr id="9" name="Textplatzhalter 5">
                <a:extLst>
                  <a:ext uri="{FF2B5EF4-FFF2-40B4-BE49-F238E27FC236}">
                    <a16:creationId xmlns:a16="http://schemas.microsoft.com/office/drawing/2014/main" id="{E0A04BF6-D133-D94F-3F5D-51CB4ED53611}"/>
                  </a:ext>
                </a:extLst>
              </p:cNvPr>
              <p:cNvSpPr txBox="1">
                <a:spLocks/>
              </p:cNvSpPr>
              <p:nvPr/>
            </p:nvSpPr>
            <p:spPr>
              <a:xfrm>
                <a:off x="512863" y="302308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Förderung von </a:t>
                </a:r>
                <a:r>
                  <a:rPr kumimoji="0" lang="de-DE" sz="1200" b="0" i="0" u="none" strike="noStrike" kern="1200" cap="none" spc="0" normalizeH="0" baseline="0" noProof="0" err="1">
                    <a:ln>
                      <a:noFill/>
                    </a:ln>
                    <a:solidFill>
                      <a:srgbClr val="001D46"/>
                    </a:solidFill>
                    <a:effectLst/>
                    <a:uLnTx/>
                    <a:uFillTx/>
                    <a:latin typeface="Trade Gothic Next Cond" panose="020B0506040303020004" pitchFamily="34" charset="0"/>
                    <a:ea typeface="+mn-ea"/>
                    <a:cs typeface="Suisse Intl" panose="020B0504000000000000" pitchFamily="34" charset="-78"/>
                  </a:rPr>
                  <a:t>PhDs</a:t>
                </a: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zur Stärkung wissenschaftlicher Karrieren in der Rückenmarksforschung. </a:t>
                </a:r>
              </a:p>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Bis zu 100.000 € pro Jahr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Laufzeit bis zu 3 Jahre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Finanzierung von Personalkosten gemäß institutionellen Richtlinien.</a:t>
                </a:r>
                <a:endParaRPr kumimoji="0" lang="en-GB"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10" name="Oval 9">
                <a:extLst>
                  <a:ext uri="{FF2B5EF4-FFF2-40B4-BE49-F238E27FC236}">
                    <a16:creationId xmlns:a16="http://schemas.microsoft.com/office/drawing/2014/main" id="{7FF06965-F86F-77B8-80EB-9FEF474EEC3E}"/>
                  </a:ext>
                </a:extLst>
              </p:cNvPr>
              <p:cNvSpPr>
                <a:spLocks/>
              </p:cNvSpPr>
              <p:nvPr/>
            </p:nvSpPr>
            <p:spPr>
              <a:xfrm>
                <a:off x="390945" y="2239256"/>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A</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5" name="Gruppieren 24">
              <a:extLst>
                <a:ext uri="{FF2B5EF4-FFF2-40B4-BE49-F238E27FC236}">
                  <a16:creationId xmlns:a16="http://schemas.microsoft.com/office/drawing/2014/main" id="{71BD0CB0-51A1-3446-857C-75531290EB46}"/>
                </a:ext>
              </a:extLst>
            </p:cNvPr>
            <p:cNvGrpSpPr/>
            <p:nvPr/>
          </p:nvGrpSpPr>
          <p:grpSpPr>
            <a:xfrm>
              <a:off x="2698860" y="1876061"/>
              <a:ext cx="2141238" cy="3673698"/>
              <a:chOff x="2584275" y="2128142"/>
              <a:chExt cx="2141238" cy="3673698"/>
            </a:xfrm>
          </p:grpSpPr>
          <p:sp>
            <p:nvSpPr>
              <p:cNvPr id="11" name="Abgerundetes Rechteck 12">
                <a:extLst>
                  <a:ext uri="{FF2B5EF4-FFF2-40B4-BE49-F238E27FC236}">
                    <a16:creationId xmlns:a16="http://schemas.microsoft.com/office/drawing/2014/main" id="{CD0FB215-21C2-F9A2-7CA8-33845BC4F721}"/>
                  </a:ext>
                </a:extLst>
              </p:cNvPr>
              <p:cNvSpPr/>
              <p:nvPr/>
            </p:nvSpPr>
            <p:spPr>
              <a:xfrm>
                <a:off x="2584275" y="2128142"/>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12" name="Textfeld 11">
                <a:extLst>
                  <a:ext uri="{FF2B5EF4-FFF2-40B4-BE49-F238E27FC236}">
                    <a16:creationId xmlns:a16="http://schemas.microsoft.com/office/drawing/2014/main" id="{20FE2C36-ED48-2421-2178-19B8FFCC6865}"/>
                  </a:ext>
                </a:extLst>
              </p:cNvPr>
              <p:cNvSpPr txBox="1"/>
              <p:nvPr/>
            </p:nvSpPr>
            <p:spPr>
              <a:xfrm>
                <a:off x="3118546" y="2298058"/>
                <a:ext cx="160696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PROJECT GRANT</a:t>
                </a:r>
              </a:p>
            </p:txBody>
          </p:sp>
          <p:sp>
            <p:nvSpPr>
              <p:cNvPr id="13" name="Textplatzhalter 5">
                <a:extLst>
                  <a:ext uri="{FF2B5EF4-FFF2-40B4-BE49-F238E27FC236}">
                    <a16:creationId xmlns:a16="http://schemas.microsoft.com/office/drawing/2014/main" id="{0D430CCD-8B5E-34E9-AA4F-914A862F2F5E}"/>
                  </a:ext>
                </a:extLst>
              </p:cNvPr>
              <p:cNvSpPr txBox="1">
                <a:spLocks/>
              </p:cNvSpPr>
              <p:nvPr/>
            </p:nvSpPr>
            <p:spPr>
              <a:xfrm>
                <a:off x="2828014" y="295389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Dieses Förderprogramm dient</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der Finanzierung eines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vollständigen</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Forschungsprojekts.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 maximale Fördersumme</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beträgt 130.000 € pro Jahr</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für einen Zeitraum von bis zu</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drei Jahren.</a:t>
                </a:r>
              </a:p>
            </p:txBody>
          </p:sp>
          <p:sp>
            <p:nvSpPr>
              <p:cNvPr id="14" name="Oval 15">
                <a:extLst>
                  <a:ext uri="{FF2B5EF4-FFF2-40B4-BE49-F238E27FC236}">
                    <a16:creationId xmlns:a16="http://schemas.microsoft.com/office/drawing/2014/main" id="{81DF8907-B841-EFC0-AB71-CB7A72E816B5}"/>
                  </a:ext>
                </a:extLst>
              </p:cNvPr>
              <p:cNvSpPr>
                <a:spLocks/>
              </p:cNvSpPr>
              <p:nvPr/>
            </p:nvSpPr>
            <p:spPr>
              <a:xfrm>
                <a:off x="2666285" y="2246113"/>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B</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8" name="Gruppieren 27">
              <a:extLst>
                <a:ext uri="{FF2B5EF4-FFF2-40B4-BE49-F238E27FC236}">
                  <a16:creationId xmlns:a16="http://schemas.microsoft.com/office/drawing/2014/main" id="{0D951178-51F9-07B6-642D-2D8D1057FC4C}"/>
                </a:ext>
              </a:extLst>
            </p:cNvPr>
            <p:cNvGrpSpPr/>
            <p:nvPr/>
          </p:nvGrpSpPr>
          <p:grpSpPr>
            <a:xfrm>
              <a:off x="7253086" y="1876061"/>
              <a:ext cx="2366375" cy="3673698"/>
              <a:chOff x="7538834" y="2133183"/>
              <a:chExt cx="2366375" cy="3673698"/>
            </a:xfrm>
          </p:grpSpPr>
          <p:sp>
            <p:nvSpPr>
              <p:cNvPr id="15" name="Abgerundetes Rechteck 16">
                <a:extLst>
                  <a:ext uri="{FF2B5EF4-FFF2-40B4-BE49-F238E27FC236}">
                    <a16:creationId xmlns:a16="http://schemas.microsoft.com/office/drawing/2014/main" id="{D860B10E-D269-1E9B-A754-F4B0FA1AD9E8}"/>
                  </a:ext>
                </a:extLst>
              </p:cNvPr>
              <p:cNvSpPr/>
              <p:nvPr/>
            </p:nvSpPr>
            <p:spPr>
              <a:xfrm>
                <a:off x="7538834" y="2133183"/>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16" name="Textfeld 15">
                <a:extLst>
                  <a:ext uri="{FF2B5EF4-FFF2-40B4-BE49-F238E27FC236}">
                    <a16:creationId xmlns:a16="http://schemas.microsoft.com/office/drawing/2014/main" id="{17D4D101-ED17-2F4F-F022-9094A9DF4F7E}"/>
                  </a:ext>
                </a:extLst>
              </p:cNvPr>
              <p:cNvSpPr txBox="1"/>
              <p:nvPr/>
            </p:nvSpPr>
            <p:spPr>
              <a:xfrm>
                <a:off x="7947592" y="2318418"/>
                <a:ext cx="195761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a:ln>
                      <a:noFill/>
                    </a:ln>
                    <a:solidFill>
                      <a:srgbClr val="001D46"/>
                    </a:solidFill>
                    <a:effectLst/>
                    <a:uLnTx/>
                    <a:uFillTx/>
                    <a:latin typeface="Trade Gothic Next Cond"/>
                    <a:ea typeface="+mn-ea"/>
                    <a:cs typeface="+mn-cs"/>
                  </a:rPr>
                  <a:t>    AI PROJECT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a:ln>
                      <a:noFill/>
                    </a:ln>
                    <a:solidFill>
                      <a:srgbClr val="001D46"/>
                    </a:solidFill>
                    <a:effectLst/>
                    <a:uLnTx/>
                    <a:uFillTx/>
                    <a:latin typeface="Trade Gothic Next Cond"/>
                    <a:ea typeface="+mn-ea"/>
                    <a:cs typeface="+mn-cs"/>
                  </a:rPr>
                  <a:t>    GRANT</a:t>
                </a:r>
              </a:p>
            </p:txBody>
          </p:sp>
          <p:sp>
            <p:nvSpPr>
              <p:cNvPr id="17" name="Textplatzhalter 5">
                <a:extLst>
                  <a:ext uri="{FF2B5EF4-FFF2-40B4-BE49-F238E27FC236}">
                    <a16:creationId xmlns:a16="http://schemas.microsoft.com/office/drawing/2014/main" id="{754BEB63-D81D-E0B8-A1CF-1F8A572C0B3E}"/>
                  </a:ext>
                </a:extLst>
              </p:cNvPr>
              <p:cNvSpPr txBox="1">
                <a:spLocks/>
              </p:cNvSpPr>
              <p:nvPr/>
            </p:nvSpPr>
            <p:spPr>
              <a:xfrm>
                <a:off x="7761438" y="2944195"/>
                <a:ext cx="1854800"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Zusammenarbeit zwischen Wings for Life und Microsoft AI for Good. Maximale Fördersumme: 300.000 € pro Jahr. Laufzeit: maximal 3 Jahre. </a:t>
                </a:r>
                <a:endParaRPr kumimoji="0" lang="en-US"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18" name="Oval 19">
                <a:extLst>
                  <a:ext uri="{FF2B5EF4-FFF2-40B4-BE49-F238E27FC236}">
                    <a16:creationId xmlns:a16="http://schemas.microsoft.com/office/drawing/2014/main" id="{7E79A5D0-0256-E670-CF52-793D44B639A4}"/>
                  </a:ext>
                </a:extLst>
              </p:cNvPr>
              <p:cNvSpPr>
                <a:spLocks/>
              </p:cNvSpPr>
              <p:nvPr/>
            </p:nvSpPr>
            <p:spPr>
              <a:xfrm>
                <a:off x="7645126" y="2269697"/>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D</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6" name="Gruppieren 25">
              <a:extLst>
                <a:ext uri="{FF2B5EF4-FFF2-40B4-BE49-F238E27FC236}">
                  <a16:creationId xmlns:a16="http://schemas.microsoft.com/office/drawing/2014/main" id="{A5D55557-9868-D73A-6561-8648CE28E6AA}"/>
                </a:ext>
              </a:extLst>
            </p:cNvPr>
            <p:cNvGrpSpPr/>
            <p:nvPr/>
          </p:nvGrpSpPr>
          <p:grpSpPr>
            <a:xfrm>
              <a:off x="4979736" y="1876061"/>
              <a:ext cx="2245339" cy="3673698"/>
              <a:chOff x="4816915" y="2128142"/>
              <a:chExt cx="2245339" cy="3673698"/>
            </a:xfrm>
          </p:grpSpPr>
          <p:sp>
            <p:nvSpPr>
              <p:cNvPr id="2" name="Abgerundetes Rechteck 12">
                <a:extLst>
                  <a:ext uri="{FF2B5EF4-FFF2-40B4-BE49-F238E27FC236}">
                    <a16:creationId xmlns:a16="http://schemas.microsoft.com/office/drawing/2014/main" id="{6A2F50C7-E71A-CFB7-0278-72366F794E53}"/>
                  </a:ext>
                </a:extLst>
              </p:cNvPr>
              <p:cNvSpPr/>
              <p:nvPr/>
            </p:nvSpPr>
            <p:spPr>
              <a:xfrm>
                <a:off x="4816915" y="2128142"/>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5" name="Textfeld 4">
                <a:extLst>
                  <a:ext uri="{FF2B5EF4-FFF2-40B4-BE49-F238E27FC236}">
                    <a16:creationId xmlns:a16="http://schemas.microsoft.com/office/drawing/2014/main" id="{4C0EC339-C57E-3B9B-410F-9277633B74DD}"/>
                  </a:ext>
                </a:extLst>
              </p:cNvPr>
              <p:cNvSpPr txBox="1"/>
              <p:nvPr/>
            </p:nvSpPr>
            <p:spPr>
              <a:xfrm>
                <a:off x="5452797" y="2313377"/>
                <a:ext cx="1609457"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ATP</a:t>
                </a:r>
              </a:p>
            </p:txBody>
          </p:sp>
          <p:sp>
            <p:nvSpPr>
              <p:cNvPr id="6" name="Textplatzhalter 5">
                <a:extLst>
                  <a:ext uri="{FF2B5EF4-FFF2-40B4-BE49-F238E27FC236}">
                    <a16:creationId xmlns:a16="http://schemas.microsoft.com/office/drawing/2014/main" id="{E936DF17-C331-6CA6-1FD9-FB85418553D2}"/>
                  </a:ext>
                </a:extLst>
              </p:cNvPr>
              <p:cNvSpPr txBox="1">
                <a:spLocks/>
              </p:cNvSpPr>
              <p:nvPr/>
            </p:nvSpPr>
            <p:spPr>
              <a:xfrm>
                <a:off x="5060654" y="295389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Wurde speziell entwickelt, um Hindernisse auf dem Weg zu einer effizienten klinischen Umsetzung von Forschungsergebnissen zu überwinden. Keine vorgegebenen Begrenzungen hinsichtlich Förderbudget oder Laufzeit</a:t>
                </a:r>
                <a:endParaRPr kumimoji="0" lang="en-GB"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20" name="Oval 15">
                <a:extLst>
                  <a:ext uri="{FF2B5EF4-FFF2-40B4-BE49-F238E27FC236}">
                    <a16:creationId xmlns:a16="http://schemas.microsoft.com/office/drawing/2014/main" id="{FADC7CCF-3242-C880-9F9A-F072ABA33F1D}"/>
                  </a:ext>
                </a:extLst>
              </p:cNvPr>
              <p:cNvSpPr>
                <a:spLocks/>
              </p:cNvSpPr>
              <p:nvPr/>
            </p:nvSpPr>
            <p:spPr>
              <a:xfrm>
                <a:off x="4948797" y="2264656"/>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C</a:t>
                </a:r>
              </a:p>
            </p:txBody>
          </p:sp>
        </p:grpSp>
      </p:grpSp>
      <p:sp>
        <p:nvSpPr>
          <p:cNvPr id="31" name="Rechteck: abgerundete Ecken 30">
            <a:extLst>
              <a:ext uri="{FF2B5EF4-FFF2-40B4-BE49-F238E27FC236}">
                <a16:creationId xmlns:a16="http://schemas.microsoft.com/office/drawing/2014/main" id="{C2A72341-ABD8-CA29-9749-0B547F646C55}"/>
              </a:ext>
            </a:extLst>
          </p:cNvPr>
          <p:cNvSpPr/>
          <p:nvPr/>
        </p:nvSpPr>
        <p:spPr>
          <a:xfrm>
            <a:off x="7260612" y="1791929"/>
            <a:ext cx="2232528" cy="390832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1800" b="0" i="0" u="none" strike="noStrike" kern="1200" cap="none" spc="0" normalizeH="0" baseline="0" noProof="0">
              <a:ln>
                <a:noFill/>
              </a:ln>
              <a:solidFill>
                <a:srgbClr val="FFFFFF"/>
              </a:solidFill>
              <a:effectLst/>
              <a:uLnTx/>
              <a:uFillTx/>
              <a:latin typeface="Georgia"/>
              <a:ea typeface="+mn-ea"/>
              <a:cs typeface="+mn-cs"/>
            </a:endParaRPr>
          </a:p>
        </p:txBody>
      </p:sp>
      <p:pic>
        <p:nvPicPr>
          <p:cNvPr id="33" name="Grafik 32" descr="Ein Bild, das Screenshot, Schwarz, Kreis, Electric Blue (Farbe) enthält.&#10;&#10;KI-generierte Inhalte können fehlerhaft sein.">
            <a:extLst>
              <a:ext uri="{FF2B5EF4-FFF2-40B4-BE49-F238E27FC236}">
                <a16:creationId xmlns:a16="http://schemas.microsoft.com/office/drawing/2014/main" id="{A43D7FB3-3C66-1368-2C34-7AD64C23F3F1}"/>
              </a:ext>
            </a:extLst>
          </p:cNvPr>
          <p:cNvPicPr>
            <a:picLocks noChangeAspect="1"/>
          </p:cNvPicPr>
          <p:nvPr/>
        </p:nvPicPr>
        <p:blipFill>
          <a:blip r:embed="rId3">
            <a:extLst>
              <a:ext uri="{28A0092B-C50C-407E-A947-70E740481C1C}">
                <a14:useLocalDpi xmlns:a14="http://schemas.microsoft.com/office/drawing/2010/main" val="0"/>
              </a:ext>
            </a:extLst>
          </a:blip>
          <a:srcRect t="71804" b="2690"/>
          <a:stretch>
            <a:fillRect/>
          </a:stretch>
        </p:blipFill>
        <p:spPr>
          <a:xfrm>
            <a:off x="0" y="5111087"/>
            <a:ext cx="12192000" cy="1746913"/>
          </a:xfrm>
          <a:prstGeom prst="rect">
            <a:avLst/>
          </a:prstGeom>
        </p:spPr>
      </p:pic>
      <p:sp>
        <p:nvSpPr>
          <p:cNvPr id="36" name="Textplatzhalter 5">
            <a:extLst>
              <a:ext uri="{FF2B5EF4-FFF2-40B4-BE49-F238E27FC236}">
                <a16:creationId xmlns:a16="http://schemas.microsoft.com/office/drawing/2014/main" id="{A63D2A02-1243-E4AE-5487-543CE90BF715}"/>
              </a:ext>
            </a:extLst>
          </p:cNvPr>
          <p:cNvSpPr txBox="1">
            <a:spLocks/>
          </p:cNvSpPr>
          <p:nvPr/>
        </p:nvSpPr>
        <p:spPr>
          <a:xfrm>
            <a:off x="9657800" y="2675380"/>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endParaRPr kumimoji="0" lang="en-GB" sz="1300" b="0" i="0" u="none" strike="noStrike" kern="1200" cap="none" spc="0" normalizeH="0" baseline="0" noProof="0">
              <a:ln>
                <a:noFill/>
              </a:ln>
              <a:solidFill>
                <a:srgbClr val="001D46"/>
              </a:solidFill>
              <a:effectLst/>
              <a:uLnTx/>
              <a:uFillTx/>
              <a:latin typeface="Trade Gothic Next Cond"/>
              <a:ea typeface="+mn-ea"/>
              <a:cs typeface="Suisse Intl" panose="020B0504000000000000" pitchFamily="34" charset="-78"/>
            </a:endParaRPr>
          </a:p>
        </p:txBody>
      </p:sp>
      <p:sp>
        <p:nvSpPr>
          <p:cNvPr id="3" name="Rechteck: abgerundete Ecken 2">
            <a:extLst>
              <a:ext uri="{FF2B5EF4-FFF2-40B4-BE49-F238E27FC236}">
                <a16:creationId xmlns:a16="http://schemas.microsoft.com/office/drawing/2014/main" id="{B0BC5AAD-7C4F-AB17-5B5A-44B6BC4CB6EB}"/>
              </a:ext>
            </a:extLst>
          </p:cNvPr>
          <p:cNvSpPr/>
          <p:nvPr/>
        </p:nvSpPr>
        <p:spPr>
          <a:xfrm>
            <a:off x="7207465" y="1820992"/>
            <a:ext cx="2247531" cy="3719097"/>
          </a:xfrm>
          <a:prstGeom prst="roundRect">
            <a:avLst>
              <a:gd name="adj" fmla="val 9448"/>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1800" b="0" i="0" u="none" strike="noStrike" kern="1200" cap="none" spc="0" normalizeH="0" baseline="0" noProof="0">
              <a:ln>
                <a:noFill/>
              </a:ln>
              <a:solidFill>
                <a:srgbClr val="FFFFFF"/>
              </a:solidFill>
              <a:effectLst/>
              <a:uLnTx/>
              <a:uFillTx/>
              <a:latin typeface="Georgia"/>
              <a:ea typeface="+mn-ea"/>
              <a:cs typeface="+mn-cs"/>
            </a:endParaRPr>
          </a:p>
        </p:txBody>
      </p:sp>
    </p:spTree>
    <p:extLst>
      <p:ext uri="{BB962C8B-B14F-4D97-AF65-F5344CB8AC3E}">
        <p14:creationId xmlns:p14="http://schemas.microsoft.com/office/powerpoint/2010/main" val="1919253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8F8AB-7B65-69C5-4618-4777FDA08B48}"/>
            </a:ext>
          </a:extLst>
        </p:cNvPr>
        <p:cNvGrpSpPr/>
        <p:nvPr/>
      </p:nvGrpSpPr>
      <p:grpSpPr>
        <a:xfrm>
          <a:off x="0" y="0"/>
          <a:ext cx="0" cy="0"/>
          <a:chOff x="0" y="0"/>
          <a:chExt cx="0" cy="0"/>
        </a:xfrm>
      </p:grpSpPr>
      <p:pic>
        <p:nvPicPr>
          <p:cNvPr id="6" name="Bildplatzhalter 5">
            <a:extLst>
              <a:ext uri="{FF2B5EF4-FFF2-40B4-BE49-F238E27FC236}">
                <a16:creationId xmlns:a16="http://schemas.microsoft.com/office/drawing/2014/main" id="{48D0B6AF-473D-4225-4642-F6A5C5632EC8}"/>
              </a:ext>
            </a:extLst>
          </p:cNvPr>
          <p:cNvPicPr>
            <a:picLocks noGrp="1" noChangeAspect="1"/>
          </p:cNvPicPr>
          <p:nvPr>
            <p:ph type="pic" sz="quarter" idx="19"/>
          </p:nvPr>
        </p:nvPicPr>
        <p:blipFill>
          <a:blip r:embed="rId3"/>
          <a:srcRect l="25215" r="25215"/>
          <a:stretch>
            <a:fillRect/>
          </a:stretch>
        </p:blipFill>
        <p:spPr>
          <a:prstGeom prst="rect">
            <a:avLst/>
          </a:prstGeom>
        </p:spPr>
      </p:pic>
      <p:sp>
        <p:nvSpPr>
          <p:cNvPr id="10" name="Title 1">
            <a:extLst>
              <a:ext uri="{FF2B5EF4-FFF2-40B4-BE49-F238E27FC236}">
                <a16:creationId xmlns:a16="http://schemas.microsoft.com/office/drawing/2014/main" id="{F7AF32CF-0A94-0738-C171-E71ECC2369AE}"/>
              </a:ext>
            </a:extLst>
          </p:cNvPr>
          <p:cNvSpPr txBox="1">
            <a:spLocks/>
          </p:cNvSpPr>
          <p:nvPr/>
        </p:nvSpPr>
        <p:spPr>
          <a:xfrm>
            <a:off x="6840813" y="1510175"/>
            <a:ext cx="6055939" cy="553998"/>
          </a:xfrm>
          <a:prstGeom prst="rect">
            <a:avLst/>
          </a:prstGeom>
        </p:spPr>
        <p:txBody>
          <a:bodyPr/>
          <a:lstStyle>
            <a:lvl1pPr algn="l" defTabSz="914400" rtl="0" eaLnBrk="1" latinLnBrk="0" hangingPunct="1">
              <a:lnSpc>
                <a:spcPct val="100000"/>
              </a:lnSpc>
              <a:spcBef>
                <a:spcPct val="0"/>
              </a:spcBef>
              <a:buNone/>
              <a:defRPr sz="3600" b="1" i="0" kern="1200" cap="all" baseline="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de-AT" sz="3600" b="1" i="0" u="none" strike="noStrike" kern="1200" cap="all" spc="0" normalizeH="0" baseline="0" noProof="0">
                <a:ln>
                  <a:noFill/>
                </a:ln>
                <a:solidFill>
                  <a:srgbClr val="001D46"/>
                </a:solidFill>
                <a:effectLst/>
                <a:uLnTx/>
                <a:uFillTx/>
                <a:latin typeface="Trade Gothic Next Cond" panose="020B0506040303020004" pitchFamily="34" charset="0"/>
                <a:ea typeface="+mj-ea"/>
                <a:cs typeface="+mj-cs"/>
              </a:rPr>
              <a:t>AI PROJECT Grant</a:t>
            </a:r>
          </a:p>
        </p:txBody>
      </p:sp>
      <p:pic>
        <p:nvPicPr>
          <p:cNvPr id="2" name="Grafik 1" descr="Ein Bild, das Schrift, Grafiken, Logo, Text enthält.&#10;&#10;KI-generierte Inhalte können fehlerhaft sein.">
            <a:extLst>
              <a:ext uri="{FF2B5EF4-FFF2-40B4-BE49-F238E27FC236}">
                <a16:creationId xmlns:a16="http://schemas.microsoft.com/office/drawing/2014/main" id="{F11E1BA6-63B0-A68C-674A-7570F16326BD}"/>
              </a:ext>
            </a:extLst>
          </p:cNvPr>
          <p:cNvPicPr>
            <a:picLocks noChangeAspect="1"/>
          </p:cNvPicPr>
          <p:nvPr/>
        </p:nvPicPr>
        <p:blipFill>
          <a:blip r:embed="rId4"/>
          <a:stretch>
            <a:fillRect/>
          </a:stretch>
        </p:blipFill>
        <p:spPr>
          <a:xfrm>
            <a:off x="7682668" y="591851"/>
            <a:ext cx="1888057" cy="592017"/>
          </a:xfrm>
          <a:prstGeom prst="rect">
            <a:avLst/>
          </a:prstGeom>
        </p:spPr>
      </p:pic>
      <p:sp>
        <p:nvSpPr>
          <p:cNvPr id="4" name="Textfeld 3">
            <a:extLst>
              <a:ext uri="{FF2B5EF4-FFF2-40B4-BE49-F238E27FC236}">
                <a16:creationId xmlns:a16="http://schemas.microsoft.com/office/drawing/2014/main" id="{204250D4-A399-426C-DC43-38F059B00455}"/>
              </a:ext>
            </a:extLst>
          </p:cNvPr>
          <p:cNvSpPr txBox="1"/>
          <p:nvPr/>
        </p:nvSpPr>
        <p:spPr>
          <a:xfrm>
            <a:off x="9630546" y="741536"/>
            <a:ext cx="385125"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AT" sz="1800" b="0" i="0" u="none" strike="noStrike" kern="1200" cap="none" spc="0" normalizeH="0" baseline="0" noProof="0">
                <a:ln>
                  <a:noFill/>
                </a:ln>
                <a:solidFill>
                  <a:srgbClr val="001D46"/>
                </a:solidFill>
                <a:effectLst/>
                <a:uLnTx/>
                <a:uFillTx/>
                <a:latin typeface="Trade Gothic Next Cond"/>
                <a:ea typeface="+mn-ea"/>
                <a:cs typeface="+mn-cs"/>
              </a:rPr>
              <a:t>&amp;</a:t>
            </a:r>
          </a:p>
        </p:txBody>
      </p:sp>
      <p:sp>
        <p:nvSpPr>
          <p:cNvPr id="8" name="Textplatzhalter 7">
            <a:extLst>
              <a:ext uri="{FF2B5EF4-FFF2-40B4-BE49-F238E27FC236}">
                <a16:creationId xmlns:a16="http://schemas.microsoft.com/office/drawing/2014/main" id="{815AE272-664D-9777-B556-DE12A8064717}"/>
              </a:ext>
            </a:extLst>
          </p:cNvPr>
          <p:cNvSpPr>
            <a:spLocks noGrp="1"/>
          </p:cNvSpPr>
          <p:nvPr>
            <p:ph type="body" sz="quarter" idx="18"/>
          </p:nvPr>
        </p:nvSpPr>
        <p:spPr/>
        <p:txBody>
          <a:bodyPr/>
          <a:lstStyle/>
          <a:p>
            <a:endParaRPr lang="de-DE"/>
          </a:p>
        </p:txBody>
      </p:sp>
      <p:pic>
        <p:nvPicPr>
          <p:cNvPr id="9" name="Grafik 8" descr="Ein Bild, das Blau, Electric Blue (Farbe), Screenshot, Schwarz enthält.&#10;&#10;KI-generierte Inhalte können fehlerhaft sein.">
            <a:extLst>
              <a:ext uri="{FF2B5EF4-FFF2-40B4-BE49-F238E27FC236}">
                <a16:creationId xmlns:a16="http://schemas.microsoft.com/office/drawing/2014/main" id="{042E240E-7C02-2D0F-4A8F-2991481111CD}"/>
              </a:ext>
            </a:extLst>
          </p:cNvPr>
          <p:cNvPicPr>
            <a:picLocks noChangeAspect="1"/>
          </p:cNvPicPr>
          <p:nvPr/>
        </p:nvPicPr>
        <p:blipFill>
          <a:blip r:embed="rId5"/>
          <a:stretch>
            <a:fillRect/>
          </a:stretch>
        </p:blipFill>
        <p:spPr>
          <a:xfrm>
            <a:off x="0" y="5121770"/>
            <a:ext cx="12192000" cy="1752599"/>
          </a:xfrm>
          <a:prstGeom prst="rect">
            <a:avLst/>
          </a:prstGeom>
        </p:spPr>
      </p:pic>
      <p:sp>
        <p:nvSpPr>
          <p:cNvPr id="3" name="Rechteck 2">
            <a:extLst>
              <a:ext uri="{FF2B5EF4-FFF2-40B4-BE49-F238E27FC236}">
                <a16:creationId xmlns:a16="http://schemas.microsoft.com/office/drawing/2014/main" id="{799A5BF7-0DDB-967D-A046-524C21567D3D}"/>
              </a:ext>
            </a:extLst>
          </p:cNvPr>
          <p:cNvSpPr/>
          <p:nvPr/>
        </p:nvSpPr>
        <p:spPr>
          <a:xfrm>
            <a:off x="6051894" y="5487779"/>
            <a:ext cx="6147601" cy="138659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1800" b="0" i="0" u="none" strike="noStrike" kern="1200" cap="none" spc="0" normalizeH="0" baseline="0" noProof="0">
              <a:ln>
                <a:noFill/>
              </a:ln>
              <a:solidFill>
                <a:srgbClr val="FFFFFF"/>
              </a:solidFill>
              <a:effectLst/>
              <a:uLnTx/>
              <a:uFillTx/>
              <a:latin typeface="Georgia"/>
              <a:ea typeface="+mn-ea"/>
              <a:cs typeface="+mn-cs"/>
            </a:endParaRPr>
          </a:p>
        </p:txBody>
      </p:sp>
      <p:sp>
        <p:nvSpPr>
          <p:cNvPr id="11" name="Content Placeholder 2">
            <a:extLst>
              <a:ext uri="{FF2B5EF4-FFF2-40B4-BE49-F238E27FC236}">
                <a16:creationId xmlns:a16="http://schemas.microsoft.com/office/drawing/2014/main" id="{F99D5B67-8893-BB68-8CFE-82F5366E09E2}"/>
              </a:ext>
            </a:extLst>
          </p:cNvPr>
          <p:cNvSpPr txBox="1">
            <a:spLocks/>
          </p:cNvSpPr>
          <p:nvPr/>
        </p:nvSpPr>
        <p:spPr>
          <a:xfrm>
            <a:off x="6840813" y="2103875"/>
            <a:ext cx="4909753" cy="3630168"/>
          </a:xfrm>
          <a:prstGeom prst="rect">
            <a:avLst/>
          </a:prstGeom>
        </p:spPr>
        <p:txBody>
          <a:bodyPr/>
          <a:lstStyle>
            <a:lvl1pPr marL="0" indent="0" algn="l" defTabSz="914400" rtl="0" eaLnBrk="1" latinLnBrk="0" hangingPunct="1">
              <a:lnSpc>
                <a:spcPct val="130000"/>
              </a:lnSpc>
              <a:spcBef>
                <a:spcPts val="0"/>
              </a:spcBef>
              <a:buFont typeface="Arial" panose="020B0604020202020204" pitchFamily="34" charset="0"/>
              <a:buNone/>
              <a:defRPr sz="1400" kern="1200">
                <a:solidFill>
                  <a:schemeClr val="tx1"/>
                </a:solidFill>
                <a:latin typeface="+mn-lt"/>
                <a:ea typeface="+mn-ea"/>
                <a:cs typeface="+mn-cs"/>
              </a:defRPr>
            </a:lvl1pPr>
            <a:lvl2pPr marL="0" indent="0" algn="l" defTabSz="914400" rtl="0" eaLnBrk="1" latinLnBrk="0" hangingPunct="1">
              <a:lnSpc>
                <a:spcPct val="130000"/>
              </a:lnSpc>
              <a:spcBef>
                <a:spcPts val="0"/>
              </a:spcBef>
              <a:buFont typeface="Arial" panose="020B0604020202020204" pitchFamily="34" charset="0"/>
              <a:buNone/>
              <a:defRPr sz="1800" b="1" kern="1200">
                <a:solidFill>
                  <a:schemeClr val="tx1"/>
                </a:solidFill>
                <a:latin typeface="+mj-lt"/>
                <a:ea typeface="+mn-ea"/>
                <a:cs typeface="+mn-cs"/>
              </a:defRPr>
            </a:lvl2pPr>
            <a:lvl3pPr marL="280800" indent="-280800" algn="l" defTabSz="914400" rtl="0" eaLnBrk="1" latinLnBrk="0" hangingPunct="1">
              <a:lnSpc>
                <a:spcPct val="130000"/>
              </a:lnSpc>
              <a:spcBef>
                <a:spcPts val="500"/>
              </a:spcBef>
              <a:buClr>
                <a:schemeClr val="accent2"/>
              </a:buClr>
              <a:buFont typeface="Arial" panose="020B0604020202020204" pitchFamily="34" charset="0"/>
              <a:buChar char="•"/>
              <a:defRPr sz="1400" kern="1200">
                <a:solidFill>
                  <a:schemeClr val="tx1"/>
                </a:solidFill>
                <a:latin typeface="+mn-lt"/>
                <a:ea typeface="+mn-ea"/>
                <a:cs typeface="+mn-cs"/>
              </a:defRPr>
            </a:lvl3pPr>
            <a:lvl4pPr marL="388800" indent="-280800" algn="l" defTabSz="914400" rtl="0" eaLnBrk="1" latinLnBrk="0" hangingPunct="1">
              <a:lnSpc>
                <a:spcPct val="130000"/>
              </a:lnSpc>
              <a:spcBef>
                <a:spcPts val="300"/>
              </a:spcBef>
              <a:buClr>
                <a:schemeClr val="accent2"/>
              </a:buClr>
              <a:buFont typeface="Arial" panose="020B0604020202020204" pitchFamily="34" charset="0"/>
              <a:buChar char="•"/>
              <a:defRPr sz="1400" kern="1200">
                <a:solidFill>
                  <a:schemeClr val="tx1"/>
                </a:solidFill>
                <a:latin typeface="+mn-lt"/>
                <a:ea typeface="+mn-ea"/>
                <a:cs typeface="+mn-cs"/>
              </a:defRPr>
            </a:lvl4pPr>
            <a:lvl5pPr marL="460800" indent="-280800" algn="l" defTabSz="914400" rtl="0" eaLnBrk="1" latinLnBrk="0" hangingPunct="1">
              <a:lnSpc>
                <a:spcPct val="130000"/>
              </a:lnSpc>
              <a:spcBef>
                <a:spcPts val="300"/>
              </a:spcBef>
              <a:buClr>
                <a:schemeClr val="accent2"/>
              </a:buClr>
              <a:buFont typeface="Symbol"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Zusammenarbeit zwischen </a:t>
            </a:r>
            <a:r>
              <a:rPr kumimoji="0" lang="de-DE" sz="1400" b="1" i="0" u="none" strike="noStrike" kern="1200" cap="none" spc="0" normalizeH="0" baseline="0" noProof="0">
                <a:ln>
                  <a:noFill/>
                </a:ln>
                <a:solidFill>
                  <a:srgbClr val="001D46"/>
                </a:solidFill>
                <a:effectLst/>
                <a:uLnTx/>
                <a:uFillTx/>
                <a:latin typeface="Trade Gothic Next Cond"/>
                <a:ea typeface="+mn-ea"/>
                <a:cs typeface="+mn-cs"/>
              </a:rPr>
              <a:t>Wings for Life</a:t>
            </a:r>
            <a:r>
              <a:rPr kumimoji="0" lang="de-DE" sz="1400" b="0" i="0" u="none" strike="noStrike" kern="1200" cap="none" spc="0" normalizeH="0" baseline="0" noProof="0">
                <a:ln>
                  <a:noFill/>
                </a:ln>
                <a:solidFill>
                  <a:srgbClr val="001D46"/>
                </a:solidFill>
                <a:effectLst/>
                <a:uLnTx/>
                <a:uFillTx/>
                <a:latin typeface="Trade Gothic Next Cond"/>
                <a:ea typeface="+mn-ea"/>
                <a:cs typeface="+mn-cs"/>
              </a:rPr>
              <a:t> und </a:t>
            </a:r>
            <a:r>
              <a:rPr kumimoji="0" lang="de-DE" sz="1400" b="1" i="0" u="none" strike="noStrike" kern="1200" cap="none" spc="0" normalizeH="0" baseline="0" noProof="0">
                <a:ln>
                  <a:noFill/>
                </a:ln>
                <a:solidFill>
                  <a:srgbClr val="001D46"/>
                </a:solidFill>
                <a:effectLst/>
                <a:uLnTx/>
                <a:uFillTx/>
                <a:latin typeface="Trade Gothic Next Cond"/>
                <a:ea typeface="+mn-ea"/>
                <a:cs typeface="+mn-cs"/>
              </a:rPr>
              <a:t>Microsoft AI for Good</a:t>
            </a:r>
            <a:endParaRPr kumimoji="0" lang="de-DE" sz="1400" b="0" i="0" u="none" strike="noStrike" kern="1200" cap="none" spc="0" normalizeH="0" baseline="0" noProof="0">
              <a:ln>
                <a:noFill/>
              </a:ln>
              <a:solidFill>
                <a:srgbClr val="001D46"/>
              </a:solidFill>
              <a:effectLst/>
              <a:uLnTx/>
              <a:uFillTx/>
              <a:latin typeface="Trade Gothic Next Cond"/>
              <a:ea typeface="+mn-ea"/>
              <a:cs typeface="+mn-cs"/>
            </a:endParaRPr>
          </a:p>
          <a:p>
            <a:pPr marL="342900" marR="0" lvl="0" indent="-34290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Über drei Jahre bis zu </a:t>
            </a:r>
            <a:r>
              <a:rPr kumimoji="0" lang="de-DE" sz="1400" b="1" i="0" u="none" strike="noStrike" kern="1200" cap="none" spc="0" normalizeH="0" baseline="0" noProof="0">
                <a:ln>
                  <a:noFill/>
                </a:ln>
                <a:solidFill>
                  <a:srgbClr val="001D46"/>
                </a:solidFill>
                <a:effectLst/>
                <a:uLnTx/>
                <a:uFillTx/>
                <a:latin typeface="Trade Gothic Next Cond"/>
                <a:ea typeface="+mn-ea"/>
                <a:cs typeface="+mn-cs"/>
              </a:rPr>
              <a:t>900.000 Euro Forschungsförderung</a:t>
            </a:r>
            <a:r>
              <a:rPr kumimoji="0" lang="de-DE" sz="1400" b="0" i="0" u="none" strike="noStrike" kern="1200" cap="none" spc="0" normalizeH="0" baseline="0" noProof="0">
                <a:ln>
                  <a:noFill/>
                </a:ln>
                <a:solidFill>
                  <a:srgbClr val="001D46"/>
                </a:solidFill>
                <a:effectLst/>
                <a:uLnTx/>
                <a:uFillTx/>
                <a:latin typeface="Trade Gothic Next Cond"/>
                <a:ea typeface="+mn-ea"/>
                <a:cs typeface="+mn-cs"/>
              </a:rPr>
              <a:t> sowie zusätzlich </a:t>
            </a:r>
            <a:r>
              <a:rPr kumimoji="0" lang="de-DE" sz="1400" b="1" i="0" u="none" strike="noStrike" kern="1200" cap="none" spc="0" normalizeH="0" baseline="0" noProof="0">
                <a:ln>
                  <a:noFill/>
                </a:ln>
                <a:solidFill>
                  <a:srgbClr val="001D46"/>
                </a:solidFill>
                <a:effectLst/>
                <a:uLnTx/>
                <a:uFillTx/>
                <a:latin typeface="Trade Gothic Next Cond"/>
                <a:ea typeface="+mn-ea"/>
                <a:cs typeface="+mn-cs"/>
              </a:rPr>
              <a:t>900.000 Euro an KI-Unterstützung und Dienstleistungen</a:t>
            </a:r>
            <a:endParaRPr kumimoji="0" lang="de-DE" sz="1400" b="0" i="0" u="none" strike="noStrike" kern="1200" cap="none" spc="0" normalizeH="0" baseline="0" noProof="0">
              <a:ln>
                <a:noFill/>
              </a:ln>
              <a:solidFill>
                <a:srgbClr val="001D46"/>
              </a:solidFill>
              <a:effectLst/>
              <a:uLnTx/>
              <a:uFillTx/>
              <a:latin typeface="Trade Gothic Next Cond"/>
              <a:ea typeface="+mn-ea"/>
              <a:cs typeface="+mn-cs"/>
            </a:endParaRPr>
          </a:p>
          <a:p>
            <a:pPr marL="342900" marR="0" lvl="0" indent="-34290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Förderung von bis zu </a:t>
            </a:r>
            <a:r>
              <a:rPr kumimoji="0" lang="de-DE" sz="1400" b="1" i="0" u="none" strike="noStrike" kern="1200" cap="none" spc="0" normalizeH="0" baseline="0" noProof="0">
                <a:ln>
                  <a:noFill/>
                </a:ln>
                <a:solidFill>
                  <a:srgbClr val="001D46"/>
                </a:solidFill>
                <a:effectLst/>
                <a:uLnTx/>
                <a:uFillTx/>
                <a:latin typeface="Trade Gothic Next Cond"/>
                <a:ea typeface="+mn-ea"/>
                <a:cs typeface="+mn-cs"/>
              </a:rPr>
              <a:t>zwei Projekten pro Jahr</a:t>
            </a:r>
            <a:endParaRPr kumimoji="0" lang="de-DE" sz="1400" b="0" i="0" u="none" strike="noStrike" kern="1200" cap="none" spc="0" normalizeH="0" baseline="0" noProof="0">
              <a:ln>
                <a:noFill/>
              </a:ln>
              <a:solidFill>
                <a:srgbClr val="001D46"/>
              </a:solidFill>
              <a:effectLst/>
              <a:uLnTx/>
              <a:uFillTx/>
              <a:latin typeface="Trade Gothic Next Cond"/>
              <a:ea typeface="+mn-ea"/>
              <a:cs typeface="+mn-cs"/>
            </a:endParaRPr>
          </a:p>
          <a:p>
            <a:pPr marL="342900" marR="0" lvl="0" indent="-34290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Mögliche Anwendungsbereiche: </a:t>
            </a:r>
          </a:p>
          <a:p>
            <a:pPr marL="742950" marR="0" lvl="1" indent="-28575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KI-gestützte Analyse von Genesungsverläufen</a:t>
            </a:r>
          </a:p>
          <a:p>
            <a:pPr marL="742950" marR="0" lvl="1" indent="-28575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Identifikation neuer Einsatzmöglichkeiten für bestehende Medikamente</a:t>
            </a:r>
          </a:p>
          <a:p>
            <a:pPr marL="742950" marR="0" lvl="1" indent="-28575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Entwicklung neuer Biomarker</a:t>
            </a:r>
          </a:p>
          <a:p>
            <a:pPr marL="742950" marR="0" lvl="1" indent="-28575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Präzisere Vorhersage von Behandlungsergebnissen</a:t>
            </a:r>
          </a:p>
          <a:p>
            <a:pPr marL="342900" marR="0" lvl="0" indent="-34290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Ziel ist es, wesentliche Fortschritte beim </a:t>
            </a:r>
            <a:r>
              <a:rPr kumimoji="0" lang="de-DE" sz="1400" b="1" i="0" u="none" strike="noStrike" kern="1200" cap="none" spc="0" normalizeH="0" baseline="0" noProof="0">
                <a:ln>
                  <a:noFill/>
                </a:ln>
                <a:solidFill>
                  <a:srgbClr val="001D46"/>
                </a:solidFill>
                <a:effectLst/>
                <a:uLnTx/>
                <a:uFillTx/>
                <a:latin typeface="Trade Gothic Next Cond"/>
                <a:ea typeface="+mn-ea"/>
                <a:cs typeface="+mn-cs"/>
              </a:rPr>
              <a:t>Verständnis und bei der Behandlung von Rückenmarksverletzungen</a:t>
            </a:r>
            <a:r>
              <a:rPr kumimoji="0" lang="de-DE" sz="1400" b="0" i="0" u="none" strike="noStrike" kern="1200" cap="none" spc="0" normalizeH="0" baseline="0" noProof="0">
                <a:ln>
                  <a:noFill/>
                </a:ln>
                <a:solidFill>
                  <a:srgbClr val="001D46"/>
                </a:solidFill>
                <a:effectLst/>
                <a:uLnTx/>
                <a:uFillTx/>
                <a:latin typeface="Trade Gothic Next Cond"/>
                <a:ea typeface="+mn-ea"/>
                <a:cs typeface="+mn-cs"/>
              </a:rPr>
              <a:t> zu ermöglichen</a:t>
            </a:r>
          </a:p>
          <a:p>
            <a:pPr marL="342900" marR="0" lvl="0" indent="-342900" algn="l" defTabSz="914400" rtl="0" eaLnBrk="1" fontAlgn="t" latinLnBrk="0" hangingPunct="1">
              <a:lnSpc>
                <a:spcPct val="119048"/>
              </a:lnSpc>
              <a:spcBef>
                <a:spcPts val="0"/>
              </a:spcBef>
              <a:spcAft>
                <a:spcPts val="0"/>
              </a:spcAft>
              <a:buClrTx/>
              <a:buSzTx/>
              <a:buFont typeface="Arial" panose="020B0604020202020204" pitchFamily="34" charset="0"/>
              <a:buChar char="•"/>
              <a:tabLst/>
              <a:defRPr/>
            </a:pPr>
            <a:r>
              <a:rPr kumimoji="0" lang="de-DE" sz="1400" b="0" i="0" u="none" strike="noStrike" kern="1200" cap="none" spc="0" normalizeH="0" baseline="0" noProof="0">
                <a:ln>
                  <a:noFill/>
                </a:ln>
                <a:solidFill>
                  <a:srgbClr val="001D46"/>
                </a:solidFill>
                <a:effectLst/>
                <a:uLnTx/>
                <a:uFillTx/>
                <a:latin typeface="Trade Gothic Next Cond"/>
                <a:ea typeface="+mn-ea"/>
                <a:cs typeface="+mn-cs"/>
              </a:rPr>
              <a:t>Die </a:t>
            </a:r>
            <a:r>
              <a:rPr kumimoji="0" lang="de-DE" sz="1400" b="1" i="0" u="none" strike="noStrike" kern="1200" cap="none" spc="0" normalizeH="0" baseline="0" noProof="0">
                <a:ln>
                  <a:noFill/>
                </a:ln>
                <a:solidFill>
                  <a:srgbClr val="001D46"/>
                </a:solidFill>
                <a:effectLst/>
                <a:uLnTx/>
                <a:uFillTx/>
                <a:latin typeface="Trade Gothic Next Cond"/>
                <a:ea typeface="+mn-ea"/>
                <a:cs typeface="+mn-cs"/>
              </a:rPr>
              <a:t>ersten beiden Forschungsprojekte wurden kürzlich bewilligt</a:t>
            </a:r>
            <a:endParaRPr kumimoji="0" lang="de-DE" sz="1400" b="0" i="0" u="none" strike="noStrike" kern="1200" cap="none" spc="0" normalizeH="0" baseline="0" noProof="0">
              <a:ln>
                <a:noFill/>
              </a:ln>
              <a:solidFill>
                <a:srgbClr val="001D46"/>
              </a:solidFill>
              <a:effectLst/>
              <a:uLnTx/>
              <a:uFillTx/>
              <a:latin typeface="Trade Gothic Next Cond"/>
              <a:ea typeface="+mn-ea"/>
              <a:cs typeface="+mn-cs"/>
            </a:endParaRPr>
          </a:p>
        </p:txBody>
      </p:sp>
    </p:spTree>
    <p:extLst>
      <p:ext uri="{BB962C8B-B14F-4D97-AF65-F5344CB8AC3E}">
        <p14:creationId xmlns:p14="http://schemas.microsoft.com/office/powerpoint/2010/main" val="9665514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8720C-3B64-5082-E301-6E52ED484A0D}"/>
            </a:ext>
          </a:extLst>
        </p:cNvPr>
        <p:cNvGrpSpPr/>
        <p:nvPr/>
      </p:nvGrpSpPr>
      <p:grpSpPr>
        <a:xfrm>
          <a:off x="0" y="0"/>
          <a:ext cx="0" cy="0"/>
          <a:chOff x="0" y="0"/>
          <a:chExt cx="0" cy="0"/>
        </a:xfrm>
      </p:grpSpPr>
      <p:sp>
        <p:nvSpPr>
          <p:cNvPr id="27" name="Abgerundetes Rechteck 16">
            <a:extLst>
              <a:ext uri="{FF2B5EF4-FFF2-40B4-BE49-F238E27FC236}">
                <a16:creationId xmlns:a16="http://schemas.microsoft.com/office/drawing/2014/main" id="{F6A2A7F8-917D-733F-A862-0297D7F5753C}"/>
              </a:ext>
            </a:extLst>
          </p:cNvPr>
          <p:cNvSpPr/>
          <p:nvPr/>
        </p:nvSpPr>
        <p:spPr>
          <a:xfrm>
            <a:off x="9537588" y="1876061"/>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4" name="Titel 3">
            <a:extLst>
              <a:ext uri="{FF2B5EF4-FFF2-40B4-BE49-F238E27FC236}">
                <a16:creationId xmlns:a16="http://schemas.microsoft.com/office/drawing/2014/main" id="{0621546A-0FB3-C472-F20C-E8AFDA709ADF}"/>
              </a:ext>
            </a:extLst>
          </p:cNvPr>
          <p:cNvSpPr>
            <a:spLocks noGrp="1"/>
          </p:cNvSpPr>
          <p:nvPr>
            <p:ph type="title"/>
          </p:nvPr>
        </p:nvSpPr>
        <p:spPr>
          <a:xfrm>
            <a:off x="596900" y="689519"/>
            <a:ext cx="9317809" cy="553998"/>
          </a:xfrm>
        </p:spPr>
        <p:txBody>
          <a:bodyPr/>
          <a:lstStyle/>
          <a:p>
            <a:r>
              <a:rPr lang="de-DE">
                <a:solidFill>
                  <a:srgbClr val="001D46"/>
                </a:solidFill>
                <a:latin typeface="Trade Gothic Next Cond" panose="020B0506040303020004" pitchFamily="34" charset="0"/>
              </a:rPr>
              <a:t>FÖRDERFORMATE WINGS FOR LIFE</a:t>
            </a:r>
            <a:endParaRPr lang="en-GB" noProof="0">
              <a:latin typeface="Trade Gothic Next Cond" panose="020B0506040303020004" pitchFamily="34" charset="0"/>
            </a:endParaRPr>
          </a:p>
        </p:txBody>
      </p:sp>
      <p:grpSp>
        <p:nvGrpSpPr>
          <p:cNvPr id="29" name="Gruppieren 28">
            <a:extLst>
              <a:ext uri="{FF2B5EF4-FFF2-40B4-BE49-F238E27FC236}">
                <a16:creationId xmlns:a16="http://schemas.microsoft.com/office/drawing/2014/main" id="{27B63032-6493-B5F3-1A96-3B2064F08E1E}"/>
              </a:ext>
            </a:extLst>
          </p:cNvPr>
          <p:cNvGrpSpPr/>
          <p:nvPr/>
        </p:nvGrpSpPr>
        <p:grpSpPr>
          <a:xfrm>
            <a:off x="421884" y="1850661"/>
            <a:ext cx="9188052" cy="3699098"/>
            <a:chOff x="421884" y="1850661"/>
            <a:chExt cx="9188052" cy="3699098"/>
          </a:xfrm>
        </p:grpSpPr>
        <p:sp>
          <p:nvSpPr>
            <p:cNvPr id="21" name="Abgerundetes Rechteck 16">
              <a:extLst>
                <a:ext uri="{FF2B5EF4-FFF2-40B4-BE49-F238E27FC236}">
                  <a16:creationId xmlns:a16="http://schemas.microsoft.com/office/drawing/2014/main" id="{D8BFAEFD-49C9-C728-E7C3-AACFB751B536}"/>
                </a:ext>
              </a:extLst>
            </p:cNvPr>
            <p:cNvSpPr/>
            <p:nvPr/>
          </p:nvSpPr>
          <p:spPr>
            <a:xfrm>
              <a:off x="7260612" y="1876061"/>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grpSp>
          <p:nvGrpSpPr>
            <p:cNvPr id="19" name="Gruppieren 18">
              <a:extLst>
                <a:ext uri="{FF2B5EF4-FFF2-40B4-BE49-F238E27FC236}">
                  <a16:creationId xmlns:a16="http://schemas.microsoft.com/office/drawing/2014/main" id="{CF5685BB-FAB1-AE61-E3B6-7B9BF768BCDF}"/>
                </a:ext>
              </a:extLst>
            </p:cNvPr>
            <p:cNvGrpSpPr/>
            <p:nvPr/>
          </p:nvGrpSpPr>
          <p:grpSpPr>
            <a:xfrm>
              <a:off x="421884" y="1850661"/>
              <a:ext cx="2593499" cy="3699098"/>
              <a:chOff x="259063" y="2102742"/>
              <a:chExt cx="2593499" cy="3699098"/>
            </a:xfrm>
          </p:grpSpPr>
          <p:sp>
            <p:nvSpPr>
              <p:cNvPr id="7" name="Abgerundetes Rechteck 3">
                <a:extLst>
                  <a:ext uri="{FF2B5EF4-FFF2-40B4-BE49-F238E27FC236}">
                    <a16:creationId xmlns:a16="http://schemas.microsoft.com/office/drawing/2014/main" id="{B15C56DA-FE31-1432-1100-9CE2A314B986}"/>
                  </a:ext>
                </a:extLst>
              </p:cNvPr>
              <p:cNvSpPr/>
              <p:nvPr/>
            </p:nvSpPr>
            <p:spPr>
              <a:xfrm>
                <a:off x="259063" y="2102742"/>
                <a:ext cx="2141238" cy="36990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8" name="Textfeld 7">
                <a:extLst>
                  <a:ext uri="{FF2B5EF4-FFF2-40B4-BE49-F238E27FC236}">
                    <a16:creationId xmlns:a16="http://schemas.microsoft.com/office/drawing/2014/main" id="{C11755C8-0B8F-AA7D-D3E0-18B5D04BB8BC}"/>
                  </a:ext>
                </a:extLst>
              </p:cNvPr>
              <p:cNvSpPr txBox="1"/>
              <p:nvPr/>
            </p:nvSpPr>
            <p:spPr>
              <a:xfrm>
                <a:off x="894945" y="2287977"/>
                <a:ext cx="195761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INDIVIDUAL GRANT</a:t>
                </a:r>
              </a:p>
            </p:txBody>
          </p:sp>
          <p:sp>
            <p:nvSpPr>
              <p:cNvPr id="9" name="Textplatzhalter 5">
                <a:extLst>
                  <a:ext uri="{FF2B5EF4-FFF2-40B4-BE49-F238E27FC236}">
                    <a16:creationId xmlns:a16="http://schemas.microsoft.com/office/drawing/2014/main" id="{FF039D52-A6E6-09E9-5C9B-0DBEB6DD730F}"/>
                  </a:ext>
                </a:extLst>
              </p:cNvPr>
              <p:cNvSpPr txBox="1">
                <a:spLocks/>
              </p:cNvSpPr>
              <p:nvPr/>
            </p:nvSpPr>
            <p:spPr>
              <a:xfrm>
                <a:off x="512863" y="302308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Förderung von </a:t>
                </a:r>
                <a:r>
                  <a:rPr kumimoji="0" lang="de-DE" sz="1200" b="0" i="0" u="none" strike="noStrike" kern="1200" cap="none" spc="0" normalizeH="0" baseline="0" noProof="0" err="1">
                    <a:ln>
                      <a:noFill/>
                    </a:ln>
                    <a:solidFill>
                      <a:srgbClr val="001D46"/>
                    </a:solidFill>
                    <a:effectLst/>
                    <a:uLnTx/>
                    <a:uFillTx/>
                    <a:latin typeface="Trade Gothic Next Cond" panose="020B0506040303020004" pitchFamily="34" charset="0"/>
                    <a:ea typeface="+mn-ea"/>
                    <a:cs typeface="Suisse Intl" panose="020B0504000000000000" pitchFamily="34" charset="-78"/>
                  </a:rPr>
                  <a:t>PhDs</a:t>
                </a: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zur Stärkung wissenschaftlicher Karrieren in der Rückenmarksforschung. </a:t>
                </a:r>
              </a:p>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Bis zu 100.000 € pro Jahr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Laufzeit bis zu 3 Jahre </a:t>
                </a:r>
                <a:b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b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 Finanzierung von Personalkosten gemäß institutionellen Richtlinien.</a:t>
                </a:r>
                <a:endParaRPr kumimoji="0" lang="en-GB"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10" name="Oval 9">
                <a:extLst>
                  <a:ext uri="{FF2B5EF4-FFF2-40B4-BE49-F238E27FC236}">
                    <a16:creationId xmlns:a16="http://schemas.microsoft.com/office/drawing/2014/main" id="{C95E804F-7C8F-FD60-D2C6-F940EA5C43FB}"/>
                  </a:ext>
                </a:extLst>
              </p:cNvPr>
              <p:cNvSpPr>
                <a:spLocks/>
              </p:cNvSpPr>
              <p:nvPr/>
            </p:nvSpPr>
            <p:spPr>
              <a:xfrm>
                <a:off x="390945" y="2239256"/>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A</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5" name="Gruppieren 24">
              <a:extLst>
                <a:ext uri="{FF2B5EF4-FFF2-40B4-BE49-F238E27FC236}">
                  <a16:creationId xmlns:a16="http://schemas.microsoft.com/office/drawing/2014/main" id="{CDC3E034-488A-5530-CEB4-8DDFAFC19EB3}"/>
                </a:ext>
              </a:extLst>
            </p:cNvPr>
            <p:cNvGrpSpPr/>
            <p:nvPr/>
          </p:nvGrpSpPr>
          <p:grpSpPr>
            <a:xfrm>
              <a:off x="2698860" y="1876061"/>
              <a:ext cx="2141238" cy="3673698"/>
              <a:chOff x="2584275" y="2128142"/>
              <a:chExt cx="2141238" cy="3673698"/>
            </a:xfrm>
          </p:grpSpPr>
          <p:sp>
            <p:nvSpPr>
              <p:cNvPr id="11" name="Abgerundetes Rechteck 12">
                <a:extLst>
                  <a:ext uri="{FF2B5EF4-FFF2-40B4-BE49-F238E27FC236}">
                    <a16:creationId xmlns:a16="http://schemas.microsoft.com/office/drawing/2014/main" id="{E643E8DF-4F0E-48D7-A3D0-071835A4EBAE}"/>
                  </a:ext>
                </a:extLst>
              </p:cNvPr>
              <p:cNvSpPr/>
              <p:nvPr/>
            </p:nvSpPr>
            <p:spPr>
              <a:xfrm>
                <a:off x="2584275" y="2128142"/>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12" name="Textfeld 11">
                <a:extLst>
                  <a:ext uri="{FF2B5EF4-FFF2-40B4-BE49-F238E27FC236}">
                    <a16:creationId xmlns:a16="http://schemas.microsoft.com/office/drawing/2014/main" id="{467C0AAE-8A2B-06F4-F1A2-FA08B22AF7B4}"/>
                  </a:ext>
                </a:extLst>
              </p:cNvPr>
              <p:cNvSpPr txBox="1"/>
              <p:nvPr/>
            </p:nvSpPr>
            <p:spPr>
              <a:xfrm>
                <a:off x="3118546" y="2298058"/>
                <a:ext cx="160696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PROJECT GRANT</a:t>
                </a:r>
              </a:p>
            </p:txBody>
          </p:sp>
          <p:sp>
            <p:nvSpPr>
              <p:cNvPr id="13" name="Textplatzhalter 5">
                <a:extLst>
                  <a:ext uri="{FF2B5EF4-FFF2-40B4-BE49-F238E27FC236}">
                    <a16:creationId xmlns:a16="http://schemas.microsoft.com/office/drawing/2014/main" id="{B7DE8FA9-6C4B-597B-452C-7C00BCF4B767}"/>
                  </a:ext>
                </a:extLst>
              </p:cNvPr>
              <p:cNvSpPr txBox="1">
                <a:spLocks/>
              </p:cNvSpPr>
              <p:nvPr/>
            </p:nvSpPr>
            <p:spPr>
              <a:xfrm>
                <a:off x="2828014" y="295389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Dieses Förderprogramm dient</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der Finanzierung eines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vollständigen</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Forschungsprojekts.</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Die maximale Fördersumme</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beträgt 130.000 € pro Jahr</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für einen Zeitraum von bis zu</a:t>
                </a:r>
              </a:p>
              <a:p>
                <a:pPr marL="0" marR="0" lvl="0" indent="0" algn="l" defTabSz="914400" rtl="0" eaLnBrk="1" fontAlgn="t" latinLnBrk="0" hangingPunct="1">
                  <a:lnSpc>
                    <a:spcPct val="150000"/>
                  </a:lnSpc>
                  <a:spcBef>
                    <a:spcPts val="0"/>
                  </a:spcBef>
                  <a:spcAft>
                    <a:spcPts val="0"/>
                  </a:spcAft>
                  <a:buClrTx/>
                  <a:buSzTx/>
                  <a:buFontTx/>
                  <a:buNone/>
                  <a:tabLst/>
                  <a:defRPr/>
                </a:pPr>
                <a:r>
                  <a:rPr kumimoji="0" lang="de-DE" sz="12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drei Jahren.</a:t>
                </a:r>
              </a:p>
            </p:txBody>
          </p:sp>
          <p:sp>
            <p:nvSpPr>
              <p:cNvPr id="14" name="Oval 15">
                <a:extLst>
                  <a:ext uri="{FF2B5EF4-FFF2-40B4-BE49-F238E27FC236}">
                    <a16:creationId xmlns:a16="http://schemas.microsoft.com/office/drawing/2014/main" id="{9C56C518-0C0D-DC06-F6D8-0F951F49B78A}"/>
                  </a:ext>
                </a:extLst>
              </p:cNvPr>
              <p:cNvSpPr>
                <a:spLocks/>
              </p:cNvSpPr>
              <p:nvPr/>
            </p:nvSpPr>
            <p:spPr>
              <a:xfrm>
                <a:off x="2666285" y="2246113"/>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B</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8" name="Gruppieren 27">
              <a:extLst>
                <a:ext uri="{FF2B5EF4-FFF2-40B4-BE49-F238E27FC236}">
                  <a16:creationId xmlns:a16="http://schemas.microsoft.com/office/drawing/2014/main" id="{18385BE2-4D03-4E49-9B9E-B259B4EFDF72}"/>
                </a:ext>
              </a:extLst>
            </p:cNvPr>
            <p:cNvGrpSpPr/>
            <p:nvPr/>
          </p:nvGrpSpPr>
          <p:grpSpPr>
            <a:xfrm>
              <a:off x="7253086" y="1876061"/>
              <a:ext cx="2356850" cy="3673698"/>
              <a:chOff x="7538834" y="2133183"/>
              <a:chExt cx="2356850" cy="3673698"/>
            </a:xfrm>
          </p:grpSpPr>
          <p:sp>
            <p:nvSpPr>
              <p:cNvPr id="15" name="Abgerundetes Rechteck 16">
                <a:extLst>
                  <a:ext uri="{FF2B5EF4-FFF2-40B4-BE49-F238E27FC236}">
                    <a16:creationId xmlns:a16="http://schemas.microsoft.com/office/drawing/2014/main" id="{F3A4F21B-4F78-88FB-044D-3F8043F6CDAC}"/>
                  </a:ext>
                </a:extLst>
              </p:cNvPr>
              <p:cNvSpPr/>
              <p:nvPr/>
            </p:nvSpPr>
            <p:spPr>
              <a:xfrm>
                <a:off x="7538834" y="2133183"/>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16" name="Textfeld 15">
                <a:extLst>
                  <a:ext uri="{FF2B5EF4-FFF2-40B4-BE49-F238E27FC236}">
                    <a16:creationId xmlns:a16="http://schemas.microsoft.com/office/drawing/2014/main" id="{116F8876-254E-39CE-96A0-DD3FE0FDA8E1}"/>
                  </a:ext>
                </a:extLst>
              </p:cNvPr>
              <p:cNvSpPr txBox="1"/>
              <p:nvPr/>
            </p:nvSpPr>
            <p:spPr>
              <a:xfrm>
                <a:off x="7938067" y="2318418"/>
                <a:ext cx="195761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a:ln>
                      <a:noFill/>
                    </a:ln>
                    <a:solidFill>
                      <a:srgbClr val="001D46"/>
                    </a:solidFill>
                    <a:effectLst/>
                    <a:uLnTx/>
                    <a:uFillTx/>
                    <a:latin typeface="Trade Gothic Next Cond"/>
                    <a:ea typeface="+mn-ea"/>
                    <a:cs typeface="+mn-cs"/>
                  </a:rPr>
                  <a:t>    AI PROJECT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a:ln>
                      <a:noFill/>
                    </a:ln>
                    <a:solidFill>
                      <a:srgbClr val="001D46"/>
                    </a:solidFill>
                    <a:effectLst/>
                    <a:uLnTx/>
                    <a:uFillTx/>
                    <a:latin typeface="Trade Gothic Next Cond"/>
                    <a:ea typeface="+mn-ea"/>
                    <a:cs typeface="+mn-cs"/>
                  </a:rPr>
                  <a:t>    GRANT</a:t>
                </a:r>
              </a:p>
            </p:txBody>
          </p:sp>
          <p:sp>
            <p:nvSpPr>
              <p:cNvPr id="17" name="Textplatzhalter 5">
                <a:extLst>
                  <a:ext uri="{FF2B5EF4-FFF2-40B4-BE49-F238E27FC236}">
                    <a16:creationId xmlns:a16="http://schemas.microsoft.com/office/drawing/2014/main" id="{D763C861-F56A-3156-5B11-95DCBAC79615}"/>
                  </a:ext>
                </a:extLst>
              </p:cNvPr>
              <p:cNvSpPr txBox="1">
                <a:spLocks/>
              </p:cNvSpPr>
              <p:nvPr/>
            </p:nvSpPr>
            <p:spPr>
              <a:xfrm>
                <a:off x="7761438" y="2944195"/>
                <a:ext cx="1854800"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Zusammenarbeit zwischen Wings for Life und Microsoft AI for Good. Maximale Fördersumme: 300.000 € pro Jahr. Laufzeit: maximal 3 Jahre. </a:t>
                </a:r>
                <a:endParaRPr kumimoji="0" lang="en-US"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18" name="Oval 19">
                <a:extLst>
                  <a:ext uri="{FF2B5EF4-FFF2-40B4-BE49-F238E27FC236}">
                    <a16:creationId xmlns:a16="http://schemas.microsoft.com/office/drawing/2014/main" id="{8D7A9AC3-06BF-B7B3-1E46-38CD0E4ADBD4}"/>
                  </a:ext>
                </a:extLst>
              </p:cNvPr>
              <p:cNvSpPr>
                <a:spLocks/>
              </p:cNvSpPr>
              <p:nvPr/>
            </p:nvSpPr>
            <p:spPr>
              <a:xfrm>
                <a:off x="7645126" y="2269697"/>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D</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grpSp>
        <p:grpSp>
          <p:nvGrpSpPr>
            <p:cNvPr id="26" name="Gruppieren 25">
              <a:extLst>
                <a:ext uri="{FF2B5EF4-FFF2-40B4-BE49-F238E27FC236}">
                  <a16:creationId xmlns:a16="http://schemas.microsoft.com/office/drawing/2014/main" id="{B56B607E-17CB-DB6D-4790-75C6749D26DE}"/>
                </a:ext>
              </a:extLst>
            </p:cNvPr>
            <p:cNvGrpSpPr/>
            <p:nvPr/>
          </p:nvGrpSpPr>
          <p:grpSpPr>
            <a:xfrm>
              <a:off x="4979736" y="1876061"/>
              <a:ext cx="2245339" cy="3673698"/>
              <a:chOff x="4816915" y="2128142"/>
              <a:chExt cx="2245339" cy="3673698"/>
            </a:xfrm>
          </p:grpSpPr>
          <p:sp>
            <p:nvSpPr>
              <p:cNvPr id="2" name="Abgerundetes Rechteck 12">
                <a:extLst>
                  <a:ext uri="{FF2B5EF4-FFF2-40B4-BE49-F238E27FC236}">
                    <a16:creationId xmlns:a16="http://schemas.microsoft.com/office/drawing/2014/main" id="{E5779FB1-AAA9-49BE-EA07-A8ED5ADFE881}"/>
                  </a:ext>
                </a:extLst>
              </p:cNvPr>
              <p:cNvSpPr/>
              <p:nvPr/>
            </p:nvSpPr>
            <p:spPr>
              <a:xfrm>
                <a:off x="4816915" y="2128142"/>
                <a:ext cx="2141238" cy="3673698"/>
              </a:xfrm>
              <a:prstGeom prst="roundRect">
                <a:avLst>
                  <a:gd name="adj" fmla="val 2952"/>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Trade Gothic Next Cond"/>
                  <a:ea typeface="+mn-ea"/>
                  <a:cs typeface="+mn-cs"/>
                </a:endParaRPr>
              </a:p>
            </p:txBody>
          </p:sp>
          <p:sp>
            <p:nvSpPr>
              <p:cNvPr id="5" name="Textfeld 4">
                <a:extLst>
                  <a:ext uri="{FF2B5EF4-FFF2-40B4-BE49-F238E27FC236}">
                    <a16:creationId xmlns:a16="http://schemas.microsoft.com/office/drawing/2014/main" id="{BB9F623B-5628-DE2D-25E7-73112DA368DF}"/>
                  </a:ext>
                </a:extLst>
              </p:cNvPr>
              <p:cNvSpPr txBox="1"/>
              <p:nvPr/>
            </p:nvSpPr>
            <p:spPr>
              <a:xfrm>
                <a:off x="5452797" y="2313377"/>
                <a:ext cx="1609457"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1D46"/>
                    </a:solidFill>
                    <a:effectLst/>
                    <a:uLnTx/>
                    <a:uFillTx/>
                    <a:latin typeface="Trade Gothic Next Cond" panose="020B0506040303020004" pitchFamily="34" charset="0"/>
                    <a:ea typeface="+mn-ea"/>
                    <a:cs typeface="+mn-cs"/>
                  </a:rPr>
                  <a:t>ATP</a:t>
                </a:r>
              </a:p>
            </p:txBody>
          </p:sp>
          <p:sp>
            <p:nvSpPr>
              <p:cNvPr id="6" name="Textplatzhalter 5">
                <a:extLst>
                  <a:ext uri="{FF2B5EF4-FFF2-40B4-BE49-F238E27FC236}">
                    <a16:creationId xmlns:a16="http://schemas.microsoft.com/office/drawing/2014/main" id="{408C6577-151E-8933-A42B-7F2E5C21FCEA}"/>
                  </a:ext>
                </a:extLst>
              </p:cNvPr>
              <p:cNvSpPr txBox="1">
                <a:spLocks/>
              </p:cNvSpPr>
              <p:nvPr/>
            </p:nvSpPr>
            <p:spPr>
              <a:xfrm>
                <a:off x="5060654" y="2953891"/>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Wurde speziell entwickelt, um Hindernisse auf dem Weg zu einer effizienten klinischen Umsetzung von Forschungsergebnissen zu überwinden. Keine vorgegebenen Begrenzungen hinsichtlich Förderbudget oder Laufzeit</a:t>
                </a:r>
                <a:endParaRPr kumimoji="0" lang="en-GB"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
            <p:nvSpPr>
              <p:cNvPr id="20" name="Oval 15">
                <a:extLst>
                  <a:ext uri="{FF2B5EF4-FFF2-40B4-BE49-F238E27FC236}">
                    <a16:creationId xmlns:a16="http://schemas.microsoft.com/office/drawing/2014/main" id="{70AAF067-A498-AFED-E060-A6FE2070B491}"/>
                  </a:ext>
                </a:extLst>
              </p:cNvPr>
              <p:cNvSpPr>
                <a:spLocks/>
              </p:cNvSpPr>
              <p:nvPr/>
            </p:nvSpPr>
            <p:spPr>
              <a:xfrm>
                <a:off x="4948797" y="2264656"/>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C</a:t>
                </a:r>
              </a:p>
            </p:txBody>
          </p:sp>
        </p:grpSp>
      </p:grpSp>
      <p:sp>
        <p:nvSpPr>
          <p:cNvPr id="31" name="Rechteck: abgerundete Ecken 30">
            <a:extLst>
              <a:ext uri="{FF2B5EF4-FFF2-40B4-BE49-F238E27FC236}">
                <a16:creationId xmlns:a16="http://schemas.microsoft.com/office/drawing/2014/main" id="{CA61F31F-DC9D-8595-282B-E7C273900060}"/>
              </a:ext>
            </a:extLst>
          </p:cNvPr>
          <p:cNvSpPr/>
          <p:nvPr/>
        </p:nvSpPr>
        <p:spPr>
          <a:xfrm>
            <a:off x="7260612" y="1791929"/>
            <a:ext cx="2232528" cy="390832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1800" b="0" i="0" u="none" strike="noStrike" kern="1200" cap="none" spc="0" normalizeH="0" baseline="0" noProof="0">
              <a:ln>
                <a:noFill/>
              </a:ln>
              <a:solidFill>
                <a:srgbClr val="FFFFFF"/>
              </a:solidFill>
              <a:effectLst/>
              <a:uLnTx/>
              <a:uFillTx/>
              <a:latin typeface="Georgia"/>
              <a:ea typeface="+mn-ea"/>
              <a:cs typeface="+mn-cs"/>
            </a:endParaRPr>
          </a:p>
        </p:txBody>
      </p:sp>
      <p:sp>
        <p:nvSpPr>
          <p:cNvPr id="32" name="Rechteck: abgerundete Ecken 31">
            <a:extLst>
              <a:ext uri="{FF2B5EF4-FFF2-40B4-BE49-F238E27FC236}">
                <a16:creationId xmlns:a16="http://schemas.microsoft.com/office/drawing/2014/main" id="{61F0F7D0-C104-7A3F-4326-AC933934C9B8}"/>
              </a:ext>
            </a:extLst>
          </p:cNvPr>
          <p:cNvSpPr/>
          <p:nvPr/>
        </p:nvSpPr>
        <p:spPr>
          <a:xfrm>
            <a:off x="9456811" y="1850660"/>
            <a:ext cx="2247531" cy="3719097"/>
          </a:xfrm>
          <a:prstGeom prst="roundRect">
            <a:avLst>
              <a:gd name="adj" fmla="val 9448"/>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AT" sz="1800" b="0" i="0" u="none" strike="noStrike" kern="1200" cap="none" spc="0" normalizeH="0" baseline="0" noProof="0">
              <a:ln>
                <a:noFill/>
              </a:ln>
              <a:solidFill>
                <a:srgbClr val="FFFFFF"/>
              </a:solidFill>
              <a:effectLst/>
              <a:uLnTx/>
              <a:uFillTx/>
              <a:latin typeface="Georgia"/>
              <a:ea typeface="+mn-ea"/>
              <a:cs typeface="+mn-cs"/>
            </a:endParaRPr>
          </a:p>
        </p:txBody>
      </p:sp>
      <p:pic>
        <p:nvPicPr>
          <p:cNvPr id="33" name="Grafik 32" descr="Ein Bild, das Screenshot, Schwarz, Kreis, Electric Blue (Farbe) enthält.&#10;&#10;KI-generierte Inhalte können fehlerhaft sein.">
            <a:extLst>
              <a:ext uri="{FF2B5EF4-FFF2-40B4-BE49-F238E27FC236}">
                <a16:creationId xmlns:a16="http://schemas.microsoft.com/office/drawing/2014/main" id="{03771C35-4018-2002-7D51-43E5A80BDB60}"/>
              </a:ext>
            </a:extLst>
          </p:cNvPr>
          <p:cNvPicPr>
            <a:picLocks noChangeAspect="1"/>
          </p:cNvPicPr>
          <p:nvPr/>
        </p:nvPicPr>
        <p:blipFill>
          <a:blip r:embed="rId3">
            <a:extLst>
              <a:ext uri="{28A0092B-C50C-407E-A947-70E740481C1C}">
                <a14:useLocalDpi xmlns:a14="http://schemas.microsoft.com/office/drawing/2010/main" val="0"/>
              </a:ext>
            </a:extLst>
          </a:blip>
          <a:srcRect t="71804" b="2690"/>
          <a:stretch>
            <a:fillRect/>
          </a:stretch>
        </p:blipFill>
        <p:spPr>
          <a:xfrm>
            <a:off x="0" y="5111087"/>
            <a:ext cx="12192000" cy="1746913"/>
          </a:xfrm>
          <a:prstGeom prst="rect">
            <a:avLst/>
          </a:prstGeom>
        </p:spPr>
      </p:pic>
      <p:sp>
        <p:nvSpPr>
          <p:cNvPr id="34" name="Textfeld 33">
            <a:extLst>
              <a:ext uri="{FF2B5EF4-FFF2-40B4-BE49-F238E27FC236}">
                <a16:creationId xmlns:a16="http://schemas.microsoft.com/office/drawing/2014/main" id="{78D9B02E-FA1F-4581-2271-CD4956DA6111}"/>
              </a:ext>
            </a:extLst>
          </p:cNvPr>
          <p:cNvSpPr txBox="1"/>
          <p:nvPr/>
        </p:nvSpPr>
        <p:spPr>
          <a:xfrm>
            <a:off x="9907014" y="2106753"/>
            <a:ext cx="1957617"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000" b="1" i="0" u="none" strike="noStrike" kern="1200" cap="none" spc="0" normalizeH="0" baseline="0" noProof="0">
                <a:ln>
                  <a:noFill/>
                </a:ln>
                <a:solidFill>
                  <a:srgbClr val="001D46"/>
                </a:solidFill>
                <a:effectLst/>
                <a:uLnTx/>
                <a:uFillTx/>
                <a:latin typeface="Trade Gothic Next Cond"/>
                <a:ea typeface="+mn-ea"/>
                <a:cs typeface="+mn-cs"/>
              </a:rPr>
              <a:t>    SCI Ventures</a:t>
            </a:r>
          </a:p>
        </p:txBody>
      </p:sp>
      <p:sp>
        <p:nvSpPr>
          <p:cNvPr id="36" name="Textplatzhalter 5">
            <a:extLst>
              <a:ext uri="{FF2B5EF4-FFF2-40B4-BE49-F238E27FC236}">
                <a16:creationId xmlns:a16="http://schemas.microsoft.com/office/drawing/2014/main" id="{28F8CFB4-D889-847D-132A-653383129B44}"/>
              </a:ext>
            </a:extLst>
          </p:cNvPr>
          <p:cNvSpPr txBox="1">
            <a:spLocks/>
          </p:cNvSpPr>
          <p:nvPr/>
        </p:nvSpPr>
        <p:spPr>
          <a:xfrm>
            <a:off x="9657800" y="2675380"/>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endParaRPr kumimoji="0" lang="en-GB" sz="1300" b="0" i="0" u="none" strike="noStrike" kern="1200" cap="none" spc="0" normalizeH="0" baseline="0" noProof="0">
              <a:ln>
                <a:noFill/>
              </a:ln>
              <a:solidFill>
                <a:srgbClr val="001D46"/>
              </a:solidFill>
              <a:effectLst/>
              <a:uLnTx/>
              <a:uFillTx/>
              <a:latin typeface="Trade Gothic Next Cond"/>
              <a:ea typeface="+mn-ea"/>
              <a:cs typeface="Suisse Intl" panose="020B0504000000000000" pitchFamily="34" charset="-78"/>
            </a:endParaRPr>
          </a:p>
        </p:txBody>
      </p:sp>
      <p:sp>
        <p:nvSpPr>
          <p:cNvPr id="38" name="Oval 19">
            <a:extLst>
              <a:ext uri="{FF2B5EF4-FFF2-40B4-BE49-F238E27FC236}">
                <a16:creationId xmlns:a16="http://schemas.microsoft.com/office/drawing/2014/main" id="{79BE1CB7-0A69-A54F-31AC-26F4952BBBED}"/>
              </a:ext>
            </a:extLst>
          </p:cNvPr>
          <p:cNvSpPr>
            <a:spLocks/>
          </p:cNvSpPr>
          <p:nvPr/>
        </p:nvSpPr>
        <p:spPr>
          <a:xfrm>
            <a:off x="9604548" y="2058032"/>
            <a:ext cx="504000" cy="50400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D2003C"/>
                </a:solidFill>
                <a:effectLst/>
                <a:uLnTx/>
                <a:uFillTx/>
                <a:latin typeface="Trade Gothic Next Cond"/>
                <a:ea typeface="+mn-ea"/>
                <a:cs typeface="+mn-cs"/>
              </a:rPr>
              <a:t>E</a:t>
            </a:r>
            <a:endParaRPr kumimoji="0" lang="en-GB" sz="2400" b="0" i="0" u="none" strike="noStrike" kern="1200" cap="none" spc="0" normalizeH="0" baseline="0" noProof="0">
              <a:ln>
                <a:noFill/>
              </a:ln>
              <a:solidFill>
                <a:srgbClr val="D2003C"/>
              </a:solidFill>
              <a:effectLst/>
              <a:uLnTx/>
              <a:uFillTx/>
              <a:latin typeface="Trade Gothic Next Cond"/>
              <a:ea typeface="+mn-ea"/>
              <a:cs typeface="+mn-cs"/>
            </a:endParaRPr>
          </a:p>
        </p:txBody>
      </p:sp>
      <p:sp>
        <p:nvSpPr>
          <p:cNvPr id="23" name="Textplatzhalter 5">
            <a:extLst>
              <a:ext uri="{FF2B5EF4-FFF2-40B4-BE49-F238E27FC236}">
                <a16:creationId xmlns:a16="http://schemas.microsoft.com/office/drawing/2014/main" id="{DCCED049-5896-572D-AB13-B91EE5B64F6B}"/>
              </a:ext>
            </a:extLst>
          </p:cNvPr>
          <p:cNvSpPr txBox="1">
            <a:spLocks/>
          </p:cNvSpPr>
          <p:nvPr/>
        </p:nvSpPr>
        <p:spPr>
          <a:xfrm>
            <a:off x="9672462" y="2686953"/>
            <a:ext cx="1757861" cy="20767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ts val="2000"/>
              </a:lnSpc>
              <a:spcBef>
                <a:spcPts val="1000"/>
              </a:spcBef>
              <a:spcAft>
                <a:spcPts val="0"/>
              </a:spcAft>
              <a:buClrTx/>
              <a:buSzTx/>
              <a:buFont typeface="Arial" panose="020B0604020202020204" pitchFamily="34" charset="0"/>
              <a:buNone/>
              <a:tabLst/>
              <a:defRPr/>
            </a:pPr>
            <a:r>
              <a:rPr kumimoji="0" lang="de-DE"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rPr>
              <a:t>Erster Venture Capital Fonds für Rückenmarksforschung </a:t>
            </a:r>
            <a:endParaRPr kumimoji="0" lang="en-US" sz="1300" b="0" i="0" u="none" strike="noStrike" kern="1200" cap="none" spc="0" normalizeH="0" baseline="0" noProof="0">
              <a:ln>
                <a:noFill/>
              </a:ln>
              <a:solidFill>
                <a:srgbClr val="001D46"/>
              </a:solidFill>
              <a:effectLst/>
              <a:uLnTx/>
              <a:uFillTx/>
              <a:latin typeface="Trade Gothic Next Cond" panose="020B0506040303020004" pitchFamily="34" charset="0"/>
              <a:ea typeface="+mn-ea"/>
              <a:cs typeface="Suisse Intl" panose="020B0504000000000000" pitchFamily="34" charset="-78"/>
            </a:endParaRPr>
          </a:p>
        </p:txBody>
      </p:sp>
    </p:spTree>
    <p:extLst>
      <p:ext uri="{BB962C8B-B14F-4D97-AF65-F5344CB8AC3E}">
        <p14:creationId xmlns:p14="http://schemas.microsoft.com/office/powerpoint/2010/main" val="264859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9CCA8-7F5F-48DB-3EF1-ECA1E1D4B9D8}"/>
            </a:ext>
          </a:extLst>
        </p:cNvPr>
        <p:cNvGrpSpPr/>
        <p:nvPr/>
      </p:nvGrpSpPr>
      <p:grpSpPr>
        <a:xfrm>
          <a:off x="0" y="0"/>
          <a:ext cx="0" cy="0"/>
          <a:chOff x="0" y="0"/>
          <a:chExt cx="0" cy="0"/>
        </a:xfrm>
      </p:grpSpPr>
      <p:sp>
        <p:nvSpPr>
          <p:cNvPr id="18" name="Textplatzhalter 17">
            <a:extLst>
              <a:ext uri="{FF2B5EF4-FFF2-40B4-BE49-F238E27FC236}">
                <a16:creationId xmlns:a16="http://schemas.microsoft.com/office/drawing/2014/main" id="{5590E476-FE16-F4E0-1FF0-24D5E5491D2D}"/>
              </a:ext>
            </a:extLst>
          </p:cNvPr>
          <p:cNvSpPr>
            <a:spLocks noGrp="1"/>
          </p:cNvSpPr>
          <p:nvPr>
            <p:ph type="body" sz="quarter" idx="11"/>
          </p:nvPr>
        </p:nvSpPr>
        <p:spPr/>
        <p:txBody>
          <a:bodyPr/>
          <a:lstStyle/>
          <a:p>
            <a:r>
              <a:rPr lang="de-AT">
                <a:solidFill>
                  <a:srgbClr val="FF0000"/>
                </a:solidFill>
              </a:rPr>
              <a:t>1</a:t>
            </a:r>
            <a:endParaRPr lang="de-DE">
              <a:solidFill>
                <a:srgbClr val="FF0000"/>
              </a:solidFill>
            </a:endParaRPr>
          </a:p>
        </p:txBody>
      </p:sp>
      <p:sp>
        <p:nvSpPr>
          <p:cNvPr id="6" name="Textplatzhalter 5">
            <a:extLst>
              <a:ext uri="{FF2B5EF4-FFF2-40B4-BE49-F238E27FC236}">
                <a16:creationId xmlns:a16="http://schemas.microsoft.com/office/drawing/2014/main" id="{CB8CCD05-A826-978A-5F82-EE03FDC4C64D}"/>
              </a:ext>
            </a:extLst>
          </p:cNvPr>
          <p:cNvSpPr>
            <a:spLocks noGrp="1"/>
          </p:cNvSpPr>
          <p:nvPr>
            <p:ph type="body" sz="quarter" idx="12"/>
          </p:nvPr>
        </p:nvSpPr>
        <p:spPr/>
        <p:txBody>
          <a:bodyPr/>
          <a:lstStyle/>
          <a:p>
            <a:r>
              <a:rPr lang="de-AT">
                <a:solidFill>
                  <a:schemeClr val="accent1">
                    <a:lumMod val="90000"/>
                    <a:lumOff val="10000"/>
                  </a:schemeClr>
                </a:solidFill>
              </a:rPr>
              <a:t>Wings for Life – Wer sind wir?</a:t>
            </a:r>
            <a:endParaRPr lang="de-DE">
              <a:solidFill>
                <a:schemeClr val="accent1">
                  <a:lumMod val="90000"/>
                  <a:lumOff val="10000"/>
                </a:schemeClr>
              </a:solidFill>
            </a:endParaRPr>
          </a:p>
        </p:txBody>
      </p:sp>
      <p:sp>
        <p:nvSpPr>
          <p:cNvPr id="19" name="Textplatzhalter 18">
            <a:extLst>
              <a:ext uri="{FF2B5EF4-FFF2-40B4-BE49-F238E27FC236}">
                <a16:creationId xmlns:a16="http://schemas.microsoft.com/office/drawing/2014/main" id="{31CC7E0B-315D-D24E-D131-2968F3D5CA6C}"/>
              </a:ext>
            </a:extLst>
          </p:cNvPr>
          <p:cNvSpPr>
            <a:spLocks noGrp="1"/>
          </p:cNvSpPr>
          <p:nvPr>
            <p:ph type="body" sz="quarter" idx="13"/>
          </p:nvPr>
        </p:nvSpPr>
        <p:spPr/>
        <p:txBody>
          <a:bodyPr/>
          <a:lstStyle/>
          <a:p>
            <a:r>
              <a:rPr lang="de-AT"/>
              <a:t>4</a:t>
            </a:r>
            <a:endParaRPr lang="de-DE"/>
          </a:p>
        </p:txBody>
      </p:sp>
      <p:sp>
        <p:nvSpPr>
          <p:cNvPr id="20" name="Textplatzhalter 19">
            <a:extLst>
              <a:ext uri="{FF2B5EF4-FFF2-40B4-BE49-F238E27FC236}">
                <a16:creationId xmlns:a16="http://schemas.microsoft.com/office/drawing/2014/main" id="{E531AC7D-83D7-8DD9-E2B3-96C7DFD31F4F}"/>
              </a:ext>
            </a:extLst>
          </p:cNvPr>
          <p:cNvSpPr>
            <a:spLocks noGrp="1"/>
          </p:cNvSpPr>
          <p:nvPr>
            <p:ph type="body" sz="quarter" idx="14"/>
          </p:nvPr>
        </p:nvSpPr>
        <p:spPr/>
        <p:txBody>
          <a:bodyPr/>
          <a:lstStyle/>
          <a:p>
            <a:r>
              <a:rPr lang="de-AT"/>
              <a:t>SCI Ventures</a:t>
            </a:r>
            <a:endParaRPr lang="de-DE"/>
          </a:p>
        </p:txBody>
      </p:sp>
      <p:sp>
        <p:nvSpPr>
          <p:cNvPr id="21" name="Textplatzhalter 20">
            <a:extLst>
              <a:ext uri="{FF2B5EF4-FFF2-40B4-BE49-F238E27FC236}">
                <a16:creationId xmlns:a16="http://schemas.microsoft.com/office/drawing/2014/main" id="{8F34315F-E341-9EF0-B8B9-F07A17052E8D}"/>
              </a:ext>
            </a:extLst>
          </p:cNvPr>
          <p:cNvSpPr>
            <a:spLocks noGrp="1"/>
          </p:cNvSpPr>
          <p:nvPr>
            <p:ph type="body" sz="quarter" idx="15"/>
          </p:nvPr>
        </p:nvSpPr>
        <p:spPr/>
        <p:txBody>
          <a:bodyPr/>
          <a:lstStyle/>
          <a:p>
            <a:r>
              <a:rPr lang="de-AT">
                <a:solidFill>
                  <a:srgbClr val="FF0000"/>
                </a:solidFill>
              </a:rPr>
              <a:t>2</a:t>
            </a:r>
            <a:endParaRPr lang="de-DE">
              <a:solidFill>
                <a:srgbClr val="FF0000"/>
              </a:solidFill>
            </a:endParaRPr>
          </a:p>
        </p:txBody>
      </p:sp>
      <p:sp>
        <p:nvSpPr>
          <p:cNvPr id="22" name="Textplatzhalter 21">
            <a:extLst>
              <a:ext uri="{FF2B5EF4-FFF2-40B4-BE49-F238E27FC236}">
                <a16:creationId xmlns:a16="http://schemas.microsoft.com/office/drawing/2014/main" id="{EAB84E41-FA71-01D5-BEE7-4C9F0FCDE31F}"/>
              </a:ext>
            </a:extLst>
          </p:cNvPr>
          <p:cNvSpPr>
            <a:spLocks noGrp="1"/>
          </p:cNvSpPr>
          <p:nvPr>
            <p:ph type="body" sz="quarter" idx="16"/>
          </p:nvPr>
        </p:nvSpPr>
        <p:spPr/>
        <p:txBody>
          <a:bodyPr/>
          <a:lstStyle/>
          <a:p>
            <a:r>
              <a:rPr lang="de-AT">
                <a:solidFill>
                  <a:schemeClr val="accent1">
                    <a:lumMod val="90000"/>
                    <a:lumOff val="10000"/>
                  </a:schemeClr>
                </a:solidFill>
              </a:rPr>
              <a:t>Querschnittslähmung – Was heißt das?</a:t>
            </a:r>
            <a:endParaRPr lang="de-DE">
              <a:solidFill>
                <a:schemeClr val="accent1">
                  <a:lumMod val="90000"/>
                  <a:lumOff val="10000"/>
                </a:schemeClr>
              </a:solidFill>
            </a:endParaRPr>
          </a:p>
        </p:txBody>
      </p:sp>
      <p:sp>
        <p:nvSpPr>
          <p:cNvPr id="23" name="Textplatzhalter 22">
            <a:extLst>
              <a:ext uri="{FF2B5EF4-FFF2-40B4-BE49-F238E27FC236}">
                <a16:creationId xmlns:a16="http://schemas.microsoft.com/office/drawing/2014/main" id="{5CA18710-00E0-FC31-A5EC-B0FC9AA0C13A}"/>
              </a:ext>
            </a:extLst>
          </p:cNvPr>
          <p:cNvSpPr>
            <a:spLocks noGrp="1"/>
          </p:cNvSpPr>
          <p:nvPr>
            <p:ph type="body" sz="quarter" idx="17"/>
          </p:nvPr>
        </p:nvSpPr>
        <p:spPr/>
        <p:txBody>
          <a:bodyPr/>
          <a:lstStyle/>
          <a:p>
            <a:r>
              <a:rPr lang="de-AT">
                <a:solidFill>
                  <a:srgbClr val="FF0000"/>
                </a:solidFill>
              </a:rPr>
              <a:t>5</a:t>
            </a:r>
            <a:endParaRPr lang="de-DE">
              <a:solidFill>
                <a:srgbClr val="FF0000"/>
              </a:solidFill>
            </a:endParaRPr>
          </a:p>
        </p:txBody>
      </p:sp>
      <p:sp>
        <p:nvSpPr>
          <p:cNvPr id="24" name="Textplatzhalter 23">
            <a:extLst>
              <a:ext uri="{FF2B5EF4-FFF2-40B4-BE49-F238E27FC236}">
                <a16:creationId xmlns:a16="http://schemas.microsoft.com/office/drawing/2014/main" id="{038673EF-2AAF-C52F-D336-7266061FEC75}"/>
              </a:ext>
            </a:extLst>
          </p:cNvPr>
          <p:cNvSpPr>
            <a:spLocks noGrp="1"/>
          </p:cNvSpPr>
          <p:nvPr>
            <p:ph type="body" sz="quarter" idx="18"/>
          </p:nvPr>
        </p:nvSpPr>
        <p:spPr/>
        <p:txBody>
          <a:bodyPr/>
          <a:lstStyle/>
          <a:p>
            <a:r>
              <a:rPr lang="de-AT">
                <a:solidFill>
                  <a:schemeClr val="accent1">
                    <a:lumMod val="90000"/>
                    <a:lumOff val="10000"/>
                  </a:schemeClr>
                </a:solidFill>
              </a:rPr>
              <a:t>Fragen / Diskussion</a:t>
            </a:r>
            <a:endParaRPr lang="de-DE">
              <a:solidFill>
                <a:schemeClr val="accent1">
                  <a:lumMod val="90000"/>
                  <a:lumOff val="10000"/>
                </a:schemeClr>
              </a:solidFill>
            </a:endParaRPr>
          </a:p>
        </p:txBody>
      </p:sp>
      <p:sp>
        <p:nvSpPr>
          <p:cNvPr id="25" name="Textplatzhalter 24">
            <a:extLst>
              <a:ext uri="{FF2B5EF4-FFF2-40B4-BE49-F238E27FC236}">
                <a16:creationId xmlns:a16="http://schemas.microsoft.com/office/drawing/2014/main" id="{B958FCF6-8D0C-A16E-869E-084693B7CB83}"/>
              </a:ext>
            </a:extLst>
          </p:cNvPr>
          <p:cNvSpPr>
            <a:spLocks noGrp="1"/>
          </p:cNvSpPr>
          <p:nvPr>
            <p:ph type="body" sz="quarter" idx="19"/>
          </p:nvPr>
        </p:nvSpPr>
        <p:spPr/>
        <p:txBody>
          <a:bodyPr/>
          <a:lstStyle/>
          <a:p>
            <a:r>
              <a:rPr lang="de-AT">
                <a:solidFill>
                  <a:srgbClr val="FF0000"/>
                </a:solidFill>
              </a:rPr>
              <a:t>3</a:t>
            </a:r>
            <a:endParaRPr lang="de-DE">
              <a:solidFill>
                <a:srgbClr val="FF0000"/>
              </a:solidFill>
            </a:endParaRPr>
          </a:p>
        </p:txBody>
      </p:sp>
      <p:sp>
        <p:nvSpPr>
          <p:cNvPr id="26" name="Textplatzhalter 25">
            <a:extLst>
              <a:ext uri="{FF2B5EF4-FFF2-40B4-BE49-F238E27FC236}">
                <a16:creationId xmlns:a16="http://schemas.microsoft.com/office/drawing/2014/main" id="{16A525C5-F072-2138-BD63-F5B9C1AF4EE8}"/>
              </a:ext>
            </a:extLst>
          </p:cNvPr>
          <p:cNvSpPr>
            <a:spLocks noGrp="1"/>
          </p:cNvSpPr>
          <p:nvPr>
            <p:ph type="body" sz="quarter" idx="20"/>
          </p:nvPr>
        </p:nvSpPr>
        <p:spPr/>
        <p:txBody>
          <a:bodyPr/>
          <a:lstStyle/>
          <a:p>
            <a:r>
              <a:rPr lang="de-AT">
                <a:solidFill>
                  <a:schemeClr val="tx2">
                    <a:lumMod val="90000"/>
                    <a:lumOff val="10000"/>
                  </a:schemeClr>
                </a:solidFill>
              </a:rPr>
              <a:t>Forschungsförderung bei Wings for Life</a:t>
            </a:r>
            <a:endParaRPr lang="de-DE">
              <a:solidFill>
                <a:schemeClr val="tx2">
                  <a:lumMod val="90000"/>
                  <a:lumOff val="10000"/>
                </a:schemeClr>
              </a:solidFill>
            </a:endParaRPr>
          </a:p>
        </p:txBody>
      </p:sp>
      <p:sp>
        <p:nvSpPr>
          <p:cNvPr id="17" name="Titel 16">
            <a:extLst>
              <a:ext uri="{FF2B5EF4-FFF2-40B4-BE49-F238E27FC236}">
                <a16:creationId xmlns:a16="http://schemas.microsoft.com/office/drawing/2014/main" id="{E8D75D56-E0A4-DF79-E972-F4BE0D590405}"/>
              </a:ext>
            </a:extLst>
          </p:cNvPr>
          <p:cNvSpPr>
            <a:spLocks noGrp="1"/>
          </p:cNvSpPr>
          <p:nvPr>
            <p:ph type="title"/>
          </p:nvPr>
        </p:nvSpPr>
        <p:spPr/>
        <p:txBody>
          <a:bodyPr/>
          <a:lstStyle/>
          <a:p>
            <a:r>
              <a:rPr lang="de-AT"/>
              <a:t>AGENDA</a:t>
            </a:r>
            <a:endParaRPr lang="de-DE"/>
          </a:p>
        </p:txBody>
      </p:sp>
    </p:spTree>
    <p:extLst>
      <p:ext uri="{BB962C8B-B14F-4D97-AF65-F5344CB8AC3E}">
        <p14:creationId xmlns:p14="http://schemas.microsoft.com/office/powerpoint/2010/main" val="29027790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95F42-6CB3-F8B1-995A-BAF6F6D4F73F}"/>
            </a:ext>
          </a:extLst>
        </p:cNvPr>
        <p:cNvGrpSpPr/>
        <p:nvPr/>
      </p:nvGrpSpPr>
      <p:grpSpPr>
        <a:xfrm>
          <a:off x="0" y="0"/>
          <a:ext cx="0" cy="0"/>
          <a:chOff x="0" y="0"/>
          <a:chExt cx="0" cy="0"/>
        </a:xfrm>
      </p:grpSpPr>
      <p:sp>
        <p:nvSpPr>
          <p:cNvPr id="20" name="Textplatzhalter 19">
            <a:extLst>
              <a:ext uri="{FF2B5EF4-FFF2-40B4-BE49-F238E27FC236}">
                <a16:creationId xmlns:a16="http://schemas.microsoft.com/office/drawing/2014/main" id="{9840103D-7C29-724F-379B-054DEF9EE491}"/>
              </a:ext>
            </a:extLst>
          </p:cNvPr>
          <p:cNvSpPr>
            <a:spLocks noGrp="1"/>
          </p:cNvSpPr>
          <p:nvPr>
            <p:ph type="body" sz="quarter" idx="11"/>
          </p:nvPr>
        </p:nvSpPr>
        <p:spPr>
          <a:xfrm>
            <a:off x="748016" y="914890"/>
            <a:ext cx="5907975" cy="1381648"/>
          </a:xfrm>
        </p:spPr>
        <p:txBody>
          <a:bodyPr/>
          <a:lstStyle/>
          <a:p>
            <a:r>
              <a:rPr lang="de-DE" sz="4800"/>
              <a:t>SCI-VENTURES</a:t>
            </a:r>
          </a:p>
        </p:txBody>
      </p:sp>
      <p:sp>
        <p:nvSpPr>
          <p:cNvPr id="2" name="Textplatzhalter 2">
            <a:extLst>
              <a:ext uri="{FF2B5EF4-FFF2-40B4-BE49-F238E27FC236}">
                <a16:creationId xmlns:a16="http://schemas.microsoft.com/office/drawing/2014/main" id="{15EAD62A-F5E0-D64C-70A6-5C6FD22D949C}"/>
              </a:ext>
            </a:extLst>
          </p:cNvPr>
          <p:cNvSpPr>
            <a:spLocks noGrp="1"/>
          </p:cNvSpPr>
          <p:nvPr>
            <p:ph type="body" sz="quarter" idx="13"/>
          </p:nvPr>
        </p:nvSpPr>
        <p:spPr>
          <a:xfrm>
            <a:off x="748016" y="1731047"/>
            <a:ext cx="5347984" cy="806540"/>
          </a:xfrm>
        </p:spPr>
        <p:txBody>
          <a:bodyPr>
            <a:normAutofit/>
          </a:bodyPr>
          <a:lstStyle/>
          <a:p>
            <a:pPr>
              <a:lnSpc>
                <a:spcPts val="2000"/>
              </a:lnSpc>
            </a:pPr>
            <a:r>
              <a:rPr lang="de-DE" sz="2000"/>
              <a:t>Gegründet von den führenden Stiftungen im SCI-Bereich</a:t>
            </a:r>
          </a:p>
        </p:txBody>
      </p:sp>
      <p:sp>
        <p:nvSpPr>
          <p:cNvPr id="6" name="Rectangle 2">
            <a:extLst>
              <a:ext uri="{FF2B5EF4-FFF2-40B4-BE49-F238E27FC236}">
                <a16:creationId xmlns:a16="http://schemas.microsoft.com/office/drawing/2014/main" id="{DCF4A386-C36E-9D51-221A-56DED05AAF5D}"/>
              </a:ext>
            </a:extLst>
          </p:cNvPr>
          <p:cNvSpPr>
            <a:spLocks noChangeArrowheads="1"/>
          </p:cNvSpPr>
          <p:nvPr/>
        </p:nvSpPr>
        <p:spPr bwMode="auto">
          <a:xfrm>
            <a:off x="0" y="90100"/>
            <a:ext cx="65" cy="276999"/>
          </a:xfrm>
          <a:prstGeom prst="rect">
            <a:avLst/>
          </a:prstGeom>
          <a:solidFill>
            <a:srgbClr val="F7F6F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altLang="de-DE" sz="1800" b="0" i="0" u="none" strike="noStrike" kern="1200" cap="none" spc="0" normalizeH="0" baseline="0" noProof="0">
              <a:ln>
                <a:noFill/>
              </a:ln>
              <a:solidFill>
                <a:srgbClr val="001D46"/>
              </a:solidFill>
              <a:effectLst/>
              <a:uLnTx/>
              <a:uFillTx/>
              <a:latin typeface="Arial" panose="020B0604020202020204" pitchFamily="34" charset="0"/>
              <a:ea typeface="+mn-ea"/>
              <a:cs typeface="+mn-cs"/>
            </a:endParaRPr>
          </a:p>
        </p:txBody>
      </p:sp>
      <p:pic>
        <p:nvPicPr>
          <p:cNvPr id="4" name="Grafik 3">
            <a:extLst>
              <a:ext uri="{FF2B5EF4-FFF2-40B4-BE49-F238E27FC236}">
                <a16:creationId xmlns:a16="http://schemas.microsoft.com/office/drawing/2014/main" id="{D73D06BC-8274-664F-12FE-4D8CF54B5436}"/>
              </a:ext>
            </a:extLst>
          </p:cNvPr>
          <p:cNvPicPr>
            <a:picLocks noChangeAspect="1"/>
          </p:cNvPicPr>
          <p:nvPr/>
        </p:nvPicPr>
        <p:blipFill>
          <a:blip r:embed="rId3"/>
          <a:stretch>
            <a:fillRect/>
          </a:stretch>
        </p:blipFill>
        <p:spPr>
          <a:xfrm>
            <a:off x="4104211" y="2881616"/>
            <a:ext cx="1819530" cy="2228480"/>
          </a:xfrm>
          <a:prstGeom prst="rect">
            <a:avLst/>
          </a:prstGeom>
        </p:spPr>
      </p:pic>
      <p:pic>
        <p:nvPicPr>
          <p:cNvPr id="9" name="Grafik 8">
            <a:extLst>
              <a:ext uri="{FF2B5EF4-FFF2-40B4-BE49-F238E27FC236}">
                <a16:creationId xmlns:a16="http://schemas.microsoft.com/office/drawing/2014/main" id="{6B15C14C-6BD2-DDAE-7032-D9C0F0599EB4}"/>
              </a:ext>
            </a:extLst>
          </p:cNvPr>
          <p:cNvPicPr>
            <a:picLocks noChangeAspect="1"/>
          </p:cNvPicPr>
          <p:nvPr/>
        </p:nvPicPr>
        <p:blipFill>
          <a:blip r:embed="rId4"/>
          <a:stretch>
            <a:fillRect/>
          </a:stretch>
        </p:blipFill>
        <p:spPr>
          <a:xfrm>
            <a:off x="7555529" y="1954612"/>
            <a:ext cx="3070810" cy="1977641"/>
          </a:xfrm>
          <a:prstGeom prst="rect">
            <a:avLst/>
          </a:prstGeom>
        </p:spPr>
      </p:pic>
      <p:pic>
        <p:nvPicPr>
          <p:cNvPr id="12" name="Grafik 11">
            <a:extLst>
              <a:ext uri="{FF2B5EF4-FFF2-40B4-BE49-F238E27FC236}">
                <a16:creationId xmlns:a16="http://schemas.microsoft.com/office/drawing/2014/main" id="{98E66899-14DA-8A55-3F8C-D240A10AB7E5}"/>
              </a:ext>
            </a:extLst>
          </p:cNvPr>
          <p:cNvPicPr>
            <a:picLocks noChangeAspect="1"/>
          </p:cNvPicPr>
          <p:nvPr/>
        </p:nvPicPr>
        <p:blipFill>
          <a:blip r:embed="rId5"/>
          <a:stretch>
            <a:fillRect/>
          </a:stretch>
        </p:blipFill>
        <p:spPr>
          <a:xfrm>
            <a:off x="5893803" y="4215988"/>
            <a:ext cx="3800526" cy="2340478"/>
          </a:xfrm>
          <a:prstGeom prst="rect">
            <a:avLst/>
          </a:prstGeom>
        </p:spPr>
      </p:pic>
      <p:pic>
        <p:nvPicPr>
          <p:cNvPr id="14" name="Grafik 13">
            <a:extLst>
              <a:ext uri="{FF2B5EF4-FFF2-40B4-BE49-F238E27FC236}">
                <a16:creationId xmlns:a16="http://schemas.microsoft.com/office/drawing/2014/main" id="{BC40A512-F68A-CAF6-0A88-68429683BA73}"/>
              </a:ext>
            </a:extLst>
          </p:cNvPr>
          <p:cNvPicPr>
            <a:picLocks noChangeAspect="1"/>
          </p:cNvPicPr>
          <p:nvPr/>
        </p:nvPicPr>
        <p:blipFill>
          <a:blip r:embed="rId6"/>
          <a:stretch>
            <a:fillRect/>
          </a:stretch>
        </p:blipFill>
        <p:spPr>
          <a:xfrm>
            <a:off x="6305198" y="451688"/>
            <a:ext cx="2500661" cy="2122120"/>
          </a:xfrm>
          <a:prstGeom prst="rect">
            <a:avLst/>
          </a:prstGeom>
        </p:spPr>
      </p:pic>
      <p:pic>
        <p:nvPicPr>
          <p:cNvPr id="17" name="Grafik 16">
            <a:extLst>
              <a:ext uri="{FF2B5EF4-FFF2-40B4-BE49-F238E27FC236}">
                <a16:creationId xmlns:a16="http://schemas.microsoft.com/office/drawing/2014/main" id="{2D6582DB-AE25-41B5-E0AF-47763F52A08E}"/>
              </a:ext>
            </a:extLst>
          </p:cNvPr>
          <p:cNvPicPr>
            <a:picLocks noChangeAspect="1"/>
          </p:cNvPicPr>
          <p:nvPr/>
        </p:nvPicPr>
        <p:blipFill>
          <a:blip r:embed="rId7"/>
          <a:stretch>
            <a:fillRect/>
          </a:stretch>
        </p:blipFill>
        <p:spPr>
          <a:xfrm>
            <a:off x="825153" y="2458269"/>
            <a:ext cx="1819529" cy="1790950"/>
          </a:xfrm>
          <a:prstGeom prst="rect">
            <a:avLst/>
          </a:prstGeom>
        </p:spPr>
      </p:pic>
      <p:pic>
        <p:nvPicPr>
          <p:cNvPr id="19" name="Grafik 18">
            <a:extLst>
              <a:ext uri="{FF2B5EF4-FFF2-40B4-BE49-F238E27FC236}">
                <a16:creationId xmlns:a16="http://schemas.microsoft.com/office/drawing/2014/main" id="{B289D45B-3F16-9B5C-1CDC-59BEFF6AF066}"/>
              </a:ext>
            </a:extLst>
          </p:cNvPr>
          <p:cNvPicPr>
            <a:picLocks noChangeAspect="1"/>
          </p:cNvPicPr>
          <p:nvPr/>
        </p:nvPicPr>
        <p:blipFill>
          <a:blip r:embed="rId8"/>
          <a:stretch>
            <a:fillRect/>
          </a:stretch>
        </p:blipFill>
        <p:spPr>
          <a:xfrm>
            <a:off x="2055615" y="4636227"/>
            <a:ext cx="1411000" cy="1500000"/>
          </a:xfrm>
          <a:prstGeom prst="rect">
            <a:avLst/>
          </a:prstGeom>
        </p:spPr>
      </p:pic>
    </p:spTree>
    <p:extLst>
      <p:ext uri="{BB962C8B-B14F-4D97-AF65-F5344CB8AC3E}">
        <p14:creationId xmlns:p14="http://schemas.microsoft.com/office/powerpoint/2010/main" val="40807191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3A266-732B-F07C-A02D-18C8DC3628AE}"/>
            </a:ext>
          </a:extLst>
        </p:cNvPr>
        <p:cNvGrpSpPr/>
        <p:nvPr/>
      </p:nvGrpSpPr>
      <p:grpSpPr>
        <a:xfrm>
          <a:off x="0" y="0"/>
          <a:ext cx="0" cy="0"/>
          <a:chOff x="0" y="0"/>
          <a:chExt cx="0" cy="0"/>
        </a:xfrm>
      </p:grpSpPr>
      <p:pic>
        <p:nvPicPr>
          <p:cNvPr id="15" name="Bildplatzhalter 7" descr="Ein Bild, das Text, Computer, Screenshot, Betriebssystem enthält.&#10;&#10;Automatisch generierte Beschreibung">
            <a:extLst>
              <a:ext uri="{FF2B5EF4-FFF2-40B4-BE49-F238E27FC236}">
                <a16:creationId xmlns:a16="http://schemas.microsoft.com/office/drawing/2014/main" id="{4CC262BF-3A28-431A-D4ED-8511EC0A25C7}"/>
              </a:ext>
            </a:extLst>
          </p:cNvPr>
          <p:cNvPicPr>
            <a:picLocks noChangeAspect="1"/>
          </p:cNvPicPr>
          <p:nvPr/>
        </p:nvPicPr>
        <p:blipFill rotWithShape="1">
          <a:blip r:embed="rId3"/>
          <a:srcRect t="50838" r="1666" b="4906"/>
          <a:stretch/>
        </p:blipFill>
        <p:spPr>
          <a:xfrm>
            <a:off x="-10510" y="-10510"/>
            <a:ext cx="12192001" cy="6858000"/>
          </a:xfrm>
          <a:prstGeom prst="rect">
            <a:avLst/>
          </a:prstGeom>
        </p:spPr>
      </p:pic>
      <p:sp>
        <p:nvSpPr>
          <p:cNvPr id="5" name="Textplatzhalter 4">
            <a:extLst>
              <a:ext uri="{FF2B5EF4-FFF2-40B4-BE49-F238E27FC236}">
                <a16:creationId xmlns:a16="http://schemas.microsoft.com/office/drawing/2014/main" id="{DEE07E89-15FE-129F-5224-B805895E9368}"/>
              </a:ext>
            </a:extLst>
          </p:cNvPr>
          <p:cNvSpPr>
            <a:spLocks noGrp="1"/>
          </p:cNvSpPr>
          <p:nvPr>
            <p:ph type="body" sz="quarter" idx="15"/>
          </p:nvPr>
        </p:nvSpPr>
        <p:spPr>
          <a:xfrm>
            <a:off x="1048279" y="2607971"/>
            <a:ext cx="4433585" cy="4018560"/>
          </a:xfrm>
        </p:spPr>
        <p:txBody>
          <a:bodyPr vert="horz" lIns="91440" tIns="45720" rIns="91440" bIns="45720" rtlCol="0">
            <a:normAutofit/>
          </a:bodyPr>
          <a:lstStyle/>
          <a:p>
            <a:r>
              <a:rPr lang="en-US" sz="1800" b="1">
                <a:latin typeface="Trade Gothic Next Cond" panose="020B0506040303020004" pitchFamily="34" charset="0"/>
              </a:rPr>
              <a:t>Expert Investor</a:t>
            </a:r>
          </a:p>
          <a:p>
            <a:pPr marL="0" indent="0">
              <a:buNone/>
            </a:pP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Medizinische</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Wirkung</a:t>
            </a:r>
            <a:r>
              <a:rPr lang="en-US" sz="1800">
                <a:latin typeface="Trade Gothic Next Cond" panose="020B0506040303020004" pitchFamily="34" charset="0"/>
                <a:sym typeface="Wingdings" panose="05000000000000000000" pitchFamily="2" charset="2"/>
              </a:rPr>
              <a:t> (impact) und die </a:t>
            </a:r>
            <a:r>
              <a:rPr lang="en-US" sz="1800" err="1">
                <a:latin typeface="Trade Gothic Next Cond" panose="020B0506040303020004" pitchFamily="34" charset="0"/>
                <a:sym typeface="Wingdings" panose="05000000000000000000" pitchFamily="2" charset="2"/>
              </a:rPr>
              <a:t>Lösung</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eines</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biologischen</a:t>
            </a:r>
            <a:r>
              <a:rPr lang="en-US" sz="1800">
                <a:latin typeface="Trade Gothic Next Cond" panose="020B0506040303020004" pitchFamily="34" charset="0"/>
                <a:sym typeface="Wingdings" panose="05000000000000000000" pitchFamily="2" charset="2"/>
              </a:rPr>
              <a:t> Problems </a:t>
            </a:r>
            <a:r>
              <a:rPr lang="en-US" sz="1800" err="1">
                <a:latin typeface="Trade Gothic Next Cond" panose="020B0506040303020004" pitchFamily="34" charset="0"/>
                <a:sym typeface="Wingdings" panose="05000000000000000000" pitchFamily="2" charset="2"/>
              </a:rPr>
              <a:t>stehen</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im</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Mittelpunkt</a:t>
            </a:r>
            <a:r>
              <a:rPr lang="en-US" sz="1800">
                <a:latin typeface="Trade Gothic Next Cond" panose="020B0506040303020004" pitchFamily="34" charset="0"/>
                <a:sym typeface="Wingdings" panose="05000000000000000000" pitchFamily="2" charset="2"/>
              </a:rPr>
              <a:t>.</a:t>
            </a:r>
            <a:endParaRPr lang="en-US" sz="1800">
              <a:latin typeface="Trade Gothic Next Cond" panose="020B0506040303020004" pitchFamily="34" charset="0"/>
            </a:endParaRPr>
          </a:p>
          <a:p>
            <a:endParaRPr lang="en-US" sz="1800">
              <a:latin typeface="Trade Gothic Next Cond" panose="020B0506040303020004" pitchFamily="34" charset="0"/>
            </a:endParaRPr>
          </a:p>
          <a:p>
            <a:r>
              <a:rPr lang="en-US" sz="1800" b="1">
                <a:latin typeface="Trade Gothic Next Cond" panose="020B0506040303020004" pitchFamily="34" charset="0"/>
              </a:rPr>
              <a:t>Philanthropy Fonds</a:t>
            </a:r>
          </a:p>
          <a:p>
            <a:pPr marL="0" indent="0">
              <a:buNone/>
            </a:pPr>
            <a:r>
              <a:rPr lang="en-US" sz="1800">
                <a:latin typeface="Trade Gothic Next Cond" panose="020B0506040303020004" pitchFamily="34" charset="0"/>
                <a:sym typeface="Wingdings" panose="05000000000000000000" pitchFamily="2" charset="2"/>
              </a:rPr>
              <a:t> 100% </a:t>
            </a:r>
            <a:r>
              <a:rPr lang="en-US" sz="1800" err="1">
                <a:latin typeface="Trade Gothic Next Cond" panose="020B0506040303020004" pitchFamily="34" charset="0"/>
                <a:sym typeface="Wingdings" panose="05000000000000000000" pitchFamily="2" charset="2"/>
              </a:rPr>
              <a:t>Reinvestition</a:t>
            </a:r>
            <a:r>
              <a:rPr lang="en-US" sz="1800">
                <a:latin typeface="Trade Gothic Next Cond" panose="020B0506040303020004" pitchFamily="34" charset="0"/>
                <a:sym typeface="Wingdings" panose="05000000000000000000" pitchFamily="2" charset="2"/>
              </a:rPr>
              <a:t> und </a:t>
            </a:r>
            <a:r>
              <a:rPr lang="en-US" sz="1800" err="1">
                <a:latin typeface="Trade Gothic Next Cond" panose="020B0506040303020004" pitchFamily="34" charset="0"/>
                <a:sym typeface="Wingdings" panose="05000000000000000000" pitchFamily="2" charset="2"/>
              </a:rPr>
              <a:t>somit</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keine</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Ausschüttung</a:t>
            </a:r>
            <a:r>
              <a:rPr lang="en-US" sz="1800">
                <a:latin typeface="Trade Gothic Next Cond" panose="020B0506040303020004" pitchFamily="34" charset="0"/>
                <a:sym typeface="Wingdings" panose="05000000000000000000" pitchFamily="2" charset="2"/>
              </a:rPr>
              <a:t> an die LPs und </a:t>
            </a:r>
            <a:r>
              <a:rPr lang="en-US" sz="1800" err="1">
                <a:latin typeface="Trade Gothic Next Cond" panose="020B0506040303020004" pitchFamily="34" charset="0"/>
                <a:sym typeface="Wingdings" panose="05000000000000000000" pitchFamily="2" charset="2"/>
              </a:rPr>
              <a:t>Investoren</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oder</a:t>
            </a:r>
            <a:r>
              <a:rPr lang="en-US" sz="1800">
                <a:latin typeface="Trade Gothic Next Cond" panose="020B0506040303020004" pitchFamily="34" charset="0"/>
                <a:sym typeface="Wingdings" panose="05000000000000000000" pitchFamily="2" charset="2"/>
              </a:rPr>
              <a:t> </a:t>
            </a:r>
            <a:r>
              <a:rPr lang="en-US" sz="1800" err="1">
                <a:latin typeface="Trade Gothic Next Cond" panose="020B0506040303020004" pitchFamily="34" charset="0"/>
                <a:sym typeface="Wingdings" panose="05000000000000000000" pitchFamily="2" charset="2"/>
              </a:rPr>
              <a:t>als</a:t>
            </a:r>
            <a:r>
              <a:rPr lang="en-US" sz="1800">
                <a:latin typeface="Trade Gothic Next Cond" panose="020B0506040303020004" pitchFamily="34" charset="0"/>
                <a:sym typeface="Wingdings" panose="05000000000000000000" pitchFamily="2" charset="2"/>
              </a:rPr>
              <a:t> “carried interest” an die </a:t>
            </a:r>
            <a:r>
              <a:rPr lang="en-US" sz="1800" err="1">
                <a:latin typeface="Trade Gothic Next Cond" panose="020B0506040303020004" pitchFamily="34" charset="0"/>
                <a:sym typeface="Wingdings" panose="05000000000000000000" pitchFamily="2" charset="2"/>
              </a:rPr>
              <a:t>Fondsmanager</a:t>
            </a:r>
            <a:r>
              <a:rPr lang="en-US" sz="1800">
                <a:latin typeface="Trade Gothic Next Cond" panose="020B0506040303020004" pitchFamily="34" charset="0"/>
                <a:sym typeface="Wingdings" panose="05000000000000000000" pitchFamily="2" charset="2"/>
              </a:rPr>
              <a:t>.</a:t>
            </a:r>
            <a:endParaRPr lang="en-US" sz="1800">
              <a:latin typeface="Trade Gothic Next Cond" panose="020B0506040303020004" pitchFamily="34" charset="0"/>
            </a:endParaRPr>
          </a:p>
          <a:p>
            <a:pPr marL="0" indent="0">
              <a:buNone/>
            </a:pPr>
            <a:endParaRPr lang="en-US" sz="1800">
              <a:latin typeface="Trade Gothic Next Cond" panose="020B0506040303020004" pitchFamily="34" charset="0"/>
            </a:endParaRPr>
          </a:p>
          <a:p>
            <a:pPr marL="0" indent="0">
              <a:buNone/>
            </a:pPr>
            <a:endParaRPr lang="de-AT" sz="1800">
              <a:latin typeface="+mj-lt"/>
            </a:endParaRPr>
          </a:p>
        </p:txBody>
      </p:sp>
      <p:sp>
        <p:nvSpPr>
          <p:cNvPr id="20" name="Textplatzhalter 19">
            <a:extLst>
              <a:ext uri="{FF2B5EF4-FFF2-40B4-BE49-F238E27FC236}">
                <a16:creationId xmlns:a16="http://schemas.microsoft.com/office/drawing/2014/main" id="{1BDBC0C5-0FEF-C507-ACEC-D268AE6B81F1}"/>
              </a:ext>
            </a:extLst>
          </p:cNvPr>
          <p:cNvSpPr>
            <a:spLocks noGrp="1"/>
          </p:cNvSpPr>
          <p:nvPr>
            <p:ph type="body" sz="quarter" idx="11"/>
          </p:nvPr>
        </p:nvSpPr>
        <p:spPr>
          <a:xfrm>
            <a:off x="748016" y="914890"/>
            <a:ext cx="5907975" cy="1381648"/>
          </a:xfrm>
        </p:spPr>
        <p:txBody>
          <a:bodyPr/>
          <a:lstStyle/>
          <a:p>
            <a:r>
              <a:rPr lang="de-DE" sz="4800"/>
              <a:t>SCI-VENTURES</a:t>
            </a:r>
          </a:p>
        </p:txBody>
      </p:sp>
      <p:sp>
        <p:nvSpPr>
          <p:cNvPr id="2" name="Textplatzhalter 2">
            <a:extLst>
              <a:ext uri="{FF2B5EF4-FFF2-40B4-BE49-F238E27FC236}">
                <a16:creationId xmlns:a16="http://schemas.microsoft.com/office/drawing/2014/main" id="{A4DE4AC5-152A-34AE-6ABD-E2DDC4EEA6F0}"/>
              </a:ext>
            </a:extLst>
          </p:cNvPr>
          <p:cNvSpPr>
            <a:spLocks noGrp="1"/>
          </p:cNvSpPr>
          <p:nvPr>
            <p:ph type="body" sz="quarter" idx="13"/>
          </p:nvPr>
        </p:nvSpPr>
        <p:spPr>
          <a:xfrm>
            <a:off x="748016" y="1731047"/>
            <a:ext cx="5347984" cy="806540"/>
          </a:xfrm>
        </p:spPr>
        <p:txBody>
          <a:bodyPr>
            <a:normAutofit/>
          </a:bodyPr>
          <a:lstStyle/>
          <a:p>
            <a:pPr>
              <a:lnSpc>
                <a:spcPts val="2000"/>
              </a:lnSpc>
            </a:pPr>
            <a:r>
              <a:rPr lang="de-DE" sz="2000"/>
              <a:t>Venture Capital Fonds mit 2 entscheidenden Unterschieden zu normalen Fonds</a:t>
            </a:r>
          </a:p>
        </p:txBody>
      </p:sp>
      <p:sp>
        <p:nvSpPr>
          <p:cNvPr id="6" name="Rectangle 2">
            <a:extLst>
              <a:ext uri="{FF2B5EF4-FFF2-40B4-BE49-F238E27FC236}">
                <a16:creationId xmlns:a16="http://schemas.microsoft.com/office/drawing/2014/main" id="{E8F38B89-AB8B-739A-7551-618C7B77B69A}"/>
              </a:ext>
            </a:extLst>
          </p:cNvPr>
          <p:cNvSpPr>
            <a:spLocks noChangeArrowheads="1"/>
          </p:cNvSpPr>
          <p:nvPr/>
        </p:nvSpPr>
        <p:spPr bwMode="auto">
          <a:xfrm>
            <a:off x="0" y="90100"/>
            <a:ext cx="65" cy="276999"/>
          </a:xfrm>
          <a:prstGeom prst="rect">
            <a:avLst/>
          </a:prstGeom>
          <a:solidFill>
            <a:srgbClr val="F7F6F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altLang="de-DE" sz="1800" b="0" i="0" u="none" strike="noStrike" kern="1200" cap="none" spc="0" normalizeH="0" baseline="0" noProof="0">
              <a:ln>
                <a:noFill/>
              </a:ln>
              <a:solidFill>
                <a:srgbClr val="001D46"/>
              </a:solidFill>
              <a:effectLst/>
              <a:uLnTx/>
              <a:uFillTx/>
              <a:latin typeface="Arial" panose="020B0604020202020204" pitchFamily="34" charset="0"/>
              <a:ea typeface="+mn-ea"/>
              <a:cs typeface="+mn-cs"/>
            </a:endParaRPr>
          </a:p>
        </p:txBody>
      </p:sp>
      <p:pic>
        <p:nvPicPr>
          <p:cNvPr id="8" name="Grafik 7">
            <a:extLst>
              <a:ext uri="{FF2B5EF4-FFF2-40B4-BE49-F238E27FC236}">
                <a16:creationId xmlns:a16="http://schemas.microsoft.com/office/drawing/2014/main" id="{29836C78-4971-F8E8-1C24-7C354CE044A5}"/>
              </a:ext>
            </a:extLst>
          </p:cNvPr>
          <p:cNvPicPr>
            <a:picLocks noChangeAspect="1"/>
          </p:cNvPicPr>
          <p:nvPr/>
        </p:nvPicPr>
        <p:blipFill>
          <a:blip r:embed="rId4"/>
          <a:stretch>
            <a:fillRect/>
          </a:stretch>
        </p:blipFill>
        <p:spPr>
          <a:xfrm>
            <a:off x="7295557" y="1313793"/>
            <a:ext cx="4311024" cy="4441136"/>
          </a:xfrm>
          <a:prstGeom prst="rect">
            <a:avLst/>
          </a:prstGeom>
        </p:spPr>
      </p:pic>
      <p:pic>
        <p:nvPicPr>
          <p:cNvPr id="11" name="Grafik 10">
            <a:extLst>
              <a:ext uri="{FF2B5EF4-FFF2-40B4-BE49-F238E27FC236}">
                <a16:creationId xmlns:a16="http://schemas.microsoft.com/office/drawing/2014/main" id="{7977DC47-78DA-508C-6D5D-A84C4429DDC6}"/>
              </a:ext>
            </a:extLst>
          </p:cNvPr>
          <p:cNvPicPr>
            <a:picLocks noChangeAspect="1"/>
          </p:cNvPicPr>
          <p:nvPr/>
        </p:nvPicPr>
        <p:blipFill>
          <a:blip r:embed="rId5"/>
          <a:stretch>
            <a:fillRect/>
          </a:stretch>
        </p:blipFill>
        <p:spPr>
          <a:xfrm>
            <a:off x="6710138" y="1429867"/>
            <a:ext cx="5481862" cy="3137081"/>
          </a:xfrm>
          <a:prstGeom prst="rect">
            <a:avLst/>
          </a:prstGeom>
        </p:spPr>
      </p:pic>
    </p:spTree>
    <p:extLst>
      <p:ext uri="{BB962C8B-B14F-4D97-AF65-F5344CB8AC3E}">
        <p14:creationId xmlns:p14="http://schemas.microsoft.com/office/powerpoint/2010/main" val="10348058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107DD-AFD7-F2CE-B57D-AB9D3895F7D8}"/>
            </a:ext>
          </a:extLst>
        </p:cNvPr>
        <p:cNvGrpSpPr/>
        <p:nvPr/>
      </p:nvGrpSpPr>
      <p:grpSpPr>
        <a:xfrm>
          <a:off x="0" y="0"/>
          <a:ext cx="0" cy="0"/>
          <a:chOff x="0" y="0"/>
          <a:chExt cx="0" cy="0"/>
        </a:xfrm>
      </p:grpSpPr>
      <p:pic>
        <p:nvPicPr>
          <p:cNvPr id="15" name="Bildplatzhalter 7" descr="Ein Bild, das Text, Computer, Screenshot, Betriebssystem enthält.&#10;&#10;Automatisch generierte Beschreibung">
            <a:extLst>
              <a:ext uri="{FF2B5EF4-FFF2-40B4-BE49-F238E27FC236}">
                <a16:creationId xmlns:a16="http://schemas.microsoft.com/office/drawing/2014/main" id="{E88A99C9-3D59-1020-FF7A-8637BF280C43}"/>
              </a:ext>
            </a:extLst>
          </p:cNvPr>
          <p:cNvPicPr>
            <a:picLocks noChangeAspect="1"/>
          </p:cNvPicPr>
          <p:nvPr/>
        </p:nvPicPr>
        <p:blipFill rotWithShape="1">
          <a:blip r:embed="rId3"/>
          <a:srcRect t="50838" r="1666" b="4906"/>
          <a:stretch/>
        </p:blipFill>
        <p:spPr>
          <a:xfrm>
            <a:off x="-10510" y="-10510"/>
            <a:ext cx="12192001" cy="6858000"/>
          </a:xfrm>
          <a:prstGeom prst="rect">
            <a:avLst/>
          </a:prstGeom>
        </p:spPr>
      </p:pic>
      <p:sp>
        <p:nvSpPr>
          <p:cNvPr id="5" name="Textplatzhalter 4">
            <a:extLst>
              <a:ext uri="{FF2B5EF4-FFF2-40B4-BE49-F238E27FC236}">
                <a16:creationId xmlns:a16="http://schemas.microsoft.com/office/drawing/2014/main" id="{C4F26DF9-96F5-715E-7A11-3D21F894E28E}"/>
              </a:ext>
            </a:extLst>
          </p:cNvPr>
          <p:cNvSpPr>
            <a:spLocks noGrp="1"/>
          </p:cNvSpPr>
          <p:nvPr>
            <p:ph type="body" sz="quarter" idx="15"/>
          </p:nvPr>
        </p:nvSpPr>
        <p:spPr>
          <a:xfrm>
            <a:off x="1048278" y="1924550"/>
            <a:ext cx="4433585" cy="4018560"/>
          </a:xfrm>
        </p:spPr>
        <p:txBody>
          <a:bodyPr vert="horz" lIns="91440" tIns="45720" rIns="91440" bIns="45720" rtlCol="0">
            <a:normAutofit/>
          </a:bodyPr>
          <a:lstStyle/>
          <a:p>
            <a:pPr lvl="0"/>
            <a:r>
              <a:rPr lang="de-DE" sz="1800" b="1">
                <a:latin typeface="Trade Gothic Next Cond" panose="020B0506040303020004" pitchFamily="34" charset="0"/>
              </a:rPr>
              <a:t>Fokus</a:t>
            </a:r>
          </a:p>
          <a:p>
            <a:pPr marL="0" lvl="0" indent="0">
              <a:buNone/>
            </a:pPr>
            <a:r>
              <a:rPr lang="de-DE" sz="1800">
                <a:latin typeface="Trade Gothic Next Cond" panose="020B0506040303020004" pitchFamily="34" charset="0"/>
                <a:sym typeface="Wingdings" panose="05000000000000000000" pitchFamily="2" charset="2"/>
              </a:rPr>
              <a:t> </a:t>
            </a:r>
            <a:r>
              <a:rPr lang="de-DE" sz="1800">
                <a:latin typeface="Trade Gothic Next Cond" panose="020B0506040303020004" pitchFamily="34" charset="0"/>
              </a:rPr>
              <a:t>Seed- und Series-A-Finanzierungen für junge, wachstumsorientierte Biotech- und Medtech-Unternehmen. Ziel ist es, die Lücke zwischen Laborforschung und klinischer Anwendung am Patienten zu schließen (</a:t>
            </a:r>
            <a:r>
              <a:rPr lang="de-DE" sz="1800" err="1">
                <a:latin typeface="Trade Gothic Next Cond" panose="020B0506040303020004" pitchFamily="34" charset="0"/>
              </a:rPr>
              <a:t>valley</a:t>
            </a:r>
            <a:r>
              <a:rPr lang="de-DE" sz="1800">
                <a:latin typeface="Trade Gothic Next Cond" panose="020B0506040303020004" pitchFamily="34" charset="0"/>
              </a:rPr>
              <a:t> of </a:t>
            </a:r>
            <a:r>
              <a:rPr lang="de-DE" sz="1800" err="1">
                <a:latin typeface="Trade Gothic Next Cond" panose="020B0506040303020004" pitchFamily="34" charset="0"/>
              </a:rPr>
              <a:t>death</a:t>
            </a:r>
            <a:r>
              <a:rPr lang="de-DE" sz="1800">
                <a:latin typeface="Trade Gothic Next Cond" panose="020B0506040303020004" pitchFamily="34" charset="0"/>
              </a:rPr>
              <a:t> – high </a:t>
            </a:r>
            <a:r>
              <a:rPr lang="de-DE" sz="1800" err="1">
                <a:latin typeface="Trade Gothic Next Cond" panose="020B0506040303020004" pitchFamily="34" charset="0"/>
              </a:rPr>
              <a:t>risk</a:t>
            </a:r>
            <a:r>
              <a:rPr lang="de-DE" sz="1800">
                <a:latin typeface="Trade Gothic Next Cond" panose="020B0506040303020004" pitchFamily="34" charset="0"/>
              </a:rPr>
              <a:t>)</a:t>
            </a:r>
          </a:p>
          <a:p>
            <a:pPr lvl="0"/>
            <a:r>
              <a:rPr lang="de-DE" sz="1800" b="1">
                <a:latin typeface="Trade Gothic Next Cond" panose="020B0506040303020004" pitchFamily="34" charset="0"/>
              </a:rPr>
              <a:t>Volumen</a:t>
            </a:r>
          </a:p>
          <a:p>
            <a:pPr marL="0" lvl="0" indent="0">
              <a:buNone/>
            </a:pPr>
            <a:r>
              <a:rPr lang="de-DE" sz="1800">
                <a:latin typeface="Trade Gothic Next Cond" panose="020B0506040303020004" pitchFamily="34" charset="0"/>
                <a:sym typeface="Wingdings" panose="05000000000000000000" pitchFamily="2" charset="2"/>
              </a:rPr>
              <a:t> </a:t>
            </a:r>
            <a:r>
              <a:rPr lang="de-DE" sz="1800">
                <a:latin typeface="Trade Gothic Next Cond" panose="020B0506040303020004" pitchFamily="34" charset="0"/>
              </a:rPr>
              <a:t>Der Fonds startete mit einem Kernkapital von rund 27 Millionen US-Dollar – </a:t>
            </a:r>
            <a:r>
              <a:rPr lang="de-DE" sz="1800" err="1">
                <a:latin typeface="Trade Gothic Next Cond" panose="020B0506040303020004" pitchFamily="34" charset="0"/>
              </a:rPr>
              <a:t>aktell</a:t>
            </a:r>
            <a:r>
              <a:rPr lang="de-DE" sz="1800">
                <a:latin typeface="Trade Gothic Next Cond" panose="020B0506040303020004" pitchFamily="34" charset="0"/>
              </a:rPr>
              <a:t>: USD 40 Mio.</a:t>
            </a:r>
            <a:endParaRPr lang="en-US" sz="1800">
              <a:latin typeface="Trade Gothic Next Cond" panose="020B0506040303020004" pitchFamily="34" charset="0"/>
            </a:endParaRPr>
          </a:p>
          <a:p>
            <a:endParaRPr lang="en-US" sz="1800">
              <a:latin typeface="Trade Gothic Next Cond" panose="020B0506040303020004" pitchFamily="34" charset="0"/>
            </a:endParaRPr>
          </a:p>
          <a:p>
            <a:pPr marL="0" indent="0">
              <a:buNone/>
            </a:pPr>
            <a:endParaRPr lang="de-AT" sz="1800">
              <a:latin typeface="+mj-lt"/>
            </a:endParaRPr>
          </a:p>
        </p:txBody>
      </p:sp>
      <p:sp>
        <p:nvSpPr>
          <p:cNvPr id="20" name="Textplatzhalter 19">
            <a:extLst>
              <a:ext uri="{FF2B5EF4-FFF2-40B4-BE49-F238E27FC236}">
                <a16:creationId xmlns:a16="http://schemas.microsoft.com/office/drawing/2014/main" id="{5D61F062-E44C-17D1-5859-99A77C7A09FC}"/>
              </a:ext>
            </a:extLst>
          </p:cNvPr>
          <p:cNvSpPr>
            <a:spLocks noGrp="1"/>
          </p:cNvSpPr>
          <p:nvPr>
            <p:ph type="body" sz="quarter" idx="11"/>
          </p:nvPr>
        </p:nvSpPr>
        <p:spPr>
          <a:xfrm>
            <a:off x="748016" y="914890"/>
            <a:ext cx="5907975" cy="1381648"/>
          </a:xfrm>
        </p:spPr>
        <p:txBody>
          <a:bodyPr/>
          <a:lstStyle/>
          <a:p>
            <a:r>
              <a:rPr lang="de-DE" sz="4800"/>
              <a:t>SCI-VENTURES</a:t>
            </a:r>
          </a:p>
        </p:txBody>
      </p:sp>
      <p:sp>
        <p:nvSpPr>
          <p:cNvPr id="6" name="Rectangle 2">
            <a:extLst>
              <a:ext uri="{FF2B5EF4-FFF2-40B4-BE49-F238E27FC236}">
                <a16:creationId xmlns:a16="http://schemas.microsoft.com/office/drawing/2014/main" id="{1D916A1F-CF76-CB3F-B00F-F910AD6AA2D2}"/>
              </a:ext>
            </a:extLst>
          </p:cNvPr>
          <p:cNvSpPr>
            <a:spLocks noChangeArrowheads="1"/>
          </p:cNvSpPr>
          <p:nvPr/>
        </p:nvSpPr>
        <p:spPr bwMode="auto">
          <a:xfrm>
            <a:off x="0" y="90100"/>
            <a:ext cx="65" cy="276999"/>
          </a:xfrm>
          <a:prstGeom prst="rect">
            <a:avLst/>
          </a:prstGeom>
          <a:solidFill>
            <a:srgbClr val="F7F6F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altLang="de-DE" sz="1800" b="0" i="0" u="none" strike="noStrike" kern="1200" cap="none" spc="0" normalizeH="0" baseline="0" noProof="0">
              <a:ln>
                <a:noFill/>
              </a:ln>
              <a:solidFill>
                <a:srgbClr val="001D46"/>
              </a:solidFill>
              <a:effectLst/>
              <a:uLnTx/>
              <a:uFillTx/>
              <a:latin typeface="Arial" panose="020B0604020202020204" pitchFamily="34" charset="0"/>
              <a:ea typeface="+mn-ea"/>
              <a:cs typeface="+mn-cs"/>
            </a:endParaRPr>
          </a:p>
        </p:txBody>
      </p:sp>
      <p:pic>
        <p:nvPicPr>
          <p:cNvPr id="8" name="Grafik 7">
            <a:extLst>
              <a:ext uri="{FF2B5EF4-FFF2-40B4-BE49-F238E27FC236}">
                <a16:creationId xmlns:a16="http://schemas.microsoft.com/office/drawing/2014/main" id="{D21413EE-D53B-9797-BF16-5B90679B399D}"/>
              </a:ext>
            </a:extLst>
          </p:cNvPr>
          <p:cNvPicPr>
            <a:picLocks noChangeAspect="1"/>
          </p:cNvPicPr>
          <p:nvPr/>
        </p:nvPicPr>
        <p:blipFill>
          <a:blip r:embed="rId4"/>
          <a:stretch>
            <a:fillRect/>
          </a:stretch>
        </p:blipFill>
        <p:spPr>
          <a:xfrm>
            <a:off x="7295557" y="1313793"/>
            <a:ext cx="4311024" cy="4441136"/>
          </a:xfrm>
          <a:prstGeom prst="rect">
            <a:avLst/>
          </a:prstGeom>
        </p:spPr>
      </p:pic>
      <p:pic>
        <p:nvPicPr>
          <p:cNvPr id="11" name="Grafik 10">
            <a:extLst>
              <a:ext uri="{FF2B5EF4-FFF2-40B4-BE49-F238E27FC236}">
                <a16:creationId xmlns:a16="http://schemas.microsoft.com/office/drawing/2014/main" id="{CED51F8A-2A02-E0F0-FF46-4F8C9A3F1FC8}"/>
              </a:ext>
            </a:extLst>
          </p:cNvPr>
          <p:cNvPicPr>
            <a:picLocks noChangeAspect="1"/>
          </p:cNvPicPr>
          <p:nvPr/>
        </p:nvPicPr>
        <p:blipFill>
          <a:blip r:embed="rId5"/>
          <a:stretch>
            <a:fillRect/>
          </a:stretch>
        </p:blipFill>
        <p:spPr>
          <a:xfrm>
            <a:off x="6710138" y="1429867"/>
            <a:ext cx="5481862" cy="3137081"/>
          </a:xfrm>
          <a:prstGeom prst="rect">
            <a:avLst/>
          </a:prstGeom>
        </p:spPr>
      </p:pic>
    </p:spTree>
    <p:extLst>
      <p:ext uri="{BB962C8B-B14F-4D97-AF65-F5344CB8AC3E}">
        <p14:creationId xmlns:p14="http://schemas.microsoft.com/office/powerpoint/2010/main" val="26268890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Bildplatzhalter 7" descr="Ein Bild, das Text, Computer, Screenshot, Betriebssystem enthält.&#10;&#10;Automatisch generierte Beschreibung">
            <a:extLst>
              <a:ext uri="{FF2B5EF4-FFF2-40B4-BE49-F238E27FC236}">
                <a16:creationId xmlns:a16="http://schemas.microsoft.com/office/drawing/2014/main" id="{0EE38E33-F261-3521-B2D1-F627A524678F}"/>
              </a:ext>
            </a:extLst>
          </p:cNvPr>
          <p:cNvPicPr>
            <a:picLocks noChangeAspect="1"/>
          </p:cNvPicPr>
          <p:nvPr/>
        </p:nvPicPr>
        <p:blipFill rotWithShape="1">
          <a:blip r:embed="rId3"/>
          <a:srcRect t="50838" r="1666" b="4906"/>
          <a:stretch/>
        </p:blipFill>
        <p:spPr>
          <a:xfrm>
            <a:off x="0" y="0"/>
            <a:ext cx="12192001" cy="6858000"/>
          </a:xfrm>
          <a:prstGeom prst="rect">
            <a:avLst/>
          </a:prstGeom>
        </p:spPr>
      </p:pic>
      <p:sp>
        <p:nvSpPr>
          <p:cNvPr id="5" name="Textplatzhalter 4">
            <a:extLst>
              <a:ext uri="{FF2B5EF4-FFF2-40B4-BE49-F238E27FC236}">
                <a16:creationId xmlns:a16="http://schemas.microsoft.com/office/drawing/2014/main" id="{7F16917D-2DA8-8EFB-5AFA-6D3A9DDEE593}"/>
              </a:ext>
            </a:extLst>
          </p:cNvPr>
          <p:cNvSpPr>
            <a:spLocks noGrp="1"/>
          </p:cNvSpPr>
          <p:nvPr>
            <p:ph type="body" sz="quarter" idx="15"/>
          </p:nvPr>
        </p:nvSpPr>
        <p:spPr>
          <a:xfrm>
            <a:off x="1048279" y="2607971"/>
            <a:ext cx="4433585" cy="4018560"/>
          </a:xfrm>
        </p:spPr>
        <p:txBody>
          <a:bodyPr vert="horz" lIns="91440" tIns="45720" rIns="91440" bIns="45720" rtlCol="0">
            <a:normAutofit/>
          </a:bodyPr>
          <a:lstStyle/>
          <a:p>
            <a:r>
              <a:rPr lang="en-US" sz="1800">
                <a:latin typeface="Trade Gothic Next Cond" panose="020B0506040303020004" pitchFamily="34" charset="0"/>
              </a:rPr>
              <a:t>“Evergreen” Venture Capital Fonds</a:t>
            </a:r>
          </a:p>
          <a:p>
            <a:pPr marL="0" indent="0">
              <a:buNone/>
            </a:pPr>
            <a:endParaRPr lang="en-US" sz="1800">
              <a:latin typeface="Trade Gothic Next Cond" panose="020B0506040303020004" pitchFamily="34" charset="0"/>
            </a:endParaRPr>
          </a:p>
          <a:p>
            <a:r>
              <a:rPr lang="en-US" sz="1800" err="1">
                <a:latin typeface="Trade Gothic Next Cond" panose="020B0506040303020004" pitchFamily="34" charset="0"/>
              </a:rPr>
              <a:t>Fokus</a:t>
            </a:r>
            <a:r>
              <a:rPr lang="en-US" sz="1800">
                <a:latin typeface="Trade Gothic Next Cond" panose="020B0506040303020004" pitchFamily="34" charset="0"/>
              </a:rPr>
              <a:t> auf </a:t>
            </a:r>
            <a:r>
              <a:rPr lang="en-US" sz="1800" err="1">
                <a:latin typeface="Trade Gothic Next Cond" panose="020B0506040303020004" pitchFamily="34" charset="0"/>
              </a:rPr>
              <a:t>Investitionen</a:t>
            </a:r>
            <a:r>
              <a:rPr lang="en-US" sz="1800">
                <a:latin typeface="Trade Gothic Next Cond" panose="020B0506040303020004" pitchFamily="34" charset="0"/>
              </a:rPr>
              <a:t> in Firmen </a:t>
            </a:r>
            <a:r>
              <a:rPr lang="en-US" sz="1800" err="1">
                <a:latin typeface="Trade Gothic Next Cond" panose="020B0506040303020004" pitchFamily="34" charset="0"/>
              </a:rPr>
              <a:t>mit</a:t>
            </a:r>
            <a:r>
              <a:rPr lang="en-US" sz="1800">
                <a:latin typeface="Trade Gothic Next Cond" panose="020B0506040303020004" pitchFamily="34" charset="0"/>
              </a:rPr>
              <a:t> dem Ziel </a:t>
            </a:r>
            <a:r>
              <a:rPr lang="en-US" sz="1800" err="1">
                <a:latin typeface="Trade Gothic Next Cond" panose="020B0506040303020004" pitchFamily="34" charset="0"/>
              </a:rPr>
              <a:t>Therapien</a:t>
            </a:r>
            <a:r>
              <a:rPr lang="en-US" sz="1800">
                <a:latin typeface="Trade Gothic Next Cond" panose="020B0506040303020004" pitchFamily="34" charset="0"/>
              </a:rPr>
              <a:t> und </a:t>
            </a:r>
            <a:r>
              <a:rPr lang="en-US" sz="1800" err="1">
                <a:latin typeface="Trade Gothic Next Cond" panose="020B0506040303020004" pitchFamily="34" charset="0"/>
              </a:rPr>
              <a:t>Heilungsansätze</a:t>
            </a:r>
            <a:r>
              <a:rPr lang="en-US" sz="1800">
                <a:latin typeface="Trade Gothic Next Cond" panose="020B0506040303020004" pitchFamily="34" charset="0"/>
              </a:rPr>
              <a:t> </a:t>
            </a:r>
            <a:r>
              <a:rPr lang="en-US" sz="1800" err="1">
                <a:latin typeface="Trade Gothic Next Cond" panose="020B0506040303020004" pitchFamily="34" charset="0"/>
              </a:rPr>
              <a:t>voranzubringen</a:t>
            </a:r>
            <a:endParaRPr lang="en-US" sz="1800">
              <a:latin typeface="Trade Gothic Next Cond" panose="020B0506040303020004" pitchFamily="34" charset="0"/>
            </a:endParaRPr>
          </a:p>
          <a:p>
            <a:pPr marL="0" indent="0">
              <a:buNone/>
            </a:pPr>
            <a:endParaRPr lang="en-US" sz="1800">
              <a:latin typeface="Trade Gothic Next Cond" panose="020B0506040303020004" pitchFamily="34" charset="0"/>
            </a:endParaRPr>
          </a:p>
          <a:p>
            <a:r>
              <a:rPr lang="en-US" sz="1800" err="1">
                <a:latin typeface="Trade Gothic Next Cond" panose="020B0506040303020004" pitchFamily="34" charset="0"/>
              </a:rPr>
              <a:t>Langfristige</a:t>
            </a:r>
            <a:r>
              <a:rPr lang="en-US" sz="1800">
                <a:latin typeface="Trade Gothic Next Cond" panose="020B0506040303020004" pitchFamily="34" charset="0"/>
              </a:rPr>
              <a:t> Regeneration </a:t>
            </a:r>
            <a:r>
              <a:rPr lang="en-US" sz="1800" err="1">
                <a:latin typeface="Trade Gothic Next Cond" panose="020B0506040303020004" pitchFamily="34" charset="0"/>
              </a:rPr>
              <a:t>neuronaler</a:t>
            </a:r>
            <a:r>
              <a:rPr lang="en-US" sz="1800">
                <a:latin typeface="Trade Gothic Next Cond" panose="020B0506040303020004" pitchFamily="34" charset="0"/>
              </a:rPr>
              <a:t> </a:t>
            </a:r>
            <a:r>
              <a:rPr lang="en-US" sz="1800" err="1">
                <a:latin typeface="Trade Gothic Next Cond" panose="020B0506040303020004" pitchFamily="34" charset="0"/>
              </a:rPr>
              <a:t>Verbindungen</a:t>
            </a:r>
            <a:r>
              <a:rPr lang="en-US" sz="1800">
                <a:latin typeface="Trade Gothic Next Cond" panose="020B0506040303020004" pitchFamily="34" charset="0"/>
              </a:rPr>
              <a:t> </a:t>
            </a:r>
            <a:r>
              <a:rPr lang="en-US" sz="1800" err="1">
                <a:latin typeface="Trade Gothic Next Cond" panose="020B0506040303020004" pitchFamily="34" charset="0"/>
              </a:rPr>
              <a:t>sowie</a:t>
            </a:r>
            <a:r>
              <a:rPr lang="en-US" sz="1800">
                <a:latin typeface="Trade Gothic Next Cond" panose="020B0506040303020004" pitchFamily="34" charset="0"/>
              </a:rPr>
              <a:t> </a:t>
            </a:r>
            <a:r>
              <a:rPr lang="en-US" sz="1800" err="1">
                <a:latin typeface="Trade Gothic Next Cond" panose="020B0506040303020004" pitchFamily="34" charset="0"/>
              </a:rPr>
              <a:t>unmittelbarer</a:t>
            </a:r>
            <a:r>
              <a:rPr lang="en-US" sz="1800">
                <a:latin typeface="Trade Gothic Next Cond" panose="020B0506040303020004" pitchFamily="34" charset="0"/>
              </a:rPr>
              <a:t> </a:t>
            </a:r>
            <a:r>
              <a:rPr lang="en-US" sz="1800" err="1">
                <a:latin typeface="Trade Gothic Next Cond" panose="020B0506040303020004" pitchFamily="34" charset="0"/>
              </a:rPr>
              <a:t>klinischer</a:t>
            </a:r>
            <a:r>
              <a:rPr lang="en-US" sz="1800">
                <a:latin typeface="Trade Gothic Next Cond" panose="020B0506040303020004" pitchFamily="34" charset="0"/>
              </a:rPr>
              <a:t> </a:t>
            </a:r>
            <a:r>
              <a:rPr lang="en-US" sz="1800" err="1">
                <a:latin typeface="Trade Gothic Next Cond" panose="020B0506040303020004" pitchFamily="34" charset="0"/>
              </a:rPr>
              <a:t>Nutzen</a:t>
            </a:r>
            <a:r>
              <a:rPr lang="en-US" sz="1800">
                <a:latin typeface="Trade Gothic Next Cond" panose="020B0506040303020004" pitchFamily="34" charset="0"/>
              </a:rPr>
              <a:t> </a:t>
            </a:r>
            <a:r>
              <a:rPr lang="en-US" sz="1800" err="1">
                <a:latin typeface="Trade Gothic Next Cond" panose="020B0506040303020004" pitchFamily="34" charset="0"/>
              </a:rPr>
              <a:t>stehen</a:t>
            </a:r>
            <a:r>
              <a:rPr lang="en-US" sz="1800">
                <a:latin typeface="Trade Gothic Next Cond" panose="020B0506040303020004" pitchFamily="34" charset="0"/>
              </a:rPr>
              <a:t> </a:t>
            </a:r>
            <a:r>
              <a:rPr lang="en-US" sz="1800" err="1">
                <a:latin typeface="Trade Gothic Next Cond" panose="020B0506040303020004" pitchFamily="34" charset="0"/>
              </a:rPr>
              <a:t>im</a:t>
            </a:r>
            <a:r>
              <a:rPr lang="en-US" sz="1800">
                <a:latin typeface="Trade Gothic Next Cond" panose="020B0506040303020004" pitchFamily="34" charset="0"/>
              </a:rPr>
              <a:t> </a:t>
            </a:r>
            <a:r>
              <a:rPr lang="en-US" sz="1800" err="1">
                <a:latin typeface="Trade Gothic Next Cond" panose="020B0506040303020004" pitchFamily="34" charset="0"/>
              </a:rPr>
              <a:t>Mittelpunkt</a:t>
            </a:r>
            <a:endParaRPr lang="en-US" sz="1800">
              <a:latin typeface="Trade Gothic Next Cond" panose="020B0506040303020004" pitchFamily="34" charset="0"/>
            </a:endParaRPr>
          </a:p>
          <a:p>
            <a:pPr marL="0" indent="0">
              <a:buNone/>
            </a:pPr>
            <a:endParaRPr lang="de-AT" sz="1800">
              <a:latin typeface="+mj-lt"/>
            </a:endParaRPr>
          </a:p>
        </p:txBody>
      </p:sp>
      <p:sp>
        <p:nvSpPr>
          <p:cNvPr id="20" name="Textplatzhalter 19">
            <a:extLst>
              <a:ext uri="{FF2B5EF4-FFF2-40B4-BE49-F238E27FC236}">
                <a16:creationId xmlns:a16="http://schemas.microsoft.com/office/drawing/2014/main" id="{8F49D9E3-9A5E-C7F5-67B7-7A31BDDE0651}"/>
              </a:ext>
            </a:extLst>
          </p:cNvPr>
          <p:cNvSpPr>
            <a:spLocks noGrp="1"/>
          </p:cNvSpPr>
          <p:nvPr>
            <p:ph type="body" sz="quarter" idx="11"/>
          </p:nvPr>
        </p:nvSpPr>
        <p:spPr>
          <a:xfrm>
            <a:off x="748016" y="914890"/>
            <a:ext cx="5907975" cy="1381648"/>
          </a:xfrm>
        </p:spPr>
        <p:txBody>
          <a:bodyPr/>
          <a:lstStyle/>
          <a:p>
            <a:r>
              <a:rPr lang="de-DE" sz="4800"/>
              <a:t>SCI-VENTURES</a:t>
            </a:r>
          </a:p>
        </p:txBody>
      </p:sp>
      <p:sp>
        <p:nvSpPr>
          <p:cNvPr id="2" name="Textplatzhalter 2">
            <a:extLst>
              <a:ext uri="{FF2B5EF4-FFF2-40B4-BE49-F238E27FC236}">
                <a16:creationId xmlns:a16="http://schemas.microsoft.com/office/drawing/2014/main" id="{C051AD80-E8CB-5016-AA69-7CD7896225E0}"/>
              </a:ext>
            </a:extLst>
          </p:cNvPr>
          <p:cNvSpPr>
            <a:spLocks noGrp="1"/>
          </p:cNvSpPr>
          <p:nvPr>
            <p:ph type="body" sz="quarter" idx="13"/>
          </p:nvPr>
        </p:nvSpPr>
        <p:spPr>
          <a:xfrm>
            <a:off x="748016" y="1625947"/>
            <a:ext cx="5347984" cy="806540"/>
          </a:xfrm>
        </p:spPr>
        <p:txBody>
          <a:bodyPr>
            <a:normAutofit/>
          </a:bodyPr>
          <a:lstStyle/>
          <a:p>
            <a:pPr>
              <a:lnSpc>
                <a:spcPts val="2000"/>
              </a:lnSpc>
            </a:pPr>
            <a:r>
              <a:rPr lang="de-DE" sz="2000"/>
              <a:t>EIN NEUARTIGER FONDS ZUR BESCHLEUNIGUNG INNOVATIVER THERAPIEN GEGEN QUERSCHNITTSLÄHMUNG</a:t>
            </a:r>
          </a:p>
        </p:txBody>
      </p:sp>
      <p:sp>
        <p:nvSpPr>
          <p:cNvPr id="6" name="Rectangle 2">
            <a:extLst>
              <a:ext uri="{FF2B5EF4-FFF2-40B4-BE49-F238E27FC236}">
                <a16:creationId xmlns:a16="http://schemas.microsoft.com/office/drawing/2014/main" id="{13A12AC5-A88C-6CAB-4906-B37277990FE6}"/>
              </a:ext>
            </a:extLst>
          </p:cNvPr>
          <p:cNvSpPr>
            <a:spLocks noChangeArrowheads="1"/>
          </p:cNvSpPr>
          <p:nvPr/>
        </p:nvSpPr>
        <p:spPr bwMode="auto">
          <a:xfrm>
            <a:off x="0" y="90100"/>
            <a:ext cx="65" cy="276999"/>
          </a:xfrm>
          <a:prstGeom prst="rect">
            <a:avLst/>
          </a:prstGeom>
          <a:solidFill>
            <a:srgbClr val="F7F6F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altLang="de-DE" sz="1800" b="0" i="0" u="none" strike="noStrike" kern="1200" cap="none" spc="0" normalizeH="0" baseline="0" noProof="0">
              <a:ln>
                <a:noFill/>
              </a:ln>
              <a:solidFill>
                <a:srgbClr val="001D46"/>
              </a:solidFill>
              <a:effectLst/>
              <a:uLnTx/>
              <a:uFillTx/>
              <a:latin typeface="Arial" panose="020B0604020202020204" pitchFamily="34" charset="0"/>
              <a:ea typeface="+mn-ea"/>
              <a:cs typeface="+mn-cs"/>
            </a:endParaRPr>
          </a:p>
        </p:txBody>
      </p:sp>
      <p:pic>
        <p:nvPicPr>
          <p:cNvPr id="10" name="Grafik 9">
            <a:extLst>
              <a:ext uri="{FF2B5EF4-FFF2-40B4-BE49-F238E27FC236}">
                <a16:creationId xmlns:a16="http://schemas.microsoft.com/office/drawing/2014/main" id="{268541B4-410F-D24D-84E7-3D453B4FCAA7}"/>
              </a:ext>
            </a:extLst>
          </p:cNvPr>
          <p:cNvPicPr>
            <a:picLocks noChangeAspect="1"/>
          </p:cNvPicPr>
          <p:nvPr/>
        </p:nvPicPr>
        <p:blipFill>
          <a:blip r:embed="rId4"/>
          <a:srcRect r="12968"/>
          <a:stretch/>
        </p:blipFill>
        <p:spPr>
          <a:xfrm>
            <a:off x="6721417" y="1349259"/>
            <a:ext cx="5470583" cy="4383030"/>
          </a:xfrm>
          <a:prstGeom prst="rect">
            <a:avLst/>
          </a:prstGeom>
        </p:spPr>
      </p:pic>
    </p:spTree>
    <p:extLst>
      <p:ext uri="{BB962C8B-B14F-4D97-AF65-F5344CB8AC3E}">
        <p14:creationId xmlns:p14="http://schemas.microsoft.com/office/powerpoint/2010/main" val="361226602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1" cy="1"/>
          <a:chOff x="0" y="0"/>
          <a:chExt cx="1" cy="1"/>
        </a:xfrm>
      </p:grpSpPr>
      <p:sp>
        <p:nvSpPr>
          <p:cNvPr id="3" name="Textplatzhalter 2">
            <a:extLst>
              <a:ext uri="{FF2B5EF4-FFF2-40B4-BE49-F238E27FC236}">
                <a16:creationId xmlns:a16="http://schemas.microsoft.com/office/drawing/2014/main" id="{1310727E-2EE4-9F71-FDB0-899A78609B23}"/>
              </a:ext>
            </a:extLst>
          </p:cNvPr>
          <p:cNvSpPr>
            <a:spLocks noGrp="1"/>
          </p:cNvSpPr>
          <p:nvPr>
            <p:ph type="body" sz="quarter" idx="10"/>
          </p:nvPr>
        </p:nvSpPr>
        <p:spPr>
          <a:xfrm>
            <a:off x="597600" y="1208610"/>
            <a:ext cx="9317809" cy="276999"/>
          </a:xfrm>
        </p:spPr>
        <p:txBody>
          <a:bodyPr/>
          <a:lstStyle/>
          <a:p>
            <a:r>
              <a:rPr lang="de-AT">
                <a:latin typeface="Arial"/>
              </a:rPr>
              <a:t>Facts &amp; Figures</a:t>
            </a:r>
            <a:endParaRPr lang="LID4096"/>
          </a:p>
        </p:txBody>
      </p:sp>
      <p:sp>
        <p:nvSpPr>
          <p:cNvPr id="4" name="Titel 3">
            <a:extLst>
              <a:ext uri="{FF2B5EF4-FFF2-40B4-BE49-F238E27FC236}">
                <a16:creationId xmlns:a16="http://schemas.microsoft.com/office/drawing/2014/main" id="{2DF2C25E-2C5F-FBFB-6AB6-927CAF0EA193}"/>
              </a:ext>
            </a:extLst>
          </p:cNvPr>
          <p:cNvSpPr>
            <a:spLocks noGrp="1"/>
          </p:cNvSpPr>
          <p:nvPr>
            <p:ph type="title"/>
          </p:nvPr>
        </p:nvSpPr>
        <p:spPr/>
        <p:txBody>
          <a:bodyPr/>
          <a:lstStyle/>
          <a:p>
            <a:r>
              <a:rPr lang="de-AT">
                <a:latin typeface="Trade Gothic Next Cond" panose="020B0506040303020004" pitchFamily="34" charset="0"/>
              </a:rPr>
              <a:t>SCI-Ventures</a:t>
            </a:r>
            <a:endParaRPr lang="LID4096">
              <a:latin typeface="Trade Gothic Next Cond" panose="020B0506040303020004" pitchFamily="34" charset="0"/>
            </a:endParaRPr>
          </a:p>
        </p:txBody>
      </p:sp>
      <p:sp>
        <p:nvSpPr>
          <p:cNvPr id="5" name="Rounded Rectangle 4"/>
          <p:cNvSpPr/>
          <p:nvPr/>
        </p:nvSpPr>
        <p:spPr>
          <a:xfrm>
            <a:off x="1078992" y="1600200"/>
            <a:ext cx="1325880" cy="822960"/>
          </a:xfrm>
          <a:prstGeom prst="roundRect">
            <a:avLst/>
          </a:prstGeom>
          <a:solidFill>
            <a:srgbClr val="592D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sz="1100" b="1">
                <a:solidFill>
                  <a:srgbClr val="FFFFFF"/>
                </a:solidFill>
                <a:latin typeface="Arial"/>
              </a:defRPr>
            </a:pPr>
            <a:r>
              <a:rPr kumimoji="0" sz="1100" b="1" i="0" u="none" strike="noStrike" kern="1200" cap="none" spc="0" normalizeH="0" baseline="0" noProof="0">
                <a:ln>
                  <a:noFill/>
                </a:ln>
                <a:solidFill>
                  <a:srgbClr val="FFFFFF"/>
                </a:solidFill>
                <a:effectLst/>
                <a:uLnTx/>
                <a:uFillTx/>
                <a:latin typeface="Arial"/>
                <a:ea typeface="+mn-ea"/>
                <a:cs typeface="+mn-cs"/>
              </a:rPr>
              <a:t>Mission</a:t>
            </a:r>
          </a:p>
        </p:txBody>
      </p:sp>
      <p:sp>
        <p:nvSpPr>
          <p:cNvPr id="6" name="TextBox 5"/>
          <p:cNvSpPr txBox="1"/>
          <p:nvPr/>
        </p:nvSpPr>
        <p:spPr>
          <a:xfrm>
            <a:off x="2578608" y="1750646"/>
            <a:ext cx="7589520" cy="822960"/>
          </a:xfrm>
          <a:prstGeom prst="rect">
            <a:avLst/>
          </a:prstGeom>
          <a:noFill/>
        </p:spPr>
        <p:txBody>
          <a:bodyPr wrap="square" lIns="9144" tIns="9144" rIns="9144" bIns="9144"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040" b="0">
                <a:solidFill>
                  <a:srgbClr val="464646"/>
                </a:solidFill>
                <a:latin typeface="Arial"/>
              </a:defRPr>
            </a:pP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Erster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missionsgetriebener</a:t>
            </a:r>
            <a:r>
              <a:rPr kumimoji="0" sz="1040" b="0" i="0" u="none" strike="noStrike" kern="1200" cap="none" spc="0" normalizeH="0" baseline="0" noProof="0">
                <a:ln>
                  <a:noFill/>
                </a:ln>
                <a:solidFill>
                  <a:srgbClr val="464646"/>
                </a:solidFill>
                <a:effectLst/>
                <a:uLnTx/>
                <a:uFillTx/>
                <a:latin typeface="Arial"/>
                <a:ea typeface="+mn-ea"/>
                <a:cs typeface="+mn-cs"/>
              </a:rPr>
              <a:t> Fonds </a:t>
            </a:r>
            <a:r>
              <a:rPr kumimoji="0" sz="1040" b="0" i="0" u="none" strike="noStrike" kern="1200" cap="none" spc="0" normalizeH="0" baseline="0" noProof="0" err="1">
                <a:ln>
                  <a:noFill/>
                </a:ln>
                <a:solidFill>
                  <a:srgbClr val="464646"/>
                </a:solidFill>
                <a:effectLst/>
                <a:uLnTx/>
                <a:uFillTx/>
                <a:latin typeface="Arial"/>
                <a:ea typeface="+mn-ea"/>
                <a:cs typeface="+mn-cs"/>
              </a:rPr>
              <a:t>zur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Beschleunigung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neuer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Therapien</a:t>
            </a:r>
            <a:r>
              <a:rPr kumimoji="0" sz="1040" b="0" i="0" u="none" strike="noStrike" kern="1200" cap="none" spc="0" normalizeH="0" baseline="0" noProof="0">
                <a:ln>
                  <a:noFill/>
                </a:ln>
                <a:solidFill>
                  <a:srgbClr val="464646"/>
                </a:solidFill>
                <a:effectLst/>
                <a:uLnTx/>
                <a:uFillTx/>
                <a:latin typeface="Arial"/>
                <a:ea typeface="+mn-ea"/>
                <a:cs typeface="+mn-cs"/>
              </a:rPr>
              <a:t> für </a:t>
            </a:r>
            <a:r>
              <a:rPr kumimoji="0" sz="1040" b="0" i="0" u="none" strike="noStrike" kern="1200" cap="none" spc="0" normalizeH="0" baseline="0" noProof="0" err="1">
                <a:ln>
                  <a:noFill/>
                </a:ln>
                <a:solidFill>
                  <a:srgbClr val="464646"/>
                </a:solidFill>
                <a:effectLst/>
                <a:uLnTx/>
                <a:uFillTx/>
                <a:latin typeface="Arial"/>
                <a:ea typeface="+mn-ea"/>
                <a:cs typeface="+mn-cs"/>
              </a:rPr>
              <a:t>Rückenmarksverletzungen</a:t>
            </a:r>
            <a:r>
              <a:rPr kumimoji="0" sz="1040" b="0" i="0" u="none" strike="noStrike" kern="1200" cap="none" spc="0" normalizeH="0" baseline="0" noProof="0">
                <a:ln>
                  <a:noFill/>
                </a:ln>
                <a:solidFill>
                  <a:srgbClr val="464646"/>
                </a:solidFill>
                <a:effectLst/>
                <a:uLnTx/>
                <a:uFillTx/>
                <a:latin typeface="Arial"/>
                <a:ea typeface="+mn-ea"/>
                <a:cs typeface="+mn-cs"/>
              </a:rPr>
              <a:t>.</a:t>
            </a:r>
            <a:br>
              <a:rPr kumimoji="0" sz="1040" b="0" i="0" u="none" strike="noStrike" kern="1200" cap="none" spc="0" normalizeH="0" baseline="0" noProof="0">
                <a:ln>
                  <a:noFill/>
                </a:ln>
                <a:solidFill>
                  <a:srgbClr val="464646"/>
                </a:solidFill>
                <a:effectLst/>
                <a:uLnTx/>
                <a:uFillTx/>
                <a:latin typeface="Arial"/>
                <a:ea typeface="+mn-ea"/>
                <a:cs typeface="+mn-cs"/>
              </a:rPr>
            </a:br>
            <a:r>
              <a:rPr kumimoji="0" sz="1040" b="0" i="0" u="none" strike="noStrike" kern="1200" cap="none" spc="0" normalizeH="0" baseline="0" noProof="0">
                <a:ln>
                  <a:noFill/>
                </a:ln>
                <a:solidFill>
                  <a:srgbClr val="464646"/>
                </a:solidFill>
                <a:effectLst/>
                <a:uLnTx/>
                <a:uFillTx/>
                <a:latin typeface="Arial"/>
                <a:ea typeface="+mn-ea"/>
                <a:cs typeface="+mn-cs"/>
              </a:rPr>
              <a:t>• Ziel: </a:t>
            </a:r>
            <a:r>
              <a:rPr kumimoji="0" sz="1040" b="0" i="0" u="none" strike="noStrike" kern="1200" cap="none" spc="0" normalizeH="0" baseline="0" noProof="0" err="1">
                <a:ln>
                  <a:noFill/>
                </a:ln>
                <a:solidFill>
                  <a:srgbClr val="464646"/>
                </a:solidFill>
                <a:effectLst/>
                <a:uLnTx/>
                <a:uFillTx/>
                <a:latin typeface="Arial"/>
                <a:ea typeface="+mn-ea"/>
                <a:cs typeface="+mn-cs"/>
              </a:rPr>
              <a:t>funktionelle</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Verbesserung</a:t>
            </a:r>
            <a:r>
              <a:rPr kumimoji="0" sz="1040" b="0" i="0" u="none" strike="noStrike" kern="1200" cap="none" spc="0" normalizeH="0" baseline="0" noProof="0">
                <a:ln>
                  <a:noFill/>
                </a:ln>
                <a:solidFill>
                  <a:srgbClr val="464646"/>
                </a:solidFill>
                <a:effectLst/>
                <a:uLnTx/>
                <a:uFillTx/>
                <a:latin typeface="Arial"/>
                <a:ea typeface="+mn-ea"/>
                <a:cs typeface="+mn-cs"/>
              </a:rPr>
              <a:t> und Regeneration, </a:t>
            </a:r>
            <a:r>
              <a:rPr kumimoji="0" sz="1040" b="0" i="0" u="none" strike="noStrike" kern="1200" cap="none" spc="0" normalizeH="0" baseline="0" noProof="0" err="1">
                <a:ln>
                  <a:noFill/>
                </a:ln>
                <a:solidFill>
                  <a:srgbClr val="464646"/>
                </a:solidFill>
                <a:effectLst/>
                <a:uLnTx/>
                <a:uFillTx/>
                <a:latin typeface="Arial"/>
                <a:ea typeface="+mn-ea"/>
                <a:cs typeface="+mn-cs"/>
              </a:rPr>
              <a:t>langfristig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eine</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Heilung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ermöglichen</a:t>
            </a:r>
            <a:r>
              <a:rPr kumimoji="0" sz="1040" b="0" i="0" u="none" strike="noStrike" kern="1200" cap="none" spc="0" normalizeH="0" baseline="0" noProof="0">
                <a:ln>
                  <a:noFill/>
                </a:ln>
                <a:solidFill>
                  <a:srgbClr val="464646"/>
                </a:solidFill>
                <a:effectLst/>
                <a:uLnTx/>
                <a:uFillTx/>
                <a:latin typeface="Arial"/>
                <a:ea typeface="+mn-ea"/>
                <a:cs typeface="+mn-cs"/>
              </a:rPr>
              <a:t>.</a:t>
            </a:r>
            <a:br>
              <a:rPr kumimoji="0" sz="1040" b="0" i="0" u="none" strike="noStrike" kern="1200" cap="none" spc="0" normalizeH="0" baseline="0" noProof="0">
                <a:ln>
                  <a:noFill/>
                </a:ln>
                <a:solidFill>
                  <a:srgbClr val="464646"/>
                </a:solidFill>
                <a:effectLst/>
                <a:uLnTx/>
                <a:uFillTx/>
                <a:latin typeface="Arial"/>
                <a:ea typeface="+mn-ea"/>
                <a:cs typeface="+mn-cs"/>
              </a:rPr>
            </a:b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Einzigartige</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Positionierung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durch</a:t>
            </a:r>
            <a:r>
              <a:rPr kumimoji="0" sz="1040" b="0" i="0" u="none" strike="noStrike" kern="1200" cap="none" spc="0" normalizeH="0" baseline="0" noProof="0">
                <a:ln>
                  <a:noFill/>
                </a:ln>
                <a:solidFill>
                  <a:srgbClr val="464646"/>
                </a:solidFill>
                <a:effectLst/>
                <a:uLnTx/>
                <a:uFillTx/>
                <a:latin typeface="Arial"/>
                <a:ea typeface="+mn-ea"/>
                <a:cs typeface="+mn-cs"/>
              </a:rPr>
              <a:t> das </a:t>
            </a:r>
            <a:r>
              <a:rPr kumimoji="0" sz="1040" b="0" i="0" u="none" strike="noStrike" kern="1200" cap="none" spc="0" normalizeH="0" baseline="0" noProof="0" err="1">
                <a:ln>
                  <a:noFill/>
                </a:ln>
                <a:solidFill>
                  <a:srgbClr val="464646"/>
                </a:solidFill>
                <a:effectLst/>
                <a:uLnTx/>
                <a:uFillTx/>
                <a:latin typeface="Arial"/>
                <a:ea typeface="+mn-ea"/>
                <a:cs typeface="+mn-cs"/>
              </a:rPr>
              <a:t>gebündelte</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Netzwerk</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führender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Stiftungen</a:t>
            </a:r>
            <a:r>
              <a:rPr kumimoji="0" sz="1040" b="0" i="0" u="none" strike="noStrike" kern="1200" cap="none" spc="0" normalizeH="0" baseline="0" noProof="0">
                <a:ln>
                  <a:noFill/>
                </a:ln>
                <a:solidFill>
                  <a:srgbClr val="464646"/>
                </a:solidFill>
                <a:effectLst/>
                <a:uLnTx/>
                <a:uFillTx/>
                <a:latin typeface="Arial"/>
                <a:ea typeface="+mn-ea"/>
                <a:cs typeface="+mn-cs"/>
              </a:rPr>
              <a:t>.</a:t>
            </a:r>
          </a:p>
        </p:txBody>
      </p:sp>
      <p:sp>
        <p:nvSpPr>
          <p:cNvPr id="7" name="Rounded Rectangle 6"/>
          <p:cNvSpPr/>
          <p:nvPr/>
        </p:nvSpPr>
        <p:spPr>
          <a:xfrm>
            <a:off x="1078992" y="2514600"/>
            <a:ext cx="1325880" cy="1143000"/>
          </a:xfrm>
          <a:prstGeom prst="roundRect">
            <a:avLst/>
          </a:prstGeom>
          <a:solidFill>
            <a:srgbClr val="592D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sz="1100" b="1">
                <a:solidFill>
                  <a:srgbClr val="FFFFFF"/>
                </a:solidFill>
                <a:latin typeface="Arial"/>
              </a:defRPr>
            </a:pPr>
            <a:r>
              <a:rPr kumimoji="0" sz="1100" b="1" i="0" u="none" strike="noStrike" kern="1200" cap="none" spc="0" normalizeH="0" baseline="0" noProof="0">
                <a:ln>
                  <a:noFill/>
                </a:ln>
                <a:solidFill>
                  <a:srgbClr val="FFFFFF"/>
                </a:solidFill>
                <a:effectLst/>
                <a:uLnTx/>
                <a:uFillTx/>
                <a:latin typeface="Arial"/>
                <a:ea typeface="+mn-ea"/>
                <a:cs typeface="+mn-cs"/>
              </a:rPr>
              <a:t>Wirkung</a:t>
            </a:r>
          </a:p>
        </p:txBody>
      </p:sp>
      <p:sp>
        <p:nvSpPr>
          <p:cNvPr id="8" name="TextBox 7"/>
          <p:cNvSpPr txBox="1"/>
          <p:nvPr/>
        </p:nvSpPr>
        <p:spPr>
          <a:xfrm>
            <a:off x="2578608" y="2732917"/>
            <a:ext cx="7589520" cy="498598"/>
          </a:xfrm>
          <a:prstGeom prst="rect">
            <a:avLst/>
          </a:prstGeom>
          <a:noFill/>
        </p:spPr>
        <p:txBody>
          <a:bodyPr wrap="square" lIns="9144" tIns="9144" rIns="9144" bIns="9144"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040" b="0">
                <a:solidFill>
                  <a:srgbClr val="464646"/>
                </a:solidFill>
                <a:latin typeface="Arial"/>
              </a:defRPr>
            </a:pPr>
            <a:r>
              <a:rPr kumimoji="0" sz="1040" b="0" i="0" u="none" strike="noStrike" kern="1200" cap="none" spc="0" normalizeH="0" baseline="0" noProof="0">
                <a:ln>
                  <a:noFill/>
                </a:ln>
                <a:solidFill>
                  <a:srgbClr val="464646"/>
                </a:solidFill>
                <a:effectLst/>
                <a:uLnTx/>
                <a:uFillTx/>
                <a:latin typeface="Arial"/>
                <a:ea typeface="+mn-ea"/>
                <a:cs typeface="+mn-cs"/>
              </a:rPr>
              <a:t>• </a:t>
            </a:r>
            <a:r>
              <a:rPr kumimoji="0" lang="de-AT" sz="1040" b="0" i="0" u="none" strike="noStrike" kern="1200" cap="none" spc="0" normalizeH="0" baseline="0" noProof="0">
                <a:ln>
                  <a:noFill/>
                </a:ln>
                <a:solidFill>
                  <a:srgbClr val="464646"/>
                </a:solidFill>
                <a:effectLst/>
                <a:uLnTx/>
                <a:uFillTx/>
                <a:latin typeface="Arial"/>
                <a:ea typeface="+mn-ea"/>
                <a:cs typeface="+mn-cs"/>
              </a:rPr>
              <a:t>9</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Portfoliounternehmen</a:t>
            </a:r>
            <a:r>
              <a:rPr kumimoji="0" sz="1040" b="0" i="0" u="none" strike="noStrike" kern="1200" cap="none" spc="0" normalizeH="0" baseline="0" noProof="0">
                <a:ln>
                  <a:noFill/>
                </a:ln>
                <a:solidFill>
                  <a:srgbClr val="464646"/>
                </a:solidFill>
                <a:effectLst/>
                <a:uLnTx/>
                <a:uFillTx/>
                <a:latin typeface="Arial"/>
                <a:ea typeface="+mn-ea"/>
                <a:cs typeface="+mn-cs"/>
              </a:rPr>
              <a:t>; 6 </a:t>
            </a:r>
            <a:r>
              <a:rPr kumimoji="0" sz="1040" b="0" i="0" u="none" strike="noStrike" kern="1200" cap="none" spc="0" normalizeH="0" baseline="0" noProof="0" err="1">
                <a:ln>
                  <a:noFill/>
                </a:ln>
                <a:solidFill>
                  <a:srgbClr val="464646"/>
                </a:solidFill>
                <a:effectLst/>
                <a:uLnTx/>
                <a:uFillTx/>
                <a:latin typeface="Arial"/>
                <a:ea typeface="+mn-ea"/>
                <a:cs typeface="+mn-cs"/>
              </a:rPr>
              <a:t>davon</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bereits</a:t>
            </a:r>
            <a:r>
              <a:rPr kumimoji="0" sz="1040" b="0" i="0" u="none" strike="noStrike" kern="1200" cap="none" spc="0" normalizeH="0" baseline="0" noProof="0">
                <a:ln>
                  <a:noFill/>
                </a:ln>
                <a:solidFill>
                  <a:srgbClr val="464646"/>
                </a:solidFill>
                <a:effectLst/>
                <a:uLnTx/>
                <a:uFillTx/>
                <a:latin typeface="Arial"/>
                <a:ea typeface="+mn-ea"/>
                <a:cs typeface="+mn-cs"/>
              </a:rPr>
              <a:t> in der </a:t>
            </a:r>
            <a:r>
              <a:rPr kumimoji="0" sz="1040" b="0" i="0" u="none" strike="noStrike" kern="1200" cap="none" spc="0" normalizeH="0" baseline="0" noProof="0" err="1">
                <a:ln>
                  <a:noFill/>
                </a:ln>
                <a:solidFill>
                  <a:srgbClr val="464646"/>
                </a:solidFill>
                <a:effectLst/>
                <a:uLnTx/>
                <a:uFillTx/>
                <a:latin typeface="Arial"/>
                <a:ea typeface="+mn-ea"/>
                <a:cs typeface="+mn-cs"/>
              </a:rPr>
              <a:t>Anwendung</a:t>
            </a:r>
            <a:r>
              <a:rPr kumimoji="0" sz="1040" b="0" i="0" u="none" strike="noStrike" kern="1200" cap="none" spc="0" normalizeH="0" baseline="0" noProof="0">
                <a:ln>
                  <a:noFill/>
                </a:ln>
                <a:solidFill>
                  <a:srgbClr val="464646"/>
                </a:solidFill>
                <a:effectLst/>
                <a:uLnTx/>
                <a:uFillTx/>
                <a:latin typeface="Arial"/>
                <a:ea typeface="+mn-ea"/>
                <a:cs typeface="+mn-cs"/>
              </a:rPr>
              <a:t> am Menschen.</a:t>
            </a:r>
            <a:br>
              <a:rPr kumimoji="0" sz="1040" b="0" i="0" u="none" strike="noStrike" kern="1200" cap="none" spc="0" normalizeH="0" baseline="0" noProof="0">
                <a:ln>
                  <a:noFill/>
                </a:ln>
                <a:solidFill>
                  <a:srgbClr val="464646"/>
                </a:solidFill>
                <a:effectLst/>
                <a:uLnTx/>
                <a:uFillTx/>
                <a:latin typeface="Arial"/>
                <a:ea typeface="+mn-ea"/>
                <a:cs typeface="+mn-cs"/>
              </a:rPr>
            </a:br>
            <a:r>
              <a:rPr kumimoji="0" sz="1040" b="0" i="0" u="none" strike="noStrike" kern="1200" cap="none" spc="0" normalizeH="0" baseline="0" noProof="0">
                <a:ln>
                  <a:noFill/>
                </a:ln>
                <a:solidFill>
                  <a:srgbClr val="464646"/>
                </a:solidFill>
                <a:effectLst/>
                <a:uLnTx/>
                <a:uFillTx/>
                <a:latin typeface="Arial"/>
                <a:ea typeface="+mn-ea"/>
                <a:cs typeface="+mn-cs"/>
              </a:rPr>
              <a:t>• Starker </a:t>
            </a:r>
            <a:r>
              <a:rPr kumimoji="0" sz="1040" b="0" i="0" u="none" strike="noStrike" kern="1200" cap="none" spc="0" normalizeH="0" baseline="0" noProof="0" err="1">
                <a:ln>
                  <a:noFill/>
                </a:ln>
                <a:solidFill>
                  <a:srgbClr val="464646"/>
                </a:solidFill>
                <a:effectLst/>
                <a:uLnTx/>
                <a:uFillTx/>
                <a:latin typeface="Arial"/>
                <a:ea typeface="+mn-ea"/>
                <a:cs typeface="+mn-cs"/>
              </a:rPr>
              <a:t>Dealflow</a:t>
            </a:r>
            <a:r>
              <a:rPr kumimoji="0" sz="1040" b="0" i="0" u="none" strike="noStrike" kern="1200" cap="none" spc="0" normalizeH="0" baseline="0" noProof="0">
                <a:ln>
                  <a:noFill/>
                </a:ln>
                <a:solidFill>
                  <a:srgbClr val="464646"/>
                </a:solidFill>
                <a:effectLst/>
                <a:uLnTx/>
                <a:uFillTx/>
                <a:latin typeface="Arial"/>
                <a:ea typeface="+mn-ea"/>
                <a:cs typeface="+mn-cs"/>
              </a:rPr>
              <a:t>: 5 </a:t>
            </a:r>
            <a:r>
              <a:rPr kumimoji="0" sz="1040" b="0" i="0" u="none" strike="noStrike" kern="1200" cap="none" spc="0" normalizeH="0" baseline="0" noProof="0" err="1">
                <a:ln>
                  <a:noFill/>
                </a:ln>
                <a:solidFill>
                  <a:srgbClr val="464646"/>
                </a:solidFill>
                <a:effectLst/>
                <a:uLnTx/>
                <a:uFillTx/>
                <a:latin typeface="Arial"/>
                <a:ea typeface="+mn-ea"/>
                <a:cs typeface="+mn-cs"/>
              </a:rPr>
              <a:t>Unternehmen</a:t>
            </a:r>
            <a:r>
              <a:rPr kumimoji="0" sz="1040" b="0" i="0" u="none" strike="noStrike" kern="1200" cap="none" spc="0" normalizeH="0" baseline="0" noProof="0">
                <a:ln>
                  <a:noFill/>
                </a:ln>
                <a:solidFill>
                  <a:srgbClr val="464646"/>
                </a:solidFill>
                <a:effectLst/>
                <a:uLnTx/>
                <a:uFillTx/>
                <a:latin typeface="Arial"/>
                <a:ea typeface="+mn-ea"/>
                <a:cs typeface="+mn-cs"/>
              </a:rPr>
              <a:t> in </a:t>
            </a:r>
            <a:r>
              <a:rPr kumimoji="0" sz="1040" b="0" i="0" u="none" strike="noStrike" kern="1200" cap="none" spc="0" normalizeH="0" baseline="0" noProof="0" err="1">
                <a:ln>
                  <a:noFill/>
                </a:ln>
                <a:solidFill>
                  <a:srgbClr val="464646"/>
                </a:solidFill>
                <a:effectLst/>
                <a:uLnTx/>
                <a:uFillTx/>
                <a:latin typeface="Arial"/>
                <a:ea typeface="+mn-ea"/>
                <a:cs typeface="+mn-cs"/>
              </a:rPr>
              <a:t>priorisierter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Prüfung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mehr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als</a:t>
            </a:r>
            <a:r>
              <a:rPr kumimoji="0" sz="1040" b="0" i="0" u="none" strike="noStrike" kern="1200" cap="none" spc="0" normalizeH="0" baseline="0" noProof="0">
                <a:ln>
                  <a:noFill/>
                </a:ln>
                <a:solidFill>
                  <a:srgbClr val="464646"/>
                </a:solidFill>
                <a:effectLst/>
                <a:uLnTx/>
                <a:uFillTx/>
                <a:latin typeface="Arial"/>
                <a:ea typeface="+mn-ea"/>
                <a:cs typeface="+mn-cs"/>
              </a:rPr>
              <a:t> 10 </a:t>
            </a:r>
            <a:r>
              <a:rPr kumimoji="0" sz="1040" b="0" i="0" u="none" strike="noStrike" kern="1200" cap="none" spc="0" normalizeH="0" baseline="0" noProof="0" err="1">
                <a:ln>
                  <a:noFill/>
                </a:ln>
                <a:solidFill>
                  <a:srgbClr val="464646"/>
                </a:solidFill>
                <a:effectLst/>
                <a:uLnTx/>
                <a:uFillTx/>
                <a:latin typeface="Arial"/>
                <a:ea typeface="+mn-ea"/>
                <a:cs typeface="+mn-cs"/>
              </a:rPr>
              <a:t>weitere</a:t>
            </a:r>
            <a:r>
              <a:rPr kumimoji="0" sz="1040" b="0" i="0" u="none" strike="noStrike" kern="1200" cap="none" spc="0" normalizeH="0" baseline="0" noProof="0">
                <a:ln>
                  <a:noFill/>
                </a:ln>
                <a:solidFill>
                  <a:srgbClr val="464646"/>
                </a:solidFill>
                <a:effectLst/>
                <a:uLnTx/>
                <a:uFillTx/>
                <a:latin typeface="Arial"/>
                <a:ea typeface="+mn-ea"/>
                <a:cs typeface="+mn-cs"/>
              </a:rPr>
              <a:t> in der </a:t>
            </a:r>
            <a:r>
              <a:rPr kumimoji="0" sz="1040" b="0" i="0" u="none" strike="noStrike" kern="1200" cap="none" spc="0" normalizeH="0" baseline="0" noProof="0" err="1">
                <a:ln>
                  <a:noFill/>
                </a:ln>
                <a:solidFill>
                  <a:srgbClr val="464646"/>
                </a:solidFill>
                <a:effectLst/>
                <a:uLnTx/>
                <a:uFillTx/>
                <a:latin typeface="Arial"/>
                <a:ea typeface="+mn-ea"/>
                <a:cs typeface="+mn-cs"/>
              </a:rPr>
              <a:t>Nachverfolgung</a:t>
            </a:r>
            <a:r>
              <a:rPr kumimoji="0" sz="1040" b="0" i="0" u="none" strike="noStrike" kern="1200" cap="none" spc="0" normalizeH="0" baseline="0" noProof="0">
                <a:ln>
                  <a:noFill/>
                </a:ln>
                <a:solidFill>
                  <a:srgbClr val="464646"/>
                </a:solidFill>
                <a:effectLst/>
                <a:uLnTx/>
                <a:uFillTx/>
                <a:latin typeface="Arial"/>
                <a:ea typeface="+mn-ea"/>
                <a:cs typeface="+mn-cs"/>
              </a:rPr>
              <a:t>.</a:t>
            </a:r>
            <a:br>
              <a:rPr kumimoji="0" sz="1040" b="0" i="0" u="none" strike="noStrike" kern="1200" cap="none" spc="0" normalizeH="0" baseline="0" noProof="0">
                <a:ln>
                  <a:noFill/>
                </a:ln>
                <a:solidFill>
                  <a:srgbClr val="464646"/>
                </a:solidFill>
                <a:effectLst/>
                <a:uLnTx/>
                <a:uFillTx/>
                <a:latin typeface="Arial"/>
                <a:ea typeface="+mn-ea"/>
                <a:cs typeface="+mn-cs"/>
              </a:rPr>
            </a:b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Beschleunigung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konkreter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Lösungen</a:t>
            </a:r>
            <a:r>
              <a:rPr kumimoji="0" sz="1040" b="0" i="0" u="none" strike="noStrike" kern="1200" cap="none" spc="0" normalizeH="0" baseline="0" noProof="0">
                <a:ln>
                  <a:noFill/>
                </a:ln>
                <a:solidFill>
                  <a:srgbClr val="464646"/>
                </a:solidFill>
                <a:effectLst/>
                <a:uLnTx/>
                <a:uFillTx/>
                <a:latin typeface="Arial"/>
                <a:ea typeface="+mn-ea"/>
                <a:cs typeface="+mn-cs"/>
              </a:rPr>
              <a:t> für </a:t>
            </a:r>
            <a:r>
              <a:rPr kumimoji="0" sz="1040" b="0" i="0" u="none" strike="noStrike" kern="1200" cap="none" spc="0" normalizeH="0" baseline="0" noProof="0" err="1">
                <a:ln>
                  <a:noFill/>
                </a:ln>
                <a:solidFill>
                  <a:srgbClr val="464646"/>
                </a:solidFill>
                <a:effectLst/>
                <a:uLnTx/>
                <a:uFillTx/>
                <a:latin typeface="Arial"/>
                <a:ea typeface="+mn-ea"/>
                <a:cs typeface="+mn-cs"/>
              </a:rPr>
              <a:t>Blasenfunktion</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Schmerz</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Spastik</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Autonomie</a:t>
            </a:r>
            <a:r>
              <a:rPr kumimoji="0" sz="1040" b="0" i="0" u="none" strike="noStrike" kern="1200" cap="none" spc="0" normalizeH="0" baseline="0" noProof="0">
                <a:ln>
                  <a:noFill/>
                </a:ln>
                <a:solidFill>
                  <a:srgbClr val="464646"/>
                </a:solidFill>
                <a:effectLst/>
                <a:uLnTx/>
                <a:uFillTx/>
                <a:latin typeface="Arial"/>
                <a:ea typeface="+mn-ea"/>
                <a:cs typeface="+mn-cs"/>
              </a:rPr>
              <a:t> und </a:t>
            </a:r>
            <a:r>
              <a:rPr kumimoji="0" sz="1040" b="0" i="0" u="none" strike="noStrike" kern="1200" cap="none" spc="0" normalizeH="0" baseline="0" noProof="0" err="1">
                <a:ln>
                  <a:noFill/>
                </a:ln>
                <a:solidFill>
                  <a:srgbClr val="464646"/>
                </a:solidFill>
                <a:effectLst/>
                <a:uLnTx/>
                <a:uFillTx/>
                <a:latin typeface="Arial"/>
                <a:ea typeface="+mn-ea"/>
                <a:cs typeface="+mn-cs"/>
              </a:rPr>
              <a:t>Nervenregeneration</a:t>
            </a:r>
            <a:r>
              <a:rPr kumimoji="0" sz="1040" b="0" i="0" u="none" strike="noStrike" kern="1200" cap="none" spc="0" normalizeH="0" baseline="0" noProof="0">
                <a:ln>
                  <a:noFill/>
                </a:ln>
                <a:solidFill>
                  <a:srgbClr val="464646"/>
                </a:solidFill>
                <a:effectLst/>
                <a:uLnTx/>
                <a:uFillTx/>
                <a:latin typeface="Arial"/>
                <a:ea typeface="+mn-ea"/>
                <a:cs typeface="+mn-cs"/>
              </a:rPr>
              <a:t>.</a:t>
            </a:r>
          </a:p>
        </p:txBody>
      </p:sp>
      <p:sp>
        <p:nvSpPr>
          <p:cNvPr id="9" name="Rounded Rectangle 8"/>
          <p:cNvSpPr/>
          <p:nvPr/>
        </p:nvSpPr>
        <p:spPr>
          <a:xfrm>
            <a:off x="1078992" y="3749039"/>
            <a:ext cx="1325880" cy="521207"/>
          </a:xfrm>
          <a:prstGeom prst="roundRect">
            <a:avLst/>
          </a:prstGeom>
          <a:solidFill>
            <a:srgbClr val="592D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sz="1100" b="1">
                <a:solidFill>
                  <a:srgbClr val="FFFFFF"/>
                </a:solidFill>
                <a:latin typeface="Arial"/>
              </a:defRPr>
            </a:pPr>
            <a:r>
              <a:rPr kumimoji="0" sz="1100" b="1" i="0" u="none" strike="noStrike" kern="1200" cap="none" spc="0" normalizeH="0" baseline="0" noProof="0">
                <a:ln>
                  <a:noFill/>
                </a:ln>
                <a:solidFill>
                  <a:srgbClr val="FFFFFF"/>
                </a:solidFill>
                <a:effectLst/>
                <a:uLnTx/>
                <a:uFillTx/>
                <a:latin typeface="Arial"/>
                <a:ea typeface="+mn-ea"/>
                <a:cs typeface="+mn-cs"/>
              </a:rPr>
              <a:t>Hebelwirkung</a:t>
            </a:r>
          </a:p>
        </p:txBody>
      </p:sp>
      <p:sp>
        <p:nvSpPr>
          <p:cNvPr id="10" name="TextBox 9"/>
          <p:cNvSpPr txBox="1"/>
          <p:nvPr/>
        </p:nvSpPr>
        <p:spPr>
          <a:xfrm>
            <a:off x="2578608" y="3812099"/>
            <a:ext cx="7589520" cy="178510"/>
          </a:xfrm>
          <a:prstGeom prst="rect">
            <a:avLst/>
          </a:prstGeom>
          <a:noFill/>
        </p:spPr>
        <p:txBody>
          <a:bodyPr wrap="square" lIns="9144" tIns="9144" rIns="9144" bIns="9144"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040" b="0">
                <a:solidFill>
                  <a:srgbClr val="464646"/>
                </a:solidFill>
                <a:latin typeface="Arial"/>
              </a:defRPr>
            </a:pPr>
            <a:r>
              <a:rPr kumimoji="0" sz="1040" b="1" i="0" u="none" strike="noStrike" kern="1200" cap="none" spc="0" normalizeH="0" baseline="0" noProof="0">
                <a:ln>
                  <a:noFill/>
                </a:ln>
                <a:solidFill>
                  <a:srgbClr val="FF0000"/>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Bislang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zusätzlich</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lang="de-AT" sz="1040" b="0" i="0" u="none" strike="noStrike" kern="1200" cap="none" spc="0" normalizeH="0" baseline="0" noProof="0">
                <a:ln>
                  <a:noFill/>
                </a:ln>
                <a:solidFill>
                  <a:srgbClr val="464646"/>
                </a:solidFill>
                <a:effectLst/>
                <a:uLnTx/>
                <a:uFillTx/>
                <a:latin typeface="Arial"/>
                <a:ea typeface="+mn-ea"/>
                <a:cs typeface="+mn-cs"/>
              </a:rPr>
              <a:t>knapp </a:t>
            </a:r>
            <a:r>
              <a:rPr kumimoji="0" sz="1040" b="0" i="0" u="none" strike="noStrike" kern="1200" cap="none" spc="0" normalizeH="0" baseline="0" noProof="0">
                <a:ln>
                  <a:noFill/>
                </a:ln>
                <a:solidFill>
                  <a:srgbClr val="464646"/>
                </a:solidFill>
                <a:effectLst/>
                <a:uLnTx/>
                <a:uFillTx/>
                <a:latin typeface="Arial"/>
                <a:ea typeface="+mn-ea"/>
                <a:cs typeface="+mn-cs"/>
              </a:rPr>
              <a:t>5</a:t>
            </a:r>
            <a:r>
              <a:rPr kumimoji="0" lang="de-AT" sz="1040" b="0" i="0" u="none" strike="noStrike" kern="1200" cap="none" spc="0" normalizeH="0" baseline="0" noProof="0">
                <a:ln>
                  <a:noFill/>
                </a:ln>
                <a:solidFill>
                  <a:srgbClr val="464646"/>
                </a:solidFill>
                <a:effectLst/>
                <a:uLnTx/>
                <a:uFillTx/>
                <a:latin typeface="Arial"/>
                <a:ea typeface="+mn-ea"/>
                <a:cs typeface="+mn-cs"/>
              </a:rPr>
              <a:t>0</a:t>
            </a:r>
            <a:r>
              <a:rPr kumimoji="0" sz="1040" b="0" i="0" u="none" strike="noStrike" kern="1200" cap="none" spc="0" normalizeH="0" baseline="0" noProof="0">
                <a:ln>
                  <a:noFill/>
                </a:ln>
                <a:solidFill>
                  <a:srgbClr val="464646"/>
                </a:solidFill>
                <a:effectLst/>
                <a:uLnTx/>
                <a:uFillTx/>
                <a:latin typeface="Arial"/>
                <a:ea typeface="+mn-ea"/>
                <a:cs typeface="+mn-cs"/>
              </a:rPr>
              <a:t> Mio. USD für </a:t>
            </a:r>
            <a:r>
              <a:rPr kumimoji="0" sz="1040" b="0" i="0" u="none" strike="noStrike" kern="1200" cap="none" spc="0" normalizeH="0" baseline="0" noProof="0" err="1">
                <a:ln>
                  <a:noFill/>
                </a:ln>
                <a:solidFill>
                  <a:srgbClr val="464646"/>
                </a:solidFill>
                <a:effectLst/>
                <a:uLnTx/>
                <a:uFillTx/>
                <a:latin typeface="Arial"/>
                <a:ea typeface="+mn-ea"/>
                <a:cs typeface="+mn-cs"/>
              </a:rPr>
              <a:t>Rückenmarksforschung</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mobilisiert</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unter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anderem</a:t>
            </a:r>
            <a:r>
              <a:rPr kumimoji="0" sz="1040" b="0" i="0" u="none" strike="noStrike" kern="1200" cap="none" spc="0" normalizeH="0" baseline="0" noProof="0">
                <a:ln>
                  <a:noFill/>
                </a:ln>
                <a:solidFill>
                  <a:srgbClr val="464646"/>
                </a:solidFill>
                <a:effectLst/>
                <a:uLnTx/>
                <a:uFillTx/>
                <a:latin typeface="Arial"/>
                <a:ea typeface="+mn-ea"/>
                <a:cs typeface="+mn-cs"/>
              </a:rPr>
              <a:t> von </a:t>
            </a:r>
            <a:r>
              <a:rPr kumimoji="0" sz="1040" b="0" i="0" u="none" strike="noStrike" kern="1200" cap="none" spc="0" normalizeH="0" baseline="0" noProof="0" err="1">
                <a:ln>
                  <a:noFill/>
                </a:ln>
                <a:solidFill>
                  <a:srgbClr val="464646"/>
                </a:solidFill>
                <a:effectLst/>
                <a:uLnTx/>
                <a:uFillTx/>
                <a:latin typeface="Arial"/>
                <a:ea typeface="+mn-ea"/>
                <a:cs typeface="+mn-cs"/>
              </a:rPr>
              <a:t>VenBio</a:t>
            </a:r>
            <a:r>
              <a:rPr kumimoji="0" sz="1040" b="0" i="0" u="none" strike="noStrike" kern="1200" cap="none" spc="0" normalizeH="0" baseline="0" noProof="0">
                <a:ln>
                  <a:noFill/>
                </a:ln>
                <a:solidFill>
                  <a:srgbClr val="464646"/>
                </a:solidFill>
                <a:effectLst/>
                <a:uLnTx/>
                <a:uFillTx/>
                <a:latin typeface="Arial"/>
                <a:ea typeface="+mn-ea"/>
                <a:cs typeface="+mn-cs"/>
              </a:rPr>
              <a:t>, Andera</a:t>
            </a:r>
            <a:r>
              <a:rPr kumimoji="0" lang="de-AT" sz="1040" b="0" i="0" u="none" strike="noStrike" kern="1200" cap="none" spc="0" normalizeH="0" baseline="0" noProof="0">
                <a:ln>
                  <a:noFill/>
                </a:ln>
                <a:solidFill>
                  <a:srgbClr val="464646"/>
                </a:solidFill>
                <a:effectLst/>
                <a:uLnTx/>
                <a:uFillTx/>
                <a:latin typeface="Arial"/>
                <a:ea typeface="+mn-ea"/>
                <a:cs typeface="+mn-cs"/>
              </a:rPr>
              <a:t> und </a:t>
            </a:r>
            <a:r>
              <a:rPr kumimoji="0" sz="1040" b="0" i="0" u="none" strike="noStrike" kern="1200" cap="none" spc="0" normalizeH="0" baseline="0" noProof="0" err="1">
                <a:ln>
                  <a:noFill/>
                </a:ln>
                <a:solidFill>
                  <a:srgbClr val="464646"/>
                </a:solidFill>
                <a:effectLst/>
                <a:uLnTx/>
                <a:uFillTx/>
                <a:latin typeface="Arial"/>
                <a:ea typeface="+mn-ea"/>
                <a:cs typeface="+mn-cs"/>
              </a:rPr>
              <a:t>Atomico</a:t>
            </a:r>
            <a:endParaRPr kumimoji="0" sz="1040" b="0" i="0" u="none" strike="noStrike" kern="1200" cap="none" spc="0" normalizeH="0" baseline="0" noProof="0">
              <a:ln>
                <a:noFill/>
              </a:ln>
              <a:solidFill>
                <a:srgbClr val="464646"/>
              </a:solidFill>
              <a:effectLst/>
              <a:uLnTx/>
              <a:uFillTx/>
              <a:latin typeface="Arial"/>
              <a:ea typeface="+mn-ea"/>
              <a:cs typeface="+mn-cs"/>
            </a:endParaRPr>
          </a:p>
        </p:txBody>
      </p:sp>
      <p:sp>
        <p:nvSpPr>
          <p:cNvPr id="11" name="Rounded Rectangle 10"/>
          <p:cNvSpPr/>
          <p:nvPr/>
        </p:nvSpPr>
        <p:spPr>
          <a:xfrm>
            <a:off x="1078992" y="4361688"/>
            <a:ext cx="1325880" cy="1040629"/>
          </a:xfrm>
          <a:prstGeom prst="roundRect">
            <a:avLst/>
          </a:prstGeom>
          <a:solidFill>
            <a:srgbClr val="592D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sz="1100" b="1">
                <a:solidFill>
                  <a:srgbClr val="FFFFFF"/>
                </a:solidFill>
                <a:latin typeface="Arial"/>
              </a:defRPr>
            </a:pPr>
            <a:r>
              <a:rPr kumimoji="0" sz="1100" b="1" i="0" u="none" strike="noStrike" kern="1200" cap="none" spc="0" normalizeH="0" baseline="0" noProof="0">
                <a:ln>
                  <a:noFill/>
                </a:ln>
                <a:solidFill>
                  <a:srgbClr val="FFFFFF"/>
                </a:solidFill>
                <a:effectLst/>
                <a:uLnTx/>
                <a:uFillTx/>
                <a:latin typeface="Arial"/>
                <a:ea typeface="+mn-ea"/>
                <a:cs typeface="+mn-cs"/>
              </a:rPr>
              <a:t>Nachhaltigkeit</a:t>
            </a:r>
            <a:br>
              <a:rPr kumimoji="0" sz="1100" b="1" i="0" u="none" strike="noStrike" kern="1200" cap="none" spc="0" normalizeH="0" baseline="0" noProof="0">
                <a:ln>
                  <a:noFill/>
                </a:ln>
                <a:solidFill>
                  <a:srgbClr val="FFFFFF"/>
                </a:solidFill>
                <a:effectLst/>
                <a:uLnTx/>
                <a:uFillTx/>
                <a:latin typeface="Arial"/>
                <a:ea typeface="+mn-ea"/>
                <a:cs typeface="+mn-cs"/>
              </a:rPr>
            </a:br>
            <a:r>
              <a:rPr kumimoji="0" sz="1100" b="1" i="0" u="none" strike="noStrike" kern="1200" cap="none" spc="0" normalizeH="0" baseline="0" noProof="0">
                <a:ln>
                  <a:noFill/>
                </a:ln>
                <a:solidFill>
                  <a:srgbClr val="FFFFFF"/>
                </a:solidFill>
                <a:effectLst/>
                <a:uLnTx/>
                <a:uFillTx/>
                <a:latin typeface="Arial"/>
                <a:ea typeface="+mn-ea"/>
                <a:cs typeface="+mn-cs"/>
              </a:rPr>
              <a:t>&amp; Finanzierung</a:t>
            </a:r>
          </a:p>
        </p:txBody>
      </p:sp>
      <p:sp>
        <p:nvSpPr>
          <p:cNvPr id="12" name="TextBox 11"/>
          <p:cNvSpPr txBox="1"/>
          <p:nvPr/>
        </p:nvSpPr>
        <p:spPr>
          <a:xfrm>
            <a:off x="2578608" y="4552681"/>
            <a:ext cx="7589520" cy="658642"/>
          </a:xfrm>
          <a:prstGeom prst="rect">
            <a:avLst/>
          </a:prstGeom>
          <a:noFill/>
        </p:spPr>
        <p:txBody>
          <a:bodyPr wrap="square" lIns="9144" tIns="9144" rIns="9144" bIns="9144"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040" b="0">
                <a:solidFill>
                  <a:srgbClr val="464646"/>
                </a:solidFill>
                <a:latin typeface="Arial"/>
              </a:defRPr>
            </a:pPr>
            <a:r>
              <a:rPr kumimoji="0" sz="1040" b="0" i="0" u="none" strike="noStrike" kern="1200" cap="none" spc="0" normalizeH="0" baseline="0" noProof="0">
                <a:ln>
                  <a:noFill/>
                </a:ln>
                <a:solidFill>
                  <a:srgbClr val="464646"/>
                </a:solidFill>
                <a:effectLst/>
                <a:uLnTx/>
                <a:uFillTx/>
                <a:latin typeface="Arial"/>
                <a:ea typeface="+mn-ea"/>
                <a:cs typeface="+mn-cs"/>
              </a:rPr>
              <a:t>• </a:t>
            </a:r>
            <a:r>
              <a:rPr kumimoji="0" lang="de-AT" sz="1040" b="0" i="0" u="none" strike="noStrike" kern="1200" cap="none" spc="0" normalizeH="0" baseline="0" noProof="0">
                <a:ln>
                  <a:noFill/>
                </a:ln>
                <a:solidFill>
                  <a:srgbClr val="464646"/>
                </a:solidFill>
                <a:effectLst/>
                <a:uLnTx/>
                <a:uFillTx/>
                <a:latin typeface="Arial"/>
                <a:ea typeface="+mn-ea"/>
                <a:cs typeface="+mn-cs"/>
              </a:rPr>
              <a:t>40</a:t>
            </a:r>
            <a:r>
              <a:rPr kumimoji="0" sz="1040" b="0" i="0" u="none" strike="noStrike" kern="1200" cap="none" spc="0" normalizeH="0" baseline="0" noProof="0">
                <a:ln>
                  <a:noFill/>
                </a:ln>
                <a:solidFill>
                  <a:srgbClr val="464646"/>
                </a:solidFill>
                <a:effectLst/>
                <a:uLnTx/>
                <a:uFillTx/>
                <a:latin typeface="Arial"/>
                <a:ea typeface="+mn-ea"/>
                <a:cs typeface="+mn-cs"/>
              </a:rPr>
              <a:t> Mio. USD </a:t>
            </a:r>
            <a:r>
              <a:rPr kumimoji="0" lang="de-AT" sz="1040" b="0" i="0" u="none" strike="noStrike" kern="1200" cap="none" spc="0" normalizeH="0" baseline="0" noProof="0">
                <a:ln>
                  <a:noFill/>
                </a:ln>
                <a:solidFill>
                  <a:srgbClr val="464646"/>
                </a:solidFill>
                <a:effectLst/>
                <a:uLnTx/>
                <a:uFillTx/>
                <a:latin typeface="Arial"/>
                <a:ea typeface="+mn-ea"/>
                <a:cs typeface="+mn-cs"/>
              </a:rPr>
              <a:t>von den Gründungsmitgliedern bereits </a:t>
            </a:r>
            <a:r>
              <a:rPr kumimoji="0" sz="1040" b="0" i="0" u="none" strike="noStrike" kern="1200" cap="none" spc="0" normalizeH="0" baseline="0" noProof="0" err="1">
                <a:ln>
                  <a:noFill/>
                </a:ln>
                <a:solidFill>
                  <a:srgbClr val="464646"/>
                </a:solidFill>
                <a:effectLst/>
                <a:uLnTx/>
                <a:uFillTx/>
                <a:latin typeface="Arial"/>
                <a:ea typeface="+mn-ea"/>
                <a:cs typeface="+mn-cs"/>
              </a:rPr>
              <a:t>zugesagt</a:t>
            </a:r>
            <a:r>
              <a:rPr kumimoji="0" sz="1040" b="0" i="0" u="none" strike="noStrike" kern="1200" cap="none" spc="0" normalizeH="0" baseline="0" noProof="0">
                <a:ln>
                  <a:noFill/>
                </a:ln>
                <a:solidFill>
                  <a:srgbClr val="464646"/>
                </a:solidFill>
                <a:effectLst/>
                <a:uLnTx/>
                <a:uFillTx/>
                <a:latin typeface="Arial"/>
                <a:ea typeface="+mn-ea"/>
                <a:cs typeface="+mn-cs"/>
              </a:rPr>
              <a:t>, </a:t>
            </a:r>
            <a:endParaRPr kumimoji="0" lang="de-AT" sz="1040" b="0" i="0" u="none" strike="noStrike" kern="1200" cap="none" spc="0" normalizeH="0" baseline="0" noProof="0">
              <a:ln>
                <a:noFill/>
              </a:ln>
              <a:solidFill>
                <a:srgbClr val="464646"/>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040" b="0">
                <a:solidFill>
                  <a:srgbClr val="464646"/>
                </a:solidFill>
                <a:latin typeface="Arial"/>
              </a:defRPr>
            </a:pPr>
            <a:r>
              <a:rPr kumimoji="0" sz="1040" b="0" i="0" u="none" strike="noStrike" kern="1200" cap="none" spc="0" normalizeH="0" baseline="0" noProof="0">
                <a:ln>
                  <a:noFill/>
                </a:ln>
                <a:solidFill>
                  <a:srgbClr val="464646"/>
                </a:solidFill>
                <a:effectLst/>
                <a:uLnTx/>
                <a:uFillTx/>
                <a:latin typeface="Arial"/>
                <a:ea typeface="+mn-ea"/>
                <a:cs typeface="+mn-cs"/>
              </a:rPr>
              <a:t>•</a:t>
            </a:r>
            <a:r>
              <a:rPr kumimoji="0" lang="de-AT"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Nächster</a:t>
            </a:r>
            <a:r>
              <a:rPr kumimoji="0" sz="1040" b="0" i="0" u="none" strike="noStrike" kern="1200" cap="none" spc="0" normalizeH="0" baseline="0" noProof="0">
                <a:ln>
                  <a:noFill/>
                </a:ln>
                <a:solidFill>
                  <a:srgbClr val="464646"/>
                </a:solidFill>
                <a:effectLst/>
                <a:uLnTx/>
                <a:uFillTx/>
                <a:latin typeface="Arial"/>
                <a:ea typeface="+mn-ea"/>
                <a:cs typeface="+mn-cs"/>
              </a:rPr>
              <a:t> Schritt: </a:t>
            </a:r>
            <a:r>
              <a:rPr kumimoji="0" sz="1040" b="0" i="0" u="none" strike="noStrike" kern="1200" cap="none" spc="0" normalizeH="0" baseline="0" noProof="0" err="1">
                <a:ln>
                  <a:noFill/>
                </a:ln>
                <a:solidFill>
                  <a:srgbClr val="464646"/>
                </a:solidFill>
                <a:effectLst/>
                <a:uLnTx/>
                <a:uFillTx/>
                <a:latin typeface="Arial"/>
                <a:ea typeface="+mn-ea"/>
                <a:cs typeface="+mn-cs"/>
              </a:rPr>
              <a:t>größerer</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gewinnorientierter</a:t>
            </a:r>
            <a:r>
              <a:rPr kumimoji="0" sz="1040" b="0" i="0" u="none" strike="noStrike" kern="1200" cap="none" spc="0" normalizeH="0" baseline="0" noProof="0">
                <a:ln>
                  <a:noFill/>
                </a:ln>
                <a:solidFill>
                  <a:srgbClr val="464646"/>
                </a:solidFill>
                <a:effectLst/>
                <a:uLnTx/>
                <a:uFillTx/>
                <a:latin typeface="Arial"/>
                <a:ea typeface="+mn-ea"/>
                <a:cs typeface="+mn-cs"/>
              </a:rPr>
              <a:t> Impact-Fonds, um Mission und </a:t>
            </a:r>
            <a:r>
              <a:rPr kumimoji="0" sz="1040" b="0" i="0" u="none" strike="noStrike" kern="1200" cap="none" spc="0" normalizeH="0" baseline="0" noProof="0" err="1">
                <a:ln>
                  <a:noFill/>
                </a:ln>
                <a:solidFill>
                  <a:srgbClr val="464646"/>
                </a:solidFill>
                <a:effectLst/>
                <a:uLnTx/>
                <a:uFillTx/>
                <a:latin typeface="Arial"/>
                <a:ea typeface="+mn-ea"/>
                <a:cs typeface="+mn-cs"/>
              </a:rPr>
              <a:t>finanzielle</a:t>
            </a:r>
            <a:r>
              <a:rPr kumimoji="0" sz="1040" b="0" i="0" u="none" strike="noStrike" kern="1200" cap="none" spc="0" normalizeH="0" baseline="0" noProof="0">
                <a:ln>
                  <a:noFill/>
                </a:ln>
                <a:solidFill>
                  <a:srgbClr val="464646"/>
                </a:solidFill>
                <a:effectLst/>
                <a:uLnTx/>
                <a:uFillTx/>
                <a:latin typeface="Arial"/>
                <a:ea typeface="+mn-ea"/>
                <a:cs typeface="+mn-cs"/>
              </a:rPr>
              <a:t> </a:t>
            </a:r>
            <a:r>
              <a:rPr kumimoji="0" sz="1040" b="0" i="0" u="none" strike="noStrike" kern="1200" cap="none" spc="0" normalizeH="0" baseline="0" noProof="0" err="1">
                <a:ln>
                  <a:noFill/>
                </a:ln>
                <a:solidFill>
                  <a:srgbClr val="464646"/>
                </a:solidFill>
                <a:effectLst/>
                <a:uLnTx/>
                <a:uFillTx/>
                <a:latin typeface="Arial"/>
                <a:ea typeface="+mn-ea"/>
                <a:cs typeface="+mn-cs"/>
              </a:rPr>
              <a:t>Nachhaltigkeit</a:t>
            </a:r>
            <a:r>
              <a:rPr kumimoji="0" sz="1040" b="0" i="0" u="none" strike="noStrike" kern="1200" cap="none" spc="0" normalizeH="0" baseline="0" noProof="0">
                <a:ln>
                  <a:noFill/>
                </a:ln>
                <a:solidFill>
                  <a:srgbClr val="464646"/>
                </a:solidFill>
                <a:effectLst/>
                <a:uLnTx/>
                <a:uFillTx/>
                <a:latin typeface="Arial"/>
                <a:ea typeface="+mn-ea"/>
                <a:cs typeface="+mn-cs"/>
              </a:rPr>
              <a:t> zu </a:t>
            </a:r>
            <a:r>
              <a:rPr kumimoji="0" sz="1040" b="0" i="0" u="none" strike="noStrike" kern="1200" cap="none" spc="0" normalizeH="0" baseline="0" noProof="0" err="1">
                <a:ln>
                  <a:noFill/>
                </a:ln>
                <a:solidFill>
                  <a:srgbClr val="464646"/>
                </a:solidFill>
                <a:effectLst/>
                <a:uLnTx/>
                <a:uFillTx/>
                <a:latin typeface="Arial"/>
                <a:ea typeface="+mn-ea"/>
                <a:cs typeface="+mn-cs"/>
              </a:rPr>
              <a:t>beschleunigen</a:t>
            </a:r>
            <a:r>
              <a:rPr kumimoji="0" lang="de-AT" sz="1040" b="0" i="0" u="none" strike="noStrike" kern="1200" cap="none" spc="0" normalizeH="0" baseline="0" noProof="0">
                <a:ln>
                  <a:noFill/>
                </a:ln>
                <a:solidFill>
                  <a:srgbClr val="464646"/>
                </a:solidFill>
                <a:effectLst/>
                <a:uLnTx/>
                <a:uFillTx/>
                <a:latin typeface="Arial"/>
                <a:ea typeface="+mn-ea"/>
                <a:cs typeface="+mn-cs"/>
              </a:rPr>
              <a:t> (Fund </a:t>
            </a:r>
            <a:r>
              <a:rPr kumimoji="0" lang="de-AT" sz="1040" b="0" i="0" u="none" strike="noStrike" kern="1200" cap="none" spc="0" normalizeH="0" baseline="0" noProof="0" err="1">
                <a:ln>
                  <a:noFill/>
                </a:ln>
                <a:solidFill>
                  <a:srgbClr val="464646"/>
                </a:solidFill>
                <a:effectLst/>
                <a:uLnTx/>
                <a:uFillTx/>
                <a:latin typeface="Arial"/>
                <a:ea typeface="+mn-ea"/>
                <a:cs typeface="+mn-cs"/>
              </a:rPr>
              <a:t>size</a:t>
            </a:r>
            <a:r>
              <a:rPr kumimoji="0" lang="de-AT" sz="1040" b="0" i="0" u="none" strike="noStrike" kern="1200" cap="none" spc="0" normalizeH="0" baseline="0" noProof="0">
                <a:ln>
                  <a:noFill/>
                </a:ln>
                <a:solidFill>
                  <a:srgbClr val="464646"/>
                </a:solidFill>
                <a:effectLst/>
                <a:uLnTx/>
                <a:uFillTx/>
                <a:latin typeface="Arial"/>
                <a:ea typeface="+mn-ea"/>
                <a:cs typeface="+mn-cs"/>
              </a:rPr>
              <a:t>: USD 100 Mio.+</a:t>
            </a:r>
            <a:r>
              <a:rPr kumimoji="0" sz="1040" b="0" i="0" u="none" strike="noStrike" kern="1200" cap="none" spc="0" normalizeH="0" baseline="0" noProof="0">
                <a:ln>
                  <a:noFill/>
                </a:ln>
                <a:solidFill>
                  <a:srgbClr val="464646"/>
                </a:solidFill>
                <a:effectLst/>
                <a:uLnTx/>
                <a:uFillTx/>
                <a:latin typeface="Arial"/>
                <a:ea typeface="+mn-ea"/>
                <a:cs typeface="+mn-cs"/>
              </a:rPr>
              <a:t>.</a:t>
            </a:r>
            <a:br>
              <a:rPr kumimoji="0" sz="1040" b="0" i="0" u="none" strike="noStrike" kern="1200" cap="none" spc="0" normalizeH="0" baseline="0" noProof="0">
                <a:ln>
                  <a:noFill/>
                </a:ln>
                <a:solidFill>
                  <a:srgbClr val="464646"/>
                </a:solidFill>
                <a:effectLst/>
                <a:uLnTx/>
                <a:uFillTx/>
                <a:latin typeface="Arial"/>
                <a:ea typeface="+mn-ea"/>
                <a:cs typeface="+mn-cs"/>
              </a:rPr>
            </a:br>
            <a:r>
              <a:rPr kumimoji="0" sz="1040" b="0" i="0" u="none" strike="noStrike" kern="1200" cap="none" spc="0" normalizeH="0" baseline="0" noProof="0">
                <a:ln>
                  <a:noFill/>
                </a:ln>
                <a:solidFill>
                  <a:srgbClr val="464646"/>
                </a:solidFill>
                <a:effectLst/>
                <a:uLnTx/>
                <a:uFillTx/>
                <a:latin typeface="Arial"/>
                <a:ea typeface="+mn-ea"/>
                <a:cs typeface="+mn-cs"/>
              </a:rPr>
              <a:t>• </a:t>
            </a:r>
            <a:r>
              <a:rPr kumimoji="0" lang="de-AT" sz="1040" b="0" i="0" u="none" strike="noStrike" kern="1200" cap="none" spc="0" normalizeH="0" baseline="0" noProof="0">
                <a:ln>
                  <a:noFill/>
                </a:ln>
                <a:solidFill>
                  <a:srgbClr val="464646"/>
                </a:solidFill>
                <a:effectLst/>
                <a:uLnTx/>
                <a:uFillTx/>
                <a:latin typeface="Arial"/>
                <a:ea typeface="+mn-ea"/>
                <a:cs typeface="+mn-cs"/>
              </a:rPr>
              <a:t>Finanzierung des Evergreen Fonds durch Gebührenstruktur mit Impact-Fonds</a:t>
            </a:r>
            <a:endParaRPr kumimoji="0" sz="1040" b="0" i="0" u="none" strike="noStrike" kern="1200" cap="none" spc="0" normalizeH="0" baseline="0" noProof="0">
              <a:ln>
                <a:noFill/>
              </a:ln>
              <a:solidFill>
                <a:srgbClr val="464646"/>
              </a:solidFill>
              <a:effectLst/>
              <a:uLnTx/>
              <a:uFillTx/>
              <a:latin typeface="Arial"/>
              <a:ea typeface="+mn-ea"/>
              <a:cs typeface="+mn-cs"/>
            </a:endParaRPr>
          </a:p>
        </p:txBody>
      </p:sp>
    </p:spTree>
    <p:extLst>
      <p:ext uri="{BB962C8B-B14F-4D97-AF65-F5344CB8AC3E}">
        <p14:creationId xmlns:p14="http://schemas.microsoft.com/office/powerpoint/2010/main" val="26718015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31DE1-6BF0-C5EF-7DA0-DA71B7E6BF62}"/>
            </a:ext>
          </a:extLst>
        </p:cNvPr>
        <p:cNvGrpSpPr/>
        <p:nvPr/>
      </p:nvGrpSpPr>
      <p:grpSpPr>
        <a:xfrm>
          <a:off x="0" y="0"/>
          <a:ext cx="0" cy="0"/>
          <a:chOff x="0" y="0"/>
          <a:chExt cx="0" cy="0"/>
        </a:xfrm>
      </p:grpSpPr>
      <p:pic>
        <p:nvPicPr>
          <p:cNvPr id="15" name="Bildplatzhalter 7" descr="Ein Bild, das Text, Computer, Screenshot, Betriebssystem enthält.&#10;&#10;Automatisch generierte Beschreibung">
            <a:extLst>
              <a:ext uri="{FF2B5EF4-FFF2-40B4-BE49-F238E27FC236}">
                <a16:creationId xmlns:a16="http://schemas.microsoft.com/office/drawing/2014/main" id="{C33387F9-EC10-BE2B-BF1B-6AC63A1101F0}"/>
              </a:ext>
            </a:extLst>
          </p:cNvPr>
          <p:cNvPicPr>
            <a:picLocks noChangeAspect="1"/>
          </p:cNvPicPr>
          <p:nvPr/>
        </p:nvPicPr>
        <p:blipFill rotWithShape="1">
          <a:blip r:embed="rId3"/>
          <a:srcRect t="50838" r="1666" b="4906"/>
          <a:stretch/>
        </p:blipFill>
        <p:spPr>
          <a:xfrm>
            <a:off x="-10510" y="-10510"/>
            <a:ext cx="12192001" cy="6858000"/>
          </a:xfrm>
          <a:prstGeom prst="rect">
            <a:avLst/>
          </a:prstGeom>
        </p:spPr>
      </p:pic>
      <p:sp>
        <p:nvSpPr>
          <p:cNvPr id="5" name="Textplatzhalter 4">
            <a:extLst>
              <a:ext uri="{FF2B5EF4-FFF2-40B4-BE49-F238E27FC236}">
                <a16:creationId xmlns:a16="http://schemas.microsoft.com/office/drawing/2014/main" id="{202A4219-CCCA-F424-0A5D-150EF7C7B0E7}"/>
              </a:ext>
            </a:extLst>
          </p:cNvPr>
          <p:cNvSpPr>
            <a:spLocks noGrp="1"/>
          </p:cNvSpPr>
          <p:nvPr>
            <p:ph type="body" sz="quarter" idx="15"/>
          </p:nvPr>
        </p:nvSpPr>
        <p:spPr>
          <a:xfrm>
            <a:off x="723421" y="2138739"/>
            <a:ext cx="4433585" cy="4018560"/>
          </a:xfrm>
        </p:spPr>
        <p:txBody>
          <a:bodyPr vert="horz" lIns="91440" tIns="45720" rIns="91440" bIns="45720" rtlCol="0">
            <a:normAutofit fontScale="85000" lnSpcReduction="10000"/>
          </a:bodyPr>
          <a:lstStyle/>
          <a:p>
            <a:r>
              <a:rPr lang="de-DE" sz="1800" err="1">
                <a:latin typeface="Trade Gothic Next Cond" panose="020B0506040303020004" pitchFamily="34" charset="0"/>
              </a:rPr>
              <a:t>Healx</a:t>
            </a:r>
            <a:r>
              <a:rPr lang="de-DE" sz="1800">
                <a:latin typeface="Trade Gothic Next Cond" panose="020B0506040303020004" pitchFamily="34" charset="0"/>
              </a:rPr>
              <a:t> gehört zu den wenigen KI-gestützten Wirkstoffforschungsunternehmen, die die Leistungsfähigkeit ihres Ansatzes erfolgreich über mehrere Indikationsgebiete hinweg nachweisen konnten – von den Neurowissenschaften bis zur Onkologie.</a:t>
            </a:r>
          </a:p>
          <a:p>
            <a:r>
              <a:rPr lang="de-DE" sz="1800">
                <a:latin typeface="Trade Gothic Next Cond" panose="020B0506040303020004" pitchFamily="34" charset="0"/>
              </a:rPr>
              <a:t>Das führende Programm für Neurofibromatose Typ 1 (NF1) befindet sich bereits in der klinischen Phase II, obwohl die Wirkstoffentwicklung erst vor vier Jahren begonnen wurde.</a:t>
            </a:r>
          </a:p>
          <a:p>
            <a:r>
              <a:rPr lang="de-DE" sz="1800">
                <a:latin typeface="Trade Gothic Next Cond" panose="020B0506040303020004" pitchFamily="34" charset="0"/>
              </a:rPr>
              <a:t>SCI Ventures und </a:t>
            </a:r>
            <a:r>
              <a:rPr lang="de-DE" sz="1800" err="1">
                <a:latin typeface="Trade Gothic Next Cond" panose="020B0506040303020004" pitchFamily="34" charset="0"/>
              </a:rPr>
              <a:t>Healx</a:t>
            </a:r>
            <a:r>
              <a:rPr lang="de-DE" sz="1800">
                <a:latin typeface="Trade Gothic Next Cond" panose="020B0506040303020004" pitchFamily="34" charset="0"/>
              </a:rPr>
              <a:t> haben eine Partnerschaft geschlossen, um ein Programm zur Nervenregeneration mit Schwerpunkt auf chronischer Rückenmarksverletzung (SCI) zu entwickeln.</a:t>
            </a:r>
            <a:endParaRPr lang="en-US" sz="1800">
              <a:latin typeface="Trade Gothic Next Cond" panose="020B0506040303020004" pitchFamily="34" charset="0"/>
            </a:endParaRPr>
          </a:p>
          <a:p>
            <a:pPr marL="0" indent="0">
              <a:buNone/>
            </a:pPr>
            <a:endParaRPr lang="de-AT" sz="1800">
              <a:latin typeface="+mj-lt"/>
            </a:endParaRPr>
          </a:p>
        </p:txBody>
      </p:sp>
      <p:sp>
        <p:nvSpPr>
          <p:cNvPr id="20" name="Textplatzhalter 19">
            <a:extLst>
              <a:ext uri="{FF2B5EF4-FFF2-40B4-BE49-F238E27FC236}">
                <a16:creationId xmlns:a16="http://schemas.microsoft.com/office/drawing/2014/main" id="{A8F50018-A606-3C16-8C6C-72E248C785BB}"/>
              </a:ext>
            </a:extLst>
          </p:cNvPr>
          <p:cNvSpPr>
            <a:spLocks noGrp="1"/>
          </p:cNvSpPr>
          <p:nvPr>
            <p:ph type="body" sz="quarter" idx="11"/>
          </p:nvPr>
        </p:nvSpPr>
        <p:spPr>
          <a:xfrm>
            <a:off x="748016" y="914890"/>
            <a:ext cx="5907975" cy="1381648"/>
          </a:xfrm>
        </p:spPr>
        <p:txBody>
          <a:bodyPr/>
          <a:lstStyle/>
          <a:p>
            <a:r>
              <a:rPr lang="de-DE" sz="4800"/>
              <a:t>SCI-VENTURES</a:t>
            </a:r>
          </a:p>
        </p:txBody>
      </p:sp>
      <p:sp>
        <p:nvSpPr>
          <p:cNvPr id="2" name="Textplatzhalter 2">
            <a:extLst>
              <a:ext uri="{FF2B5EF4-FFF2-40B4-BE49-F238E27FC236}">
                <a16:creationId xmlns:a16="http://schemas.microsoft.com/office/drawing/2014/main" id="{03CE4DC2-CB64-73EC-2747-DC7B6218E111}"/>
              </a:ext>
            </a:extLst>
          </p:cNvPr>
          <p:cNvSpPr>
            <a:spLocks noGrp="1"/>
          </p:cNvSpPr>
          <p:nvPr>
            <p:ph type="body" sz="quarter" idx="13"/>
          </p:nvPr>
        </p:nvSpPr>
        <p:spPr>
          <a:xfrm>
            <a:off x="748016" y="1731047"/>
            <a:ext cx="5347984" cy="806540"/>
          </a:xfrm>
        </p:spPr>
        <p:txBody>
          <a:bodyPr>
            <a:normAutofit/>
          </a:bodyPr>
          <a:lstStyle/>
          <a:p>
            <a:pPr>
              <a:lnSpc>
                <a:spcPts val="2000"/>
              </a:lnSpc>
            </a:pPr>
            <a:r>
              <a:rPr lang="de-DE" sz="2000"/>
              <a:t>Portfolio – </a:t>
            </a:r>
            <a:r>
              <a:rPr lang="de-DE" sz="2000" err="1"/>
              <a:t>healx</a:t>
            </a:r>
            <a:r>
              <a:rPr lang="de-DE" sz="2000"/>
              <a:t> – AI </a:t>
            </a:r>
            <a:r>
              <a:rPr lang="de-DE" sz="2000" err="1"/>
              <a:t>drug</a:t>
            </a:r>
            <a:r>
              <a:rPr lang="de-DE" sz="2000"/>
              <a:t> </a:t>
            </a:r>
            <a:r>
              <a:rPr lang="de-DE" sz="2000" err="1"/>
              <a:t>discovery</a:t>
            </a:r>
            <a:endParaRPr lang="de-DE" sz="2000"/>
          </a:p>
        </p:txBody>
      </p:sp>
      <p:sp>
        <p:nvSpPr>
          <p:cNvPr id="6" name="Rectangle 2">
            <a:extLst>
              <a:ext uri="{FF2B5EF4-FFF2-40B4-BE49-F238E27FC236}">
                <a16:creationId xmlns:a16="http://schemas.microsoft.com/office/drawing/2014/main" id="{152A09BD-4BED-0460-F9FA-FD67AEEC1DAB}"/>
              </a:ext>
            </a:extLst>
          </p:cNvPr>
          <p:cNvSpPr>
            <a:spLocks noChangeArrowheads="1"/>
          </p:cNvSpPr>
          <p:nvPr/>
        </p:nvSpPr>
        <p:spPr bwMode="auto">
          <a:xfrm>
            <a:off x="0" y="90100"/>
            <a:ext cx="65" cy="276999"/>
          </a:xfrm>
          <a:prstGeom prst="rect">
            <a:avLst/>
          </a:prstGeom>
          <a:solidFill>
            <a:srgbClr val="F7F6F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altLang="de-DE" sz="1800" b="0" i="0" u="none" strike="noStrike" kern="1200" cap="none" spc="0" normalizeH="0" baseline="0" noProof="0">
              <a:ln>
                <a:noFill/>
              </a:ln>
              <a:solidFill>
                <a:srgbClr val="001D46"/>
              </a:solidFill>
              <a:effectLst/>
              <a:uLnTx/>
              <a:uFillTx/>
              <a:latin typeface="Arial" panose="020B0604020202020204" pitchFamily="34" charset="0"/>
              <a:ea typeface="+mn-ea"/>
              <a:cs typeface="+mn-cs"/>
            </a:endParaRPr>
          </a:p>
        </p:txBody>
      </p:sp>
      <p:pic>
        <p:nvPicPr>
          <p:cNvPr id="8" name="Grafik 7">
            <a:extLst>
              <a:ext uri="{FF2B5EF4-FFF2-40B4-BE49-F238E27FC236}">
                <a16:creationId xmlns:a16="http://schemas.microsoft.com/office/drawing/2014/main" id="{3160C8A7-A8A2-DBC7-646C-1C65E9865E05}"/>
              </a:ext>
            </a:extLst>
          </p:cNvPr>
          <p:cNvPicPr>
            <a:picLocks noChangeAspect="1"/>
          </p:cNvPicPr>
          <p:nvPr/>
        </p:nvPicPr>
        <p:blipFill>
          <a:blip r:embed="rId4"/>
          <a:stretch>
            <a:fillRect/>
          </a:stretch>
        </p:blipFill>
        <p:spPr>
          <a:xfrm>
            <a:off x="7295557" y="1313793"/>
            <a:ext cx="4311024" cy="4441136"/>
          </a:xfrm>
          <a:prstGeom prst="rect">
            <a:avLst/>
          </a:prstGeom>
        </p:spPr>
      </p:pic>
      <p:pic>
        <p:nvPicPr>
          <p:cNvPr id="11" name="Grafik 10">
            <a:extLst>
              <a:ext uri="{FF2B5EF4-FFF2-40B4-BE49-F238E27FC236}">
                <a16:creationId xmlns:a16="http://schemas.microsoft.com/office/drawing/2014/main" id="{30E66D38-F913-74F1-A681-CFCC51DDDFCE}"/>
              </a:ext>
            </a:extLst>
          </p:cNvPr>
          <p:cNvPicPr>
            <a:picLocks noChangeAspect="1"/>
          </p:cNvPicPr>
          <p:nvPr/>
        </p:nvPicPr>
        <p:blipFill>
          <a:blip r:embed="rId5"/>
          <a:stretch>
            <a:fillRect/>
          </a:stretch>
        </p:blipFill>
        <p:spPr>
          <a:xfrm>
            <a:off x="6710138" y="1429867"/>
            <a:ext cx="5481862" cy="3137081"/>
          </a:xfrm>
          <a:prstGeom prst="rect">
            <a:avLst/>
          </a:prstGeom>
        </p:spPr>
      </p:pic>
      <p:pic>
        <p:nvPicPr>
          <p:cNvPr id="4" name="Grafik 3">
            <a:extLst>
              <a:ext uri="{FF2B5EF4-FFF2-40B4-BE49-F238E27FC236}">
                <a16:creationId xmlns:a16="http://schemas.microsoft.com/office/drawing/2014/main" id="{D2FDA3DD-6479-4DF2-AC98-85C2F25D8286}"/>
              </a:ext>
            </a:extLst>
          </p:cNvPr>
          <p:cNvPicPr>
            <a:picLocks noChangeAspect="1"/>
          </p:cNvPicPr>
          <p:nvPr/>
        </p:nvPicPr>
        <p:blipFill>
          <a:blip r:embed="rId6"/>
          <a:stretch>
            <a:fillRect/>
          </a:stretch>
        </p:blipFill>
        <p:spPr>
          <a:xfrm>
            <a:off x="6710138" y="1542902"/>
            <a:ext cx="5481862" cy="3982915"/>
          </a:xfrm>
          <a:prstGeom prst="rect">
            <a:avLst/>
          </a:prstGeom>
        </p:spPr>
      </p:pic>
    </p:spTree>
    <p:extLst>
      <p:ext uri="{BB962C8B-B14F-4D97-AF65-F5344CB8AC3E}">
        <p14:creationId xmlns:p14="http://schemas.microsoft.com/office/powerpoint/2010/main" val="40870473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69735-5045-9E30-2D6B-30D6898B6B30}"/>
            </a:ext>
          </a:extLst>
        </p:cNvPr>
        <p:cNvGrpSpPr/>
        <p:nvPr/>
      </p:nvGrpSpPr>
      <p:grpSpPr>
        <a:xfrm>
          <a:off x="0" y="0"/>
          <a:ext cx="0" cy="0"/>
          <a:chOff x="0" y="0"/>
          <a:chExt cx="0" cy="0"/>
        </a:xfrm>
      </p:grpSpPr>
      <p:pic>
        <p:nvPicPr>
          <p:cNvPr id="15" name="Bildplatzhalter 7" descr="Ein Bild, das Text, Computer, Screenshot, Betriebssystem enthält.&#10;&#10;Automatisch generierte Beschreibung">
            <a:extLst>
              <a:ext uri="{FF2B5EF4-FFF2-40B4-BE49-F238E27FC236}">
                <a16:creationId xmlns:a16="http://schemas.microsoft.com/office/drawing/2014/main" id="{8F0EE97F-A6D6-3EF8-8C70-1E326F6BA761}"/>
              </a:ext>
            </a:extLst>
          </p:cNvPr>
          <p:cNvPicPr>
            <a:picLocks noChangeAspect="1"/>
          </p:cNvPicPr>
          <p:nvPr/>
        </p:nvPicPr>
        <p:blipFill rotWithShape="1">
          <a:blip r:embed="rId3"/>
          <a:srcRect t="50838" r="1666" b="4906"/>
          <a:stretch/>
        </p:blipFill>
        <p:spPr>
          <a:xfrm>
            <a:off x="-10510" y="-10510"/>
            <a:ext cx="12192001" cy="6858000"/>
          </a:xfrm>
          <a:prstGeom prst="rect">
            <a:avLst/>
          </a:prstGeom>
        </p:spPr>
      </p:pic>
      <p:sp>
        <p:nvSpPr>
          <p:cNvPr id="5" name="Textplatzhalter 4">
            <a:extLst>
              <a:ext uri="{FF2B5EF4-FFF2-40B4-BE49-F238E27FC236}">
                <a16:creationId xmlns:a16="http://schemas.microsoft.com/office/drawing/2014/main" id="{17652AAD-470E-8497-B58E-00D1022A49E3}"/>
              </a:ext>
            </a:extLst>
          </p:cNvPr>
          <p:cNvSpPr>
            <a:spLocks noGrp="1"/>
          </p:cNvSpPr>
          <p:nvPr>
            <p:ph type="body" sz="quarter" idx="15"/>
          </p:nvPr>
        </p:nvSpPr>
        <p:spPr>
          <a:xfrm>
            <a:off x="663261" y="2259058"/>
            <a:ext cx="4433585" cy="4018560"/>
          </a:xfrm>
        </p:spPr>
        <p:txBody>
          <a:bodyPr vert="horz" lIns="91440" tIns="45720" rIns="91440" bIns="45720" rtlCol="0">
            <a:normAutofit fontScale="92500" lnSpcReduction="20000"/>
          </a:bodyPr>
          <a:lstStyle/>
          <a:p>
            <a:r>
              <a:rPr lang="de-DE" sz="1800" err="1">
                <a:latin typeface="+mj-lt"/>
              </a:rPr>
              <a:t>Augmental</a:t>
            </a:r>
            <a:r>
              <a:rPr lang="de-DE" sz="1800">
                <a:latin typeface="+mj-lt"/>
              </a:rPr>
              <a:t> hat ein </a:t>
            </a:r>
            <a:r>
              <a:rPr lang="de-DE" sz="1800" err="1">
                <a:latin typeface="+mj-lt"/>
              </a:rPr>
              <a:t>MouthPad</a:t>
            </a:r>
            <a:r>
              <a:rPr lang="de-DE" sz="1800">
                <a:latin typeface="+mj-lt"/>
              </a:rPr>
              <a:t> entwickelt – eine im Mund getragene Benutzerschnittstelle für die freihändige Interaktion zwischen Mensch und Computer. </a:t>
            </a:r>
          </a:p>
          <a:p>
            <a:r>
              <a:rPr lang="de-DE" sz="1800">
                <a:latin typeface="+mj-lt"/>
              </a:rPr>
              <a:t>Die Technologie ermöglicht Menschen mit Lähmung ein deutlich höheres Maß an Unabhängigkeit und Selbstbestimmung.</a:t>
            </a:r>
          </a:p>
          <a:p>
            <a:r>
              <a:rPr lang="de-DE" sz="1800">
                <a:latin typeface="+mj-lt"/>
              </a:rPr>
              <a:t>Das System wird bereits im Rahmen eines Early-Access-Programms eingesetzt, und erste Vertriebspartnerschaften für eine breitere Verfügbarkeit befinden sich im Aufbau.</a:t>
            </a:r>
            <a:endParaRPr lang="de-AT" sz="1800">
              <a:latin typeface="+mj-lt"/>
            </a:endParaRPr>
          </a:p>
        </p:txBody>
      </p:sp>
      <p:sp>
        <p:nvSpPr>
          <p:cNvPr id="20" name="Textplatzhalter 19">
            <a:extLst>
              <a:ext uri="{FF2B5EF4-FFF2-40B4-BE49-F238E27FC236}">
                <a16:creationId xmlns:a16="http://schemas.microsoft.com/office/drawing/2014/main" id="{CB32CFD5-F1CD-6150-D22B-976673BD9932}"/>
              </a:ext>
            </a:extLst>
          </p:cNvPr>
          <p:cNvSpPr>
            <a:spLocks noGrp="1"/>
          </p:cNvSpPr>
          <p:nvPr>
            <p:ph type="body" sz="quarter" idx="11"/>
          </p:nvPr>
        </p:nvSpPr>
        <p:spPr>
          <a:xfrm>
            <a:off x="748016" y="914890"/>
            <a:ext cx="5907975" cy="1381648"/>
          </a:xfrm>
        </p:spPr>
        <p:txBody>
          <a:bodyPr/>
          <a:lstStyle/>
          <a:p>
            <a:r>
              <a:rPr lang="de-DE" sz="4800"/>
              <a:t>SCI-VENTURES</a:t>
            </a:r>
          </a:p>
        </p:txBody>
      </p:sp>
      <p:sp>
        <p:nvSpPr>
          <p:cNvPr id="2" name="Textplatzhalter 2">
            <a:extLst>
              <a:ext uri="{FF2B5EF4-FFF2-40B4-BE49-F238E27FC236}">
                <a16:creationId xmlns:a16="http://schemas.microsoft.com/office/drawing/2014/main" id="{6321644B-3363-9D51-7F37-996F63D687EF}"/>
              </a:ext>
            </a:extLst>
          </p:cNvPr>
          <p:cNvSpPr>
            <a:spLocks noGrp="1"/>
          </p:cNvSpPr>
          <p:nvPr>
            <p:ph type="body" sz="quarter" idx="13"/>
          </p:nvPr>
        </p:nvSpPr>
        <p:spPr>
          <a:xfrm>
            <a:off x="748016" y="1731047"/>
            <a:ext cx="5347984" cy="806540"/>
          </a:xfrm>
        </p:spPr>
        <p:txBody>
          <a:bodyPr>
            <a:normAutofit/>
          </a:bodyPr>
          <a:lstStyle/>
          <a:p>
            <a:pPr>
              <a:lnSpc>
                <a:spcPts val="2000"/>
              </a:lnSpc>
            </a:pPr>
            <a:r>
              <a:rPr lang="de-DE" sz="2000"/>
              <a:t>Portfolio – </a:t>
            </a:r>
            <a:r>
              <a:rPr lang="de-DE" sz="2000" err="1"/>
              <a:t>Augmental</a:t>
            </a:r>
            <a:r>
              <a:rPr lang="de-DE" sz="2000"/>
              <a:t> – </a:t>
            </a:r>
            <a:r>
              <a:rPr lang="de-DE" sz="2000" err="1"/>
              <a:t>Assitenzgerät</a:t>
            </a:r>
            <a:endParaRPr lang="de-DE" sz="2000"/>
          </a:p>
        </p:txBody>
      </p:sp>
      <p:sp>
        <p:nvSpPr>
          <p:cNvPr id="6" name="Rectangle 2">
            <a:extLst>
              <a:ext uri="{FF2B5EF4-FFF2-40B4-BE49-F238E27FC236}">
                <a16:creationId xmlns:a16="http://schemas.microsoft.com/office/drawing/2014/main" id="{591A339B-0FF3-CDB0-072D-8E4DF4FDDAF2}"/>
              </a:ext>
            </a:extLst>
          </p:cNvPr>
          <p:cNvSpPr>
            <a:spLocks noChangeArrowheads="1"/>
          </p:cNvSpPr>
          <p:nvPr/>
        </p:nvSpPr>
        <p:spPr bwMode="auto">
          <a:xfrm>
            <a:off x="0" y="90100"/>
            <a:ext cx="65" cy="276999"/>
          </a:xfrm>
          <a:prstGeom prst="rect">
            <a:avLst/>
          </a:prstGeom>
          <a:solidFill>
            <a:srgbClr val="F7F6F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altLang="de-DE" sz="1800" b="0" i="0" u="none" strike="noStrike" kern="1200" cap="none" spc="0" normalizeH="0" baseline="0" noProof="0">
              <a:ln>
                <a:noFill/>
              </a:ln>
              <a:solidFill>
                <a:srgbClr val="001D46"/>
              </a:solidFill>
              <a:effectLst/>
              <a:uLnTx/>
              <a:uFillTx/>
              <a:latin typeface="Arial" panose="020B0604020202020204" pitchFamily="34" charset="0"/>
              <a:ea typeface="+mn-ea"/>
              <a:cs typeface="+mn-cs"/>
            </a:endParaRPr>
          </a:p>
        </p:txBody>
      </p:sp>
      <p:pic>
        <p:nvPicPr>
          <p:cNvPr id="8" name="Grafik 7">
            <a:extLst>
              <a:ext uri="{FF2B5EF4-FFF2-40B4-BE49-F238E27FC236}">
                <a16:creationId xmlns:a16="http://schemas.microsoft.com/office/drawing/2014/main" id="{F742F67B-D55F-709D-1D37-E1CD7442777B}"/>
              </a:ext>
            </a:extLst>
          </p:cNvPr>
          <p:cNvPicPr>
            <a:picLocks noChangeAspect="1"/>
          </p:cNvPicPr>
          <p:nvPr/>
        </p:nvPicPr>
        <p:blipFill>
          <a:blip r:embed="rId4"/>
          <a:stretch>
            <a:fillRect/>
          </a:stretch>
        </p:blipFill>
        <p:spPr>
          <a:xfrm>
            <a:off x="7295557" y="1313793"/>
            <a:ext cx="4311024" cy="4441136"/>
          </a:xfrm>
          <a:prstGeom prst="rect">
            <a:avLst/>
          </a:prstGeom>
        </p:spPr>
      </p:pic>
      <p:pic>
        <p:nvPicPr>
          <p:cNvPr id="11" name="Grafik 10">
            <a:extLst>
              <a:ext uri="{FF2B5EF4-FFF2-40B4-BE49-F238E27FC236}">
                <a16:creationId xmlns:a16="http://schemas.microsoft.com/office/drawing/2014/main" id="{582ACDE9-6428-D033-40C3-B9F481A94DCA}"/>
              </a:ext>
            </a:extLst>
          </p:cNvPr>
          <p:cNvPicPr>
            <a:picLocks noChangeAspect="1"/>
          </p:cNvPicPr>
          <p:nvPr/>
        </p:nvPicPr>
        <p:blipFill>
          <a:blip r:embed="rId5"/>
          <a:stretch>
            <a:fillRect/>
          </a:stretch>
        </p:blipFill>
        <p:spPr>
          <a:xfrm>
            <a:off x="6710138" y="1429867"/>
            <a:ext cx="5481862" cy="3137081"/>
          </a:xfrm>
          <a:prstGeom prst="rect">
            <a:avLst/>
          </a:prstGeom>
        </p:spPr>
      </p:pic>
      <p:pic>
        <p:nvPicPr>
          <p:cNvPr id="4" name="Grafik 3">
            <a:extLst>
              <a:ext uri="{FF2B5EF4-FFF2-40B4-BE49-F238E27FC236}">
                <a16:creationId xmlns:a16="http://schemas.microsoft.com/office/drawing/2014/main" id="{AD45E916-842D-DBFC-29E5-30B9DD8EE76A}"/>
              </a:ext>
            </a:extLst>
          </p:cNvPr>
          <p:cNvPicPr>
            <a:picLocks noChangeAspect="1"/>
          </p:cNvPicPr>
          <p:nvPr/>
        </p:nvPicPr>
        <p:blipFill>
          <a:blip r:embed="rId6"/>
          <a:stretch>
            <a:fillRect/>
          </a:stretch>
        </p:blipFill>
        <p:spPr>
          <a:xfrm>
            <a:off x="6710138" y="1542902"/>
            <a:ext cx="5481862" cy="3982915"/>
          </a:xfrm>
          <a:prstGeom prst="rect">
            <a:avLst/>
          </a:prstGeom>
        </p:spPr>
      </p:pic>
      <p:pic>
        <p:nvPicPr>
          <p:cNvPr id="7" name="Grafik 6">
            <a:extLst>
              <a:ext uri="{FF2B5EF4-FFF2-40B4-BE49-F238E27FC236}">
                <a16:creationId xmlns:a16="http://schemas.microsoft.com/office/drawing/2014/main" id="{B3574197-5BE6-DC71-C284-9469CD7D2179}"/>
              </a:ext>
            </a:extLst>
          </p:cNvPr>
          <p:cNvPicPr>
            <a:picLocks noChangeAspect="1"/>
          </p:cNvPicPr>
          <p:nvPr/>
        </p:nvPicPr>
        <p:blipFill>
          <a:blip r:embed="rId7"/>
          <a:srcRect l="5555" r="3703"/>
          <a:stretch>
            <a:fillRect/>
          </a:stretch>
        </p:blipFill>
        <p:spPr>
          <a:xfrm>
            <a:off x="6725085" y="1313790"/>
            <a:ext cx="5387311" cy="4441135"/>
          </a:xfrm>
          <a:prstGeom prst="rect">
            <a:avLst/>
          </a:prstGeom>
        </p:spPr>
      </p:pic>
    </p:spTree>
    <p:extLst>
      <p:ext uri="{BB962C8B-B14F-4D97-AF65-F5344CB8AC3E}">
        <p14:creationId xmlns:p14="http://schemas.microsoft.com/office/powerpoint/2010/main" val="17043088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9F760-36D9-6011-1B6F-8DAA680B4E39}"/>
            </a:ext>
          </a:extLst>
        </p:cNvPr>
        <p:cNvGrpSpPr/>
        <p:nvPr/>
      </p:nvGrpSpPr>
      <p:grpSpPr>
        <a:xfrm>
          <a:off x="0" y="0"/>
          <a:ext cx="0" cy="0"/>
          <a:chOff x="0" y="0"/>
          <a:chExt cx="0" cy="0"/>
        </a:xfrm>
      </p:grpSpPr>
      <p:pic>
        <p:nvPicPr>
          <p:cNvPr id="15" name="Bildplatzhalter 7" descr="Ein Bild, das Text, Computer, Screenshot, Betriebssystem enthält.&#10;&#10;Automatisch generierte Beschreibung">
            <a:extLst>
              <a:ext uri="{FF2B5EF4-FFF2-40B4-BE49-F238E27FC236}">
                <a16:creationId xmlns:a16="http://schemas.microsoft.com/office/drawing/2014/main" id="{AB4396EF-CD96-1AA9-DA15-067633181C70}"/>
              </a:ext>
            </a:extLst>
          </p:cNvPr>
          <p:cNvPicPr>
            <a:picLocks noChangeAspect="1"/>
          </p:cNvPicPr>
          <p:nvPr/>
        </p:nvPicPr>
        <p:blipFill rotWithShape="1">
          <a:blip r:embed="rId3"/>
          <a:srcRect t="50838" r="1666" b="4906"/>
          <a:stretch/>
        </p:blipFill>
        <p:spPr>
          <a:xfrm>
            <a:off x="0" y="0"/>
            <a:ext cx="12192001" cy="6858000"/>
          </a:xfrm>
          <a:prstGeom prst="rect">
            <a:avLst/>
          </a:prstGeom>
        </p:spPr>
      </p:pic>
      <p:sp>
        <p:nvSpPr>
          <p:cNvPr id="5" name="Textplatzhalter 4">
            <a:extLst>
              <a:ext uri="{FF2B5EF4-FFF2-40B4-BE49-F238E27FC236}">
                <a16:creationId xmlns:a16="http://schemas.microsoft.com/office/drawing/2014/main" id="{750A1176-DEF4-F0F9-8803-E4B13F3FFBAD}"/>
              </a:ext>
            </a:extLst>
          </p:cNvPr>
          <p:cNvSpPr>
            <a:spLocks noGrp="1"/>
          </p:cNvSpPr>
          <p:nvPr>
            <p:ph type="body" sz="quarter" idx="15"/>
          </p:nvPr>
        </p:nvSpPr>
        <p:spPr>
          <a:xfrm>
            <a:off x="842029" y="2174834"/>
            <a:ext cx="5347984" cy="4018560"/>
          </a:xfrm>
        </p:spPr>
        <p:txBody>
          <a:bodyPr vert="horz" lIns="91440" tIns="45720" rIns="91440" bIns="45720" rtlCol="0">
            <a:normAutofit/>
          </a:bodyPr>
          <a:lstStyle/>
          <a:p>
            <a:r>
              <a:rPr lang="en-US" sz="1800" err="1">
                <a:latin typeface="Trade Gothic Next Cond" panose="020B0506040303020004" pitchFamily="34" charset="0"/>
              </a:rPr>
              <a:t>Förderung</a:t>
            </a:r>
            <a:r>
              <a:rPr lang="en-US" sz="1800">
                <a:latin typeface="Trade Gothic Next Cond" panose="020B0506040303020004" pitchFamily="34" charset="0"/>
              </a:rPr>
              <a:t> von </a:t>
            </a:r>
            <a:r>
              <a:rPr lang="en-US" sz="1800" err="1">
                <a:latin typeface="Trade Gothic Next Cond" panose="020B0506040303020004" pitchFamily="34" charset="0"/>
              </a:rPr>
              <a:t>jungen</a:t>
            </a:r>
            <a:r>
              <a:rPr lang="en-US" sz="1800">
                <a:latin typeface="Trade Gothic Next Cond" panose="020B0506040303020004" pitchFamily="34" charset="0"/>
              </a:rPr>
              <a:t> </a:t>
            </a:r>
            <a:r>
              <a:rPr lang="en-US" sz="1800" err="1">
                <a:latin typeface="Trade Gothic Next Cond" panose="020B0506040303020004" pitchFamily="34" charset="0"/>
              </a:rPr>
              <a:t>Unternehmen</a:t>
            </a:r>
            <a:r>
              <a:rPr lang="en-US" sz="1800">
                <a:latin typeface="Trade Gothic Next Cond" panose="020B0506040303020004" pitchFamily="34" charset="0"/>
              </a:rPr>
              <a:t> – </a:t>
            </a:r>
            <a:r>
              <a:rPr lang="en-US" sz="1800" err="1">
                <a:latin typeface="Trade Gothic Next Cond" panose="020B0506040303020004" pitchFamily="34" charset="0"/>
              </a:rPr>
              <a:t>unmöglich</a:t>
            </a:r>
            <a:r>
              <a:rPr lang="en-US" sz="1800">
                <a:latin typeface="Trade Gothic Next Cond" panose="020B0506040303020004" pitchFamily="34" charset="0"/>
              </a:rPr>
              <a:t> für WfL!</a:t>
            </a:r>
          </a:p>
          <a:p>
            <a:pPr marL="0" indent="0">
              <a:buNone/>
            </a:pPr>
            <a:endParaRPr lang="en-US" sz="1800">
              <a:latin typeface="Trade Gothic Next Cond" panose="020B0506040303020004" pitchFamily="34" charset="0"/>
            </a:endParaRPr>
          </a:p>
          <a:p>
            <a:r>
              <a:rPr lang="en-US" sz="1800" err="1">
                <a:latin typeface="Trade Gothic Next Cond" panose="020B0506040303020004" pitchFamily="34" charset="0"/>
              </a:rPr>
              <a:t>Hebelwirkung</a:t>
            </a:r>
            <a:r>
              <a:rPr lang="en-US" sz="1800">
                <a:latin typeface="Trade Gothic Next Cond" panose="020B0506040303020004" pitchFamily="34" charset="0"/>
              </a:rPr>
              <a:t>!</a:t>
            </a:r>
          </a:p>
          <a:p>
            <a:pPr marL="0" indent="0">
              <a:buNone/>
            </a:pPr>
            <a:endParaRPr lang="en-US" sz="1800">
              <a:latin typeface="Trade Gothic Next Cond" panose="020B0506040303020004" pitchFamily="34" charset="0"/>
            </a:endParaRPr>
          </a:p>
          <a:p>
            <a:r>
              <a:rPr lang="en-US" sz="1800" err="1">
                <a:latin typeface="Trade Gothic Next Cond" panose="020B0506040303020004" pitchFamily="34" charset="0"/>
              </a:rPr>
              <a:t>Möglichkeit</a:t>
            </a:r>
            <a:r>
              <a:rPr lang="en-US" sz="1800">
                <a:latin typeface="Trade Gothic Next Cond" panose="020B0506040303020004" pitchFamily="34" charset="0"/>
              </a:rPr>
              <a:t> “</a:t>
            </a:r>
            <a:r>
              <a:rPr lang="en-US" sz="1800" err="1">
                <a:latin typeface="Trade Gothic Next Cond" panose="020B0506040303020004" pitchFamily="34" charset="0"/>
              </a:rPr>
              <a:t>verwandte</a:t>
            </a:r>
            <a:r>
              <a:rPr lang="en-US" sz="1800">
                <a:latin typeface="Trade Gothic Next Cond" panose="020B0506040303020004" pitchFamily="34" charset="0"/>
              </a:rPr>
              <a:t>” </a:t>
            </a:r>
            <a:r>
              <a:rPr lang="en-US" sz="1800" err="1">
                <a:latin typeface="Trade Gothic Next Cond" panose="020B0506040303020004" pitchFamily="34" charset="0"/>
              </a:rPr>
              <a:t>Indikationsgebiete</a:t>
            </a:r>
            <a:r>
              <a:rPr lang="en-US" sz="1800">
                <a:latin typeface="Trade Gothic Next Cond" panose="020B0506040303020004" pitchFamily="34" charset="0"/>
              </a:rPr>
              <a:t> zu</a:t>
            </a:r>
            <a:br>
              <a:rPr lang="en-US" sz="1800">
                <a:latin typeface="Trade Gothic Next Cond" panose="020B0506040303020004" pitchFamily="34" charset="0"/>
              </a:rPr>
            </a:br>
            <a:r>
              <a:rPr lang="en-US" sz="1800" err="1">
                <a:latin typeface="Trade Gothic Next Cond" panose="020B0506040303020004" pitchFamily="34" charset="0"/>
              </a:rPr>
              <a:t>Querschnittslähmung</a:t>
            </a:r>
            <a:r>
              <a:rPr lang="en-US" sz="1800">
                <a:latin typeface="Trade Gothic Next Cond" panose="020B0506040303020004" pitchFamily="34" charset="0"/>
              </a:rPr>
              <a:t> zu </a:t>
            </a:r>
            <a:r>
              <a:rPr lang="en-US" sz="1800" err="1">
                <a:latin typeface="Trade Gothic Next Cond" panose="020B0506040303020004" pitchFamily="34" charset="0"/>
              </a:rPr>
              <a:t>bringen</a:t>
            </a:r>
            <a:r>
              <a:rPr lang="en-US" sz="1800">
                <a:latin typeface="Trade Gothic Next Cond" panose="020B0506040303020004" pitchFamily="34" charset="0"/>
              </a:rPr>
              <a:t>!</a:t>
            </a:r>
          </a:p>
          <a:p>
            <a:endParaRPr lang="en-US" sz="1800">
              <a:latin typeface="Trade Gothic Next Cond" panose="020B0506040303020004" pitchFamily="34" charset="0"/>
            </a:endParaRPr>
          </a:p>
          <a:p>
            <a:r>
              <a:rPr lang="en-US" sz="1800" err="1">
                <a:latin typeface="Trade Gothic Next Cond" panose="020B0506040303020004" pitchFamily="34" charset="0"/>
              </a:rPr>
              <a:t>Gemeinsame</a:t>
            </a:r>
            <a:r>
              <a:rPr lang="en-US" sz="1800">
                <a:latin typeface="Trade Gothic Next Cond" panose="020B0506040303020004" pitchFamily="34" charset="0"/>
              </a:rPr>
              <a:t> </a:t>
            </a:r>
            <a:r>
              <a:rPr lang="en-US" sz="1800" err="1">
                <a:latin typeface="Trade Gothic Next Cond" panose="020B0506040303020004" pitchFamily="34" charset="0"/>
              </a:rPr>
              <a:t>Stärken</a:t>
            </a:r>
            <a:r>
              <a:rPr lang="en-US" sz="1800">
                <a:latin typeface="Trade Gothic Next Cond" panose="020B0506040303020004" pitchFamily="34" charset="0"/>
              </a:rPr>
              <a:t> </a:t>
            </a:r>
            <a:r>
              <a:rPr lang="en-US" sz="1800" err="1">
                <a:latin typeface="Trade Gothic Next Cond" panose="020B0506040303020004" pitchFamily="34" charset="0"/>
              </a:rPr>
              <a:t>aller</a:t>
            </a:r>
            <a:r>
              <a:rPr lang="en-US" sz="1800">
                <a:latin typeface="Trade Gothic Next Cond" panose="020B0506040303020004" pitchFamily="34" charset="0"/>
              </a:rPr>
              <a:t> </a:t>
            </a:r>
            <a:r>
              <a:rPr lang="en-US" sz="1800" err="1">
                <a:latin typeface="Trade Gothic Next Cond" panose="020B0506040303020004" pitchFamily="34" charset="0"/>
              </a:rPr>
              <a:t>Stiftungen</a:t>
            </a:r>
            <a:r>
              <a:rPr lang="en-US" sz="1800">
                <a:latin typeface="Trade Gothic Next Cond" panose="020B0506040303020004" pitchFamily="34" charset="0"/>
              </a:rPr>
              <a:t> zu </a:t>
            </a:r>
            <a:r>
              <a:rPr lang="en-US" sz="1800" err="1">
                <a:latin typeface="Trade Gothic Next Cond" panose="020B0506040303020004" pitchFamily="34" charset="0"/>
              </a:rPr>
              <a:t>nutzen</a:t>
            </a:r>
            <a:r>
              <a:rPr lang="en-US" sz="1800">
                <a:latin typeface="Trade Gothic Next Cond" panose="020B0506040303020004" pitchFamily="34" charset="0"/>
              </a:rPr>
              <a:t>!</a:t>
            </a:r>
          </a:p>
          <a:p>
            <a:pPr marL="0" indent="0">
              <a:buNone/>
            </a:pPr>
            <a:endParaRPr lang="de-AT" sz="1800">
              <a:latin typeface="+mj-lt"/>
            </a:endParaRPr>
          </a:p>
        </p:txBody>
      </p:sp>
      <p:sp>
        <p:nvSpPr>
          <p:cNvPr id="20" name="Textplatzhalter 19">
            <a:extLst>
              <a:ext uri="{FF2B5EF4-FFF2-40B4-BE49-F238E27FC236}">
                <a16:creationId xmlns:a16="http://schemas.microsoft.com/office/drawing/2014/main" id="{69372F83-5D08-05F5-81AE-B24415E47635}"/>
              </a:ext>
            </a:extLst>
          </p:cNvPr>
          <p:cNvSpPr>
            <a:spLocks noGrp="1"/>
          </p:cNvSpPr>
          <p:nvPr>
            <p:ph type="body" sz="quarter" idx="11"/>
          </p:nvPr>
        </p:nvSpPr>
        <p:spPr>
          <a:xfrm>
            <a:off x="748016" y="914890"/>
            <a:ext cx="5907975" cy="1381648"/>
          </a:xfrm>
        </p:spPr>
        <p:txBody>
          <a:bodyPr/>
          <a:lstStyle/>
          <a:p>
            <a:r>
              <a:rPr lang="de-DE" sz="4800"/>
              <a:t>SCI-VENTURES</a:t>
            </a:r>
          </a:p>
        </p:txBody>
      </p:sp>
      <p:sp>
        <p:nvSpPr>
          <p:cNvPr id="2" name="Textplatzhalter 2">
            <a:extLst>
              <a:ext uri="{FF2B5EF4-FFF2-40B4-BE49-F238E27FC236}">
                <a16:creationId xmlns:a16="http://schemas.microsoft.com/office/drawing/2014/main" id="{D3A0B3F9-9B97-C845-B558-235550ECD29D}"/>
              </a:ext>
            </a:extLst>
          </p:cNvPr>
          <p:cNvSpPr>
            <a:spLocks noGrp="1"/>
          </p:cNvSpPr>
          <p:nvPr>
            <p:ph type="body" sz="quarter" idx="13"/>
          </p:nvPr>
        </p:nvSpPr>
        <p:spPr>
          <a:xfrm>
            <a:off x="748016" y="1645715"/>
            <a:ext cx="5347984" cy="806540"/>
          </a:xfrm>
        </p:spPr>
        <p:txBody>
          <a:bodyPr>
            <a:normAutofit/>
          </a:bodyPr>
          <a:lstStyle/>
          <a:p>
            <a:pPr>
              <a:lnSpc>
                <a:spcPts val="2000"/>
              </a:lnSpc>
            </a:pPr>
            <a:r>
              <a:rPr lang="de-DE" sz="2000"/>
              <a:t>Zusammenfassung – Warum SCI Ventures?</a:t>
            </a:r>
          </a:p>
        </p:txBody>
      </p:sp>
      <p:sp>
        <p:nvSpPr>
          <p:cNvPr id="6" name="Rectangle 2">
            <a:extLst>
              <a:ext uri="{FF2B5EF4-FFF2-40B4-BE49-F238E27FC236}">
                <a16:creationId xmlns:a16="http://schemas.microsoft.com/office/drawing/2014/main" id="{DB5FADD1-47EF-A729-1DC9-37840AD8C510}"/>
              </a:ext>
            </a:extLst>
          </p:cNvPr>
          <p:cNvSpPr>
            <a:spLocks noChangeArrowheads="1"/>
          </p:cNvSpPr>
          <p:nvPr/>
        </p:nvSpPr>
        <p:spPr bwMode="auto">
          <a:xfrm>
            <a:off x="0" y="90100"/>
            <a:ext cx="65" cy="276999"/>
          </a:xfrm>
          <a:prstGeom prst="rect">
            <a:avLst/>
          </a:prstGeom>
          <a:solidFill>
            <a:srgbClr val="F7F6F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de-DE" altLang="de-DE" sz="1800" b="0" i="0" u="none" strike="noStrike" kern="1200" cap="none" spc="0" normalizeH="0" baseline="0" noProof="0">
              <a:ln>
                <a:noFill/>
              </a:ln>
              <a:solidFill>
                <a:srgbClr val="001D46"/>
              </a:solidFill>
              <a:effectLst/>
              <a:uLnTx/>
              <a:uFillTx/>
              <a:latin typeface="Arial" panose="020B0604020202020204" pitchFamily="34" charset="0"/>
              <a:ea typeface="+mn-ea"/>
              <a:cs typeface="+mn-cs"/>
            </a:endParaRPr>
          </a:p>
        </p:txBody>
      </p:sp>
      <p:pic>
        <p:nvPicPr>
          <p:cNvPr id="10" name="Grafik 9">
            <a:extLst>
              <a:ext uri="{FF2B5EF4-FFF2-40B4-BE49-F238E27FC236}">
                <a16:creationId xmlns:a16="http://schemas.microsoft.com/office/drawing/2014/main" id="{A0170366-C616-C469-FBF3-9523F9B3F731}"/>
              </a:ext>
            </a:extLst>
          </p:cNvPr>
          <p:cNvPicPr>
            <a:picLocks noChangeAspect="1"/>
          </p:cNvPicPr>
          <p:nvPr/>
        </p:nvPicPr>
        <p:blipFill>
          <a:blip r:embed="rId4"/>
          <a:srcRect r="12968"/>
          <a:stretch/>
        </p:blipFill>
        <p:spPr>
          <a:xfrm>
            <a:off x="6721417" y="1349259"/>
            <a:ext cx="5470583" cy="4383030"/>
          </a:xfrm>
          <a:prstGeom prst="rect">
            <a:avLst/>
          </a:prstGeom>
        </p:spPr>
      </p:pic>
    </p:spTree>
    <p:extLst>
      <p:ext uri="{BB962C8B-B14F-4D97-AF65-F5344CB8AC3E}">
        <p14:creationId xmlns:p14="http://schemas.microsoft.com/office/powerpoint/2010/main" val="210946880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1">
            <a:extLst>
              <a:ext uri="{FF2B5EF4-FFF2-40B4-BE49-F238E27FC236}">
                <a16:creationId xmlns:a16="http://schemas.microsoft.com/office/drawing/2014/main" id="{70B0F4DD-981C-F2DB-720C-3A34EAD3807E}"/>
              </a:ext>
            </a:extLst>
          </p:cNvPr>
          <p:cNvSpPr txBox="1">
            <a:spLocks/>
          </p:cNvSpPr>
          <p:nvPr/>
        </p:nvSpPr>
        <p:spPr>
          <a:xfrm>
            <a:off x="3652891" y="4840467"/>
            <a:ext cx="4886218" cy="246414"/>
          </a:xfrm>
          <a:prstGeom prst="rect">
            <a:avLst/>
          </a:prstGeom>
        </p:spPr>
        <p:txBody>
          <a:bodyPr vert="horz" wrap="square" lIns="0" tIns="0" rIns="0" bIns="0" rtlCol="0" anchor="ctr">
            <a:spAutoFit/>
          </a:bodyPr>
          <a:lstStyle>
            <a:lvl1pPr algn="ctr" defTabSz="914400" rtl="0" eaLnBrk="1" latinLnBrk="0" hangingPunct="1">
              <a:lnSpc>
                <a:spcPct val="80000"/>
              </a:lnSpc>
              <a:spcBef>
                <a:spcPct val="0"/>
              </a:spcBef>
              <a:buNone/>
              <a:defRPr sz="2000" b="1" i="0" kern="1200" cap="all" baseline="0">
                <a:solidFill>
                  <a:schemeClr val="bg1"/>
                </a:solidFill>
                <a:latin typeface="+mj-lt"/>
                <a:ea typeface="+mj-ea"/>
                <a:cs typeface="+mj-cs"/>
              </a:defRPr>
            </a:lvl1pPr>
          </a:lstStyle>
          <a:p>
            <a:pPr marL="0" marR="0" lvl="0" indent="0" algn="ctr" defTabSz="914400" rtl="0" eaLnBrk="1" fontAlgn="auto" latinLnBrk="0" hangingPunct="1">
              <a:lnSpc>
                <a:spcPct val="80000"/>
              </a:lnSpc>
              <a:spcBef>
                <a:spcPct val="0"/>
              </a:spcBef>
              <a:spcAft>
                <a:spcPts val="0"/>
              </a:spcAft>
              <a:buClrTx/>
              <a:buSzTx/>
              <a:buFontTx/>
              <a:buNone/>
              <a:tabLst/>
              <a:defRPr/>
            </a:pPr>
            <a:r>
              <a:rPr kumimoji="0" lang="en-GB" sz="2000" b="1" i="0" u="none" strike="noStrike" kern="1200" cap="all" spc="0" normalizeH="0" baseline="0" noProof="0">
                <a:ln>
                  <a:noFill/>
                </a:ln>
                <a:solidFill>
                  <a:srgbClr val="FFFFFF"/>
                </a:solidFill>
                <a:effectLst/>
                <a:uLnTx/>
                <a:uFillTx/>
                <a:latin typeface="Trade Gothic Next Cond" panose="020B0506040303020004" pitchFamily="34" charset="0"/>
                <a:ea typeface="+mj-ea"/>
                <a:cs typeface="+mj-cs"/>
              </a:rPr>
              <a:t>SPINAL CORD RESEARCH FOUNDATION  </a:t>
            </a:r>
          </a:p>
        </p:txBody>
      </p:sp>
    </p:spTree>
    <p:extLst>
      <p:ext uri="{BB962C8B-B14F-4D97-AF65-F5344CB8AC3E}">
        <p14:creationId xmlns:p14="http://schemas.microsoft.com/office/powerpoint/2010/main" val="201751120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921C4-A7B1-B9CC-2EF3-8425EAA8D85A}"/>
            </a:ext>
          </a:extLst>
        </p:cNvPr>
        <p:cNvGrpSpPr/>
        <p:nvPr/>
      </p:nvGrpSpPr>
      <p:grpSpPr>
        <a:xfrm>
          <a:off x="0" y="0"/>
          <a:ext cx="0" cy="0"/>
          <a:chOff x="0" y="0"/>
          <a:chExt cx="0" cy="0"/>
        </a:xfrm>
      </p:grpSpPr>
      <p:sp>
        <p:nvSpPr>
          <p:cNvPr id="18" name="Textplatzhalter 17">
            <a:extLst>
              <a:ext uri="{FF2B5EF4-FFF2-40B4-BE49-F238E27FC236}">
                <a16:creationId xmlns:a16="http://schemas.microsoft.com/office/drawing/2014/main" id="{8D358112-9CF7-68E6-58F6-823931838817}"/>
              </a:ext>
            </a:extLst>
          </p:cNvPr>
          <p:cNvSpPr>
            <a:spLocks noGrp="1"/>
          </p:cNvSpPr>
          <p:nvPr>
            <p:ph type="body" sz="quarter" idx="11"/>
          </p:nvPr>
        </p:nvSpPr>
        <p:spPr/>
        <p:txBody>
          <a:bodyPr/>
          <a:lstStyle/>
          <a:p>
            <a:r>
              <a:rPr lang="de-AT">
                <a:solidFill>
                  <a:srgbClr val="FF0000"/>
                </a:solidFill>
              </a:rPr>
              <a:t>1</a:t>
            </a:r>
            <a:endParaRPr lang="de-DE">
              <a:solidFill>
                <a:srgbClr val="FF0000"/>
              </a:solidFill>
            </a:endParaRPr>
          </a:p>
        </p:txBody>
      </p:sp>
      <p:sp>
        <p:nvSpPr>
          <p:cNvPr id="6" name="Textplatzhalter 5">
            <a:extLst>
              <a:ext uri="{FF2B5EF4-FFF2-40B4-BE49-F238E27FC236}">
                <a16:creationId xmlns:a16="http://schemas.microsoft.com/office/drawing/2014/main" id="{165FEEAE-747A-7D19-C616-28F2BDE6A0F8}"/>
              </a:ext>
            </a:extLst>
          </p:cNvPr>
          <p:cNvSpPr>
            <a:spLocks noGrp="1"/>
          </p:cNvSpPr>
          <p:nvPr>
            <p:ph type="body" sz="quarter" idx="12"/>
          </p:nvPr>
        </p:nvSpPr>
        <p:spPr/>
        <p:txBody>
          <a:bodyPr/>
          <a:lstStyle/>
          <a:p>
            <a:r>
              <a:rPr lang="de-AT">
                <a:solidFill>
                  <a:schemeClr val="accent1">
                    <a:lumMod val="90000"/>
                    <a:lumOff val="10000"/>
                  </a:schemeClr>
                </a:solidFill>
              </a:rPr>
              <a:t>Wings for Life – Wer sind wir?</a:t>
            </a:r>
            <a:endParaRPr lang="de-DE">
              <a:solidFill>
                <a:schemeClr val="accent1">
                  <a:lumMod val="90000"/>
                  <a:lumOff val="10000"/>
                </a:schemeClr>
              </a:solidFill>
            </a:endParaRPr>
          </a:p>
        </p:txBody>
      </p:sp>
      <p:sp>
        <p:nvSpPr>
          <p:cNvPr id="19" name="Textplatzhalter 18">
            <a:extLst>
              <a:ext uri="{FF2B5EF4-FFF2-40B4-BE49-F238E27FC236}">
                <a16:creationId xmlns:a16="http://schemas.microsoft.com/office/drawing/2014/main" id="{56E1F21C-7D61-5B73-C3AE-B836FA10A35B}"/>
              </a:ext>
            </a:extLst>
          </p:cNvPr>
          <p:cNvSpPr>
            <a:spLocks noGrp="1"/>
          </p:cNvSpPr>
          <p:nvPr>
            <p:ph type="body" sz="quarter" idx="13"/>
          </p:nvPr>
        </p:nvSpPr>
        <p:spPr/>
        <p:txBody>
          <a:bodyPr/>
          <a:lstStyle/>
          <a:p>
            <a:r>
              <a:rPr lang="de-AT">
                <a:solidFill>
                  <a:srgbClr val="FF0000"/>
                </a:solidFill>
              </a:rPr>
              <a:t>4</a:t>
            </a:r>
            <a:endParaRPr lang="de-DE">
              <a:solidFill>
                <a:srgbClr val="FF0000"/>
              </a:solidFill>
            </a:endParaRPr>
          </a:p>
        </p:txBody>
      </p:sp>
      <p:sp>
        <p:nvSpPr>
          <p:cNvPr id="20" name="Textplatzhalter 19">
            <a:extLst>
              <a:ext uri="{FF2B5EF4-FFF2-40B4-BE49-F238E27FC236}">
                <a16:creationId xmlns:a16="http://schemas.microsoft.com/office/drawing/2014/main" id="{10D4D5BE-3C2E-A6F9-ED60-0F271C1DFBC1}"/>
              </a:ext>
            </a:extLst>
          </p:cNvPr>
          <p:cNvSpPr>
            <a:spLocks noGrp="1"/>
          </p:cNvSpPr>
          <p:nvPr>
            <p:ph type="body" sz="quarter" idx="14"/>
          </p:nvPr>
        </p:nvSpPr>
        <p:spPr/>
        <p:txBody>
          <a:bodyPr/>
          <a:lstStyle/>
          <a:p>
            <a:r>
              <a:rPr lang="de-AT">
                <a:solidFill>
                  <a:schemeClr val="tx2">
                    <a:lumMod val="90000"/>
                    <a:lumOff val="10000"/>
                  </a:schemeClr>
                </a:solidFill>
              </a:rPr>
              <a:t>SCI Ventures</a:t>
            </a:r>
            <a:endParaRPr lang="de-DE">
              <a:solidFill>
                <a:schemeClr val="tx2">
                  <a:lumMod val="90000"/>
                  <a:lumOff val="10000"/>
                </a:schemeClr>
              </a:solidFill>
            </a:endParaRPr>
          </a:p>
        </p:txBody>
      </p:sp>
      <p:sp>
        <p:nvSpPr>
          <p:cNvPr id="21" name="Textplatzhalter 20">
            <a:extLst>
              <a:ext uri="{FF2B5EF4-FFF2-40B4-BE49-F238E27FC236}">
                <a16:creationId xmlns:a16="http://schemas.microsoft.com/office/drawing/2014/main" id="{DB8ADBFC-05F7-879C-EFDE-2459715C68EA}"/>
              </a:ext>
            </a:extLst>
          </p:cNvPr>
          <p:cNvSpPr>
            <a:spLocks noGrp="1"/>
          </p:cNvSpPr>
          <p:nvPr>
            <p:ph type="body" sz="quarter" idx="15"/>
          </p:nvPr>
        </p:nvSpPr>
        <p:spPr/>
        <p:txBody>
          <a:bodyPr/>
          <a:lstStyle/>
          <a:p>
            <a:r>
              <a:rPr lang="de-AT">
                <a:solidFill>
                  <a:srgbClr val="FF0000"/>
                </a:solidFill>
              </a:rPr>
              <a:t>2</a:t>
            </a:r>
            <a:endParaRPr lang="de-DE">
              <a:solidFill>
                <a:srgbClr val="FF0000"/>
              </a:solidFill>
            </a:endParaRPr>
          </a:p>
        </p:txBody>
      </p:sp>
      <p:sp>
        <p:nvSpPr>
          <p:cNvPr id="22" name="Textplatzhalter 21">
            <a:extLst>
              <a:ext uri="{FF2B5EF4-FFF2-40B4-BE49-F238E27FC236}">
                <a16:creationId xmlns:a16="http://schemas.microsoft.com/office/drawing/2014/main" id="{6D55475F-A8DA-2C82-365D-79BEBB0B45F1}"/>
              </a:ext>
            </a:extLst>
          </p:cNvPr>
          <p:cNvSpPr>
            <a:spLocks noGrp="1"/>
          </p:cNvSpPr>
          <p:nvPr>
            <p:ph type="body" sz="quarter" idx="16"/>
          </p:nvPr>
        </p:nvSpPr>
        <p:spPr/>
        <p:txBody>
          <a:bodyPr/>
          <a:lstStyle/>
          <a:p>
            <a:r>
              <a:rPr lang="de-AT">
                <a:solidFill>
                  <a:schemeClr val="accent1">
                    <a:lumMod val="90000"/>
                    <a:lumOff val="10000"/>
                  </a:schemeClr>
                </a:solidFill>
              </a:rPr>
              <a:t>Querschnittslähmung – Was heißt das?</a:t>
            </a:r>
            <a:endParaRPr lang="de-DE">
              <a:solidFill>
                <a:schemeClr val="accent1">
                  <a:lumMod val="90000"/>
                  <a:lumOff val="10000"/>
                </a:schemeClr>
              </a:solidFill>
            </a:endParaRPr>
          </a:p>
        </p:txBody>
      </p:sp>
      <p:sp>
        <p:nvSpPr>
          <p:cNvPr id="23" name="Textplatzhalter 22">
            <a:extLst>
              <a:ext uri="{FF2B5EF4-FFF2-40B4-BE49-F238E27FC236}">
                <a16:creationId xmlns:a16="http://schemas.microsoft.com/office/drawing/2014/main" id="{08201E35-1BF8-E82B-64B3-6BF645BC32A9}"/>
              </a:ext>
            </a:extLst>
          </p:cNvPr>
          <p:cNvSpPr>
            <a:spLocks noGrp="1"/>
          </p:cNvSpPr>
          <p:nvPr>
            <p:ph type="body" sz="quarter" idx="17"/>
          </p:nvPr>
        </p:nvSpPr>
        <p:spPr/>
        <p:txBody>
          <a:bodyPr/>
          <a:lstStyle/>
          <a:p>
            <a:r>
              <a:rPr lang="de-AT"/>
              <a:t>5</a:t>
            </a:r>
            <a:endParaRPr lang="de-DE"/>
          </a:p>
        </p:txBody>
      </p:sp>
      <p:sp>
        <p:nvSpPr>
          <p:cNvPr id="24" name="Textplatzhalter 23">
            <a:extLst>
              <a:ext uri="{FF2B5EF4-FFF2-40B4-BE49-F238E27FC236}">
                <a16:creationId xmlns:a16="http://schemas.microsoft.com/office/drawing/2014/main" id="{24F95E0B-A22A-EB30-57E4-9CCA39CED715}"/>
              </a:ext>
            </a:extLst>
          </p:cNvPr>
          <p:cNvSpPr>
            <a:spLocks noGrp="1"/>
          </p:cNvSpPr>
          <p:nvPr>
            <p:ph type="body" sz="quarter" idx="18"/>
          </p:nvPr>
        </p:nvSpPr>
        <p:spPr/>
        <p:txBody>
          <a:bodyPr/>
          <a:lstStyle/>
          <a:p>
            <a:r>
              <a:rPr lang="de-AT"/>
              <a:t>Fragen / Diskussion</a:t>
            </a:r>
            <a:endParaRPr lang="de-DE"/>
          </a:p>
        </p:txBody>
      </p:sp>
      <p:sp>
        <p:nvSpPr>
          <p:cNvPr id="25" name="Textplatzhalter 24">
            <a:extLst>
              <a:ext uri="{FF2B5EF4-FFF2-40B4-BE49-F238E27FC236}">
                <a16:creationId xmlns:a16="http://schemas.microsoft.com/office/drawing/2014/main" id="{E2799DB9-3168-7F7C-F105-0E0F02618900}"/>
              </a:ext>
            </a:extLst>
          </p:cNvPr>
          <p:cNvSpPr>
            <a:spLocks noGrp="1"/>
          </p:cNvSpPr>
          <p:nvPr>
            <p:ph type="body" sz="quarter" idx="19"/>
          </p:nvPr>
        </p:nvSpPr>
        <p:spPr/>
        <p:txBody>
          <a:bodyPr/>
          <a:lstStyle/>
          <a:p>
            <a:r>
              <a:rPr lang="de-AT">
                <a:solidFill>
                  <a:srgbClr val="FF0000"/>
                </a:solidFill>
              </a:rPr>
              <a:t>3</a:t>
            </a:r>
            <a:endParaRPr lang="de-DE">
              <a:solidFill>
                <a:srgbClr val="FF0000"/>
              </a:solidFill>
            </a:endParaRPr>
          </a:p>
        </p:txBody>
      </p:sp>
      <p:sp>
        <p:nvSpPr>
          <p:cNvPr id="26" name="Textplatzhalter 25">
            <a:extLst>
              <a:ext uri="{FF2B5EF4-FFF2-40B4-BE49-F238E27FC236}">
                <a16:creationId xmlns:a16="http://schemas.microsoft.com/office/drawing/2014/main" id="{0F9F41F2-AC1E-F689-0754-57A27D9CACF6}"/>
              </a:ext>
            </a:extLst>
          </p:cNvPr>
          <p:cNvSpPr>
            <a:spLocks noGrp="1"/>
          </p:cNvSpPr>
          <p:nvPr>
            <p:ph type="body" sz="quarter" idx="20"/>
          </p:nvPr>
        </p:nvSpPr>
        <p:spPr/>
        <p:txBody>
          <a:bodyPr/>
          <a:lstStyle/>
          <a:p>
            <a:r>
              <a:rPr lang="de-AT">
                <a:solidFill>
                  <a:schemeClr val="tx2">
                    <a:lumMod val="90000"/>
                    <a:lumOff val="10000"/>
                  </a:schemeClr>
                </a:solidFill>
              </a:rPr>
              <a:t>Forschungsförderung bei Wings for Life</a:t>
            </a:r>
            <a:endParaRPr lang="de-DE">
              <a:solidFill>
                <a:schemeClr val="tx2">
                  <a:lumMod val="90000"/>
                  <a:lumOff val="10000"/>
                </a:schemeClr>
              </a:solidFill>
            </a:endParaRPr>
          </a:p>
        </p:txBody>
      </p:sp>
      <p:sp>
        <p:nvSpPr>
          <p:cNvPr id="17" name="Titel 16">
            <a:extLst>
              <a:ext uri="{FF2B5EF4-FFF2-40B4-BE49-F238E27FC236}">
                <a16:creationId xmlns:a16="http://schemas.microsoft.com/office/drawing/2014/main" id="{3BCF791A-BF40-C7BE-EA9D-07A61AB9730C}"/>
              </a:ext>
            </a:extLst>
          </p:cNvPr>
          <p:cNvSpPr>
            <a:spLocks noGrp="1"/>
          </p:cNvSpPr>
          <p:nvPr>
            <p:ph type="title"/>
          </p:nvPr>
        </p:nvSpPr>
        <p:spPr/>
        <p:txBody>
          <a:bodyPr/>
          <a:lstStyle/>
          <a:p>
            <a:endParaRPr lang="de-DE"/>
          </a:p>
        </p:txBody>
      </p:sp>
    </p:spTree>
    <p:extLst>
      <p:ext uri="{BB962C8B-B14F-4D97-AF65-F5344CB8AC3E}">
        <p14:creationId xmlns:p14="http://schemas.microsoft.com/office/powerpoint/2010/main" val="93498169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hteck 3">
            <a:extLst>
              <a:ext uri="{FF2B5EF4-FFF2-40B4-BE49-F238E27FC236}">
                <a16:creationId xmlns:a16="http://schemas.microsoft.com/office/drawing/2014/main" id="{951FC496-22B2-38DE-D7F8-3D62BC23DE9B}"/>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de-DE" sz="4000" b="1" dirty="0">
              <a:solidFill>
                <a:schemeClr val="tx1"/>
              </a:solidFill>
              <a:latin typeface="Georgia"/>
              <a:cs typeface="Arial"/>
            </a:endParaRPr>
          </a:p>
          <a:p>
            <a:pPr algn="ctr"/>
            <a:r>
              <a:rPr lang="de-DE" sz="4000" dirty="0">
                <a:solidFill>
                  <a:schemeClr val="tx1"/>
                </a:solidFill>
                <a:latin typeface="Georgia"/>
                <a:cs typeface="Arial"/>
              </a:rPr>
              <a:t>Studie: </a:t>
            </a:r>
            <a:r>
              <a:rPr lang="de-DE" sz="4000" b="1" dirty="0">
                <a:solidFill>
                  <a:schemeClr val="tx1"/>
                </a:solidFill>
                <a:latin typeface="Georgia"/>
                <a:cs typeface="Arial"/>
              </a:rPr>
              <a:t>"Wissenschaftsstiftungen </a:t>
            </a:r>
            <a:endParaRPr lang="de-DE" dirty="0">
              <a:solidFill>
                <a:schemeClr val="tx1"/>
              </a:solidFill>
              <a:latin typeface="Arial" panose="020B0604020202020204"/>
              <a:cs typeface="Arial"/>
            </a:endParaRPr>
          </a:p>
          <a:p>
            <a:pPr algn="ctr"/>
            <a:r>
              <a:rPr lang="de-DE" sz="4000" b="1" dirty="0">
                <a:solidFill>
                  <a:schemeClr val="tx1"/>
                </a:solidFill>
                <a:latin typeface="Georgia"/>
                <a:cs typeface="Arial"/>
              </a:rPr>
              <a:t>in Österreich"</a:t>
            </a:r>
            <a:endParaRPr lang="de-DE" dirty="0">
              <a:solidFill>
                <a:schemeClr val="tx1"/>
              </a:solidFill>
              <a:cs typeface="Arial"/>
            </a:endParaRPr>
          </a:p>
          <a:p>
            <a:pPr algn="ctr"/>
            <a:endParaRPr lang="de-DE" sz="3200" b="1" dirty="0">
              <a:solidFill>
                <a:schemeClr val="tx1"/>
              </a:solidFill>
              <a:latin typeface="Georgia"/>
              <a:cs typeface="Arial"/>
            </a:endParaRPr>
          </a:p>
          <a:p>
            <a:pPr algn="ctr"/>
            <a:r>
              <a:rPr lang="de-DE" sz="3200" b="1" dirty="0">
                <a:solidFill>
                  <a:schemeClr val="tx1"/>
                </a:solidFill>
                <a:latin typeface="Georgia"/>
                <a:cs typeface="Arial"/>
              </a:rPr>
              <a:t>Reinhard Millner</a:t>
            </a:r>
            <a:endParaRPr lang="de-DE" sz="4000" dirty="0">
              <a:solidFill>
                <a:schemeClr val="tx1"/>
              </a:solidFill>
              <a:latin typeface="Georgia"/>
              <a:cs typeface="Arial"/>
            </a:endParaRPr>
          </a:p>
          <a:p>
            <a:pPr algn="ctr"/>
            <a:r>
              <a:rPr lang="de-DE" sz="3200" dirty="0">
                <a:solidFill>
                  <a:schemeClr val="tx1"/>
                </a:solidFill>
                <a:latin typeface="Georgia"/>
                <a:cs typeface="Arial"/>
              </a:rPr>
              <a:t>NPO-Kompetenzzentrum</a:t>
            </a:r>
            <a:endParaRPr lang="de-DE" sz="4000" dirty="0">
              <a:solidFill>
                <a:schemeClr val="tx1"/>
              </a:solidFill>
              <a:latin typeface="Georgia"/>
              <a:cs typeface="Arial"/>
            </a:endParaRPr>
          </a:p>
          <a:p>
            <a:pPr algn="ctr"/>
            <a:r>
              <a:rPr lang="de-DE" sz="3200" dirty="0">
                <a:solidFill>
                  <a:schemeClr val="tx1"/>
                </a:solidFill>
                <a:latin typeface="Georgia"/>
                <a:cs typeface="Arial"/>
              </a:rPr>
              <a:t>Wirtschaftsuniversität Wien</a:t>
            </a:r>
            <a:endParaRPr lang="de-DE" sz="4000" dirty="0">
              <a:solidFill>
                <a:schemeClr val="tx1"/>
              </a:solidFill>
              <a:latin typeface="Georgia"/>
            </a:endParaRPr>
          </a:p>
        </p:txBody>
      </p:sp>
      <p:pic>
        <p:nvPicPr>
          <p:cNvPr id="3" name="Grafik 2">
            <a:extLst>
              <a:ext uri="{FF2B5EF4-FFF2-40B4-BE49-F238E27FC236}">
                <a16:creationId xmlns:a16="http://schemas.microsoft.com/office/drawing/2014/main" id="{4066B206-7672-A529-DEBA-B7CBB5F5025C}"/>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140893804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17B8F-165F-93F8-90B7-13DB6A7B05F6}"/>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AABA4D46-016B-E962-B660-8DCB2EE9F5C6}"/>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DE" sz="3200" dirty="0">
                <a:solidFill>
                  <a:schemeClr val="tx1"/>
                </a:solidFill>
                <a:latin typeface="Georgia"/>
                <a:cs typeface="Arial"/>
              </a:rPr>
              <a:t>Gerne teilen wir einzelne Slides der Präsentation zu Wissenschaftsstiftungen mit Ihnen. </a:t>
            </a:r>
            <a:endParaRPr lang="de-DE" dirty="0">
              <a:solidFill>
                <a:schemeClr val="tx1"/>
              </a:solidFill>
              <a:latin typeface="Arial" panose="020B0604020202020204"/>
              <a:cs typeface="Arial"/>
            </a:endParaRPr>
          </a:p>
          <a:p>
            <a:pPr algn="ctr"/>
            <a:endParaRPr lang="de-DE" sz="3200" dirty="0">
              <a:solidFill>
                <a:schemeClr val="tx1"/>
              </a:solidFill>
              <a:latin typeface="Georgia"/>
              <a:cs typeface="Arial"/>
            </a:endParaRPr>
          </a:p>
          <a:p>
            <a:pPr algn="ctr"/>
            <a:r>
              <a:rPr lang="de-DE" sz="3200" dirty="0">
                <a:solidFill>
                  <a:schemeClr val="tx1"/>
                </a:solidFill>
                <a:latin typeface="Georgia"/>
                <a:cs typeface="Arial"/>
              </a:rPr>
              <a:t>Die Studie können Sie </a:t>
            </a:r>
            <a:r>
              <a:rPr lang="de-DE" sz="3200" dirty="0">
                <a:solidFill>
                  <a:schemeClr val="tx1"/>
                </a:solidFill>
                <a:latin typeface="Georgia"/>
                <a:cs typeface="Arial"/>
                <a:hlinkClick r:id="rId2">
                  <a:extLst>
                    <a:ext uri="{A12FA001-AC4F-418D-AE19-62706E023703}">
                      <ahyp:hlinkClr xmlns:ahyp="http://schemas.microsoft.com/office/drawing/2018/hyperlinkcolor" val="tx"/>
                    </a:ext>
                  </a:extLst>
                </a:hlinkClick>
              </a:rPr>
              <a:t>auf unserer Website herunterladen</a:t>
            </a:r>
            <a:r>
              <a:rPr lang="de-DE" sz="3200" dirty="0">
                <a:solidFill>
                  <a:schemeClr val="tx1"/>
                </a:solidFill>
                <a:latin typeface="Georgia"/>
                <a:cs typeface="Arial"/>
              </a:rPr>
              <a:t>.</a:t>
            </a:r>
          </a:p>
          <a:p>
            <a:pPr algn="ctr"/>
            <a:endParaRPr lang="de-DE" sz="3200" dirty="0">
              <a:solidFill>
                <a:schemeClr val="tx1"/>
              </a:solidFill>
              <a:latin typeface="Georgia"/>
              <a:cs typeface="Arial"/>
            </a:endParaRPr>
          </a:p>
          <a:p>
            <a:pPr algn="ctr"/>
            <a:r>
              <a:rPr lang="de-DE" sz="3200" dirty="0">
                <a:solidFill>
                  <a:schemeClr val="tx1"/>
                </a:solidFill>
                <a:latin typeface="Georgia"/>
                <a:cs typeface="Arial"/>
              </a:rPr>
              <a:t>Anfragen an: office@gemeinnuetzig-stiften.at</a:t>
            </a:r>
            <a:endParaRPr lang="de-DE">
              <a:solidFill>
                <a:schemeClr val="tx1"/>
              </a:solidFill>
              <a:cs typeface="Arial"/>
            </a:endParaRPr>
          </a:p>
        </p:txBody>
      </p:sp>
      <p:pic>
        <p:nvPicPr>
          <p:cNvPr id="3" name="Grafik 2">
            <a:extLst>
              <a:ext uri="{FF2B5EF4-FFF2-40B4-BE49-F238E27FC236}">
                <a16:creationId xmlns:a16="http://schemas.microsoft.com/office/drawing/2014/main" id="{9C24D573-942F-23C5-F385-AABF761F26E5}"/>
              </a:ext>
            </a:extLst>
          </p:cNvPr>
          <p:cNvPicPr>
            <a:picLocks noChangeAspect="1"/>
          </p:cNvPicPr>
          <p:nvPr/>
        </p:nvPicPr>
        <p:blipFill>
          <a:blip r:embed="rId3"/>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202187321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5DE52-C1F8-A75D-2124-3607436A13B9}"/>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13D69FDC-2098-B913-B547-077A88E98540}"/>
              </a:ext>
            </a:extLst>
          </p:cNvPr>
          <p:cNvSpPr/>
          <p:nvPr/>
        </p:nvSpPr>
        <p:spPr>
          <a:xfrm>
            <a:off x="-73699" y="495034"/>
            <a:ext cx="12339397"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de-DE" sz="4000" b="1">
              <a:solidFill>
                <a:schemeClr val="tx1"/>
              </a:solidFill>
              <a:latin typeface="Georgia"/>
              <a:cs typeface="Arial"/>
            </a:endParaRPr>
          </a:p>
          <a:p>
            <a:pPr algn="ctr"/>
            <a:r>
              <a:rPr lang="de-DE" sz="4000" b="1">
                <a:solidFill>
                  <a:schemeClr val="tx1"/>
                </a:solidFill>
                <a:latin typeface="Georgia"/>
                <a:cs typeface="Arial"/>
              </a:rPr>
              <a:t>Webinar zur Studie</a:t>
            </a:r>
            <a:endParaRPr lang="de-DE">
              <a:solidFill>
                <a:schemeClr val="tx1"/>
              </a:solidFill>
              <a:latin typeface="Arial" panose="020B0604020202020204"/>
              <a:cs typeface="Arial"/>
            </a:endParaRPr>
          </a:p>
          <a:p>
            <a:pPr algn="ctr"/>
            <a:r>
              <a:rPr lang="de-DE" sz="4000" b="1">
                <a:solidFill>
                  <a:schemeClr val="tx1"/>
                </a:solidFill>
                <a:latin typeface="Georgia"/>
                <a:cs typeface="Arial"/>
              </a:rPr>
              <a:t> "Wissenschaftsstiftungen </a:t>
            </a:r>
            <a:endParaRPr lang="de-DE">
              <a:solidFill>
                <a:schemeClr val="tx1"/>
              </a:solidFill>
              <a:latin typeface="Arial" panose="020B0604020202020204"/>
              <a:cs typeface="Arial"/>
            </a:endParaRPr>
          </a:p>
          <a:p>
            <a:pPr algn="ctr"/>
            <a:r>
              <a:rPr lang="de-DE" sz="4000" b="1">
                <a:solidFill>
                  <a:schemeClr val="tx1"/>
                </a:solidFill>
                <a:latin typeface="Georgia"/>
                <a:cs typeface="Arial"/>
              </a:rPr>
              <a:t>in Österreich"</a:t>
            </a:r>
            <a:endParaRPr lang="de-DE">
              <a:solidFill>
                <a:schemeClr val="tx1"/>
              </a:solidFill>
              <a:cs typeface="Arial"/>
            </a:endParaRPr>
          </a:p>
          <a:p>
            <a:pPr algn="ctr"/>
            <a:endParaRPr lang="de-DE" sz="3200" b="1">
              <a:solidFill>
                <a:schemeClr val="tx1"/>
              </a:solidFill>
              <a:latin typeface="Georgia"/>
              <a:cs typeface="Arial"/>
            </a:endParaRPr>
          </a:p>
          <a:p>
            <a:pPr algn="ctr"/>
            <a:r>
              <a:rPr lang="de-DE" sz="3200" b="1">
                <a:solidFill>
                  <a:schemeClr val="tx1"/>
                </a:solidFill>
                <a:latin typeface="Georgia"/>
                <a:cs typeface="Arial"/>
              </a:rPr>
              <a:t>19. November 2026</a:t>
            </a:r>
            <a:endParaRPr lang="de-DE">
              <a:solidFill>
                <a:schemeClr val="tx1"/>
              </a:solidFill>
              <a:cs typeface="Arial" panose="020B0604020202020204"/>
            </a:endParaRPr>
          </a:p>
          <a:p>
            <a:pPr algn="ctr"/>
            <a:r>
              <a:rPr lang="de-DE" sz="2400">
                <a:solidFill>
                  <a:schemeClr val="tx1"/>
                </a:solidFill>
                <a:latin typeface="Georgia"/>
                <a:cs typeface="Arial"/>
              </a:rPr>
              <a:t>In Kooperation mit dem Fundraising Verband Austria</a:t>
            </a:r>
          </a:p>
          <a:p>
            <a:pPr algn="ctr"/>
            <a:endParaRPr lang="de-DE" sz="2400">
              <a:solidFill>
                <a:schemeClr val="tx1"/>
              </a:solidFill>
              <a:latin typeface="Georgia"/>
              <a:cs typeface="Arial"/>
            </a:endParaRPr>
          </a:p>
          <a:p>
            <a:pPr algn="ctr"/>
            <a:r>
              <a:rPr lang="de-DE" sz="2400" b="1">
                <a:solidFill>
                  <a:schemeClr val="tx1"/>
                </a:solidFill>
                <a:latin typeface="Georgia"/>
                <a:cs typeface="Arial"/>
              </a:rPr>
              <a:t>Anmeldung auf unserer Website möglich:</a:t>
            </a:r>
            <a:endParaRPr lang="de-DE">
              <a:solidFill>
                <a:schemeClr val="tx1"/>
              </a:solidFill>
            </a:endParaRPr>
          </a:p>
        </p:txBody>
      </p:sp>
      <p:pic>
        <p:nvPicPr>
          <p:cNvPr id="3" name="Grafik 2">
            <a:extLst>
              <a:ext uri="{FF2B5EF4-FFF2-40B4-BE49-F238E27FC236}">
                <a16:creationId xmlns:a16="http://schemas.microsoft.com/office/drawing/2014/main" id="{5B677DBB-066B-296C-E071-7DF8B8F8F7BC}"/>
              </a:ext>
            </a:extLst>
          </p:cNvPr>
          <p:cNvPicPr>
            <a:picLocks noChangeAspect="1"/>
          </p:cNvPicPr>
          <p:nvPr/>
        </p:nvPicPr>
        <p:blipFill>
          <a:blip r:embed="rId2"/>
          <a:stretch>
            <a:fillRect/>
          </a:stretch>
        </p:blipFill>
        <p:spPr>
          <a:xfrm>
            <a:off x="10468498" y="5568427"/>
            <a:ext cx="874780" cy="646654"/>
          </a:xfrm>
          <a:prstGeom prst="rect">
            <a:avLst/>
          </a:prstGeom>
        </p:spPr>
      </p:pic>
      <p:pic>
        <p:nvPicPr>
          <p:cNvPr id="5" name="Picture 4">
            <a:extLst>
              <a:ext uri="{FF2B5EF4-FFF2-40B4-BE49-F238E27FC236}">
                <a16:creationId xmlns:a16="http://schemas.microsoft.com/office/drawing/2014/main" id="{DC1DA304-E5FF-1372-9E0B-22A0984C49A1}"/>
              </a:ext>
            </a:extLst>
          </p:cNvPr>
          <p:cNvPicPr>
            <a:picLocks noChangeAspect="1"/>
          </p:cNvPicPr>
          <p:nvPr/>
        </p:nvPicPr>
        <p:blipFill>
          <a:blip r:embed="rId3"/>
          <a:stretch>
            <a:fillRect/>
          </a:stretch>
        </p:blipFill>
        <p:spPr>
          <a:xfrm>
            <a:off x="5410200" y="5039360"/>
            <a:ext cx="1351280" cy="1361440"/>
          </a:xfrm>
          <a:prstGeom prst="rect">
            <a:avLst/>
          </a:prstGeom>
        </p:spPr>
      </p:pic>
    </p:spTree>
    <p:extLst>
      <p:ext uri="{BB962C8B-B14F-4D97-AF65-F5344CB8AC3E}">
        <p14:creationId xmlns:p14="http://schemas.microsoft.com/office/powerpoint/2010/main" val="405248850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40BB3-9824-2067-2008-7267FDA4042F}"/>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F0A5AC72-1342-5ED0-E9AD-FEA9C7C35BAE}"/>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4000">
              <a:solidFill>
                <a:schemeClr val="tx1"/>
              </a:solidFill>
              <a:latin typeface="Georgia"/>
              <a:ea typeface="+mn-lt"/>
              <a:cs typeface="Arial"/>
            </a:endParaRPr>
          </a:p>
          <a:p>
            <a:pPr algn="ctr"/>
            <a:r>
              <a:rPr lang="en-US" sz="4000">
                <a:solidFill>
                  <a:schemeClr val="tx1"/>
                </a:solidFill>
                <a:latin typeface="Georgia"/>
                <a:ea typeface="+mn-lt"/>
                <a:cs typeface="Arial"/>
              </a:rPr>
              <a:t>Podiumsgespräch:</a:t>
            </a:r>
            <a:endParaRPr lang="en-US">
              <a:solidFill>
                <a:schemeClr val="tx1"/>
              </a:solidFill>
            </a:endParaRPr>
          </a:p>
          <a:p>
            <a:pPr algn="ctr"/>
            <a:r>
              <a:rPr lang="en-US" sz="3600" b="1">
                <a:solidFill>
                  <a:schemeClr val="tx1"/>
                </a:solidFill>
                <a:latin typeface="Georgia"/>
                <a:cs typeface="Arial"/>
              </a:rPr>
              <a:t>Diskussion der Ergebnisse </a:t>
            </a:r>
            <a:endParaRPr lang="en-US">
              <a:solidFill>
                <a:schemeClr val="tx1"/>
              </a:solidFill>
            </a:endParaRPr>
          </a:p>
          <a:p>
            <a:pPr algn="ctr"/>
            <a:endParaRPr lang="en-US" sz="2000" b="1">
              <a:solidFill>
                <a:schemeClr val="tx1"/>
              </a:solidFill>
              <a:latin typeface="Georgia"/>
              <a:cs typeface="Arial"/>
            </a:endParaRPr>
          </a:p>
          <a:p>
            <a:pPr marL="457200" indent="-457200">
              <a:lnSpc>
                <a:spcPct val="150000"/>
              </a:lnSpc>
              <a:buFont typeface="Arial,Sans-Serif" panose="020B0604020202020204" pitchFamily="34" charset="0"/>
              <a:buChar char="•"/>
            </a:pPr>
            <a:r>
              <a:rPr lang="de-DE" sz="2800" b="1">
                <a:solidFill>
                  <a:schemeClr val="tx1"/>
                </a:solidFill>
                <a:latin typeface="Georgia"/>
                <a:cs typeface="Arial"/>
              </a:rPr>
              <a:t>Martin Hetzer</a:t>
            </a:r>
            <a:r>
              <a:rPr lang="de-DE" sz="2800">
                <a:solidFill>
                  <a:schemeClr val="tx1"/>
                </a:solidFill>
                <a:latin typeface="Georgia"/>
                <a:cs typeface="Arial"/>
              </a:rPr>
              <a:t>, Institute of Science and Technology Austria (ISTA)</a:t>
            </a:r>
          </a:p>
          <a:p>
            <a:pPr marL="457200" indent="-457200">
              <a:lnSpc>
                <a:spcPct val="150000"/>
              </a:lnSpc>
              <a:buFont typeface="Arial" panose="020B0604020202020204" pitchFamily="34" charset="0"/>
              <a:buChar char="•"/>
            </a:pPr>
            <a:r>
              <a:rPr lang="de-DE" sz="2800" b="1">
                <a:solidFill>
                  <a:schemeClr val="tx1"/>
                </a:solidFill>
                <a:latin typeface="Georgia"/>
                <a:cs typeface="Arial"/>
              </a:rPr>
              <a:t>Michael Stampfer,</a:t>
            </a:r>
            <a:r>
              <a:rPr lang="de-DE" sz="2800">
                <a:solidFill>
                  <a:schemeClr val="tx1"/>
                </a:solidFill>
                <a:latin typeface="Georgia"/>
                <a:cs typeface="Arial"/>
              </a:rPr>
              <a:t> Wiener Wissenschafts-, Forschungs- und Technologiefonds (WWTF)</a:t>
            </a:r>
          </a:p>
          <a:p>
            <a:pPr marL="457200" indent="-457200">
              <a:lnSpc>
                <a:spcPct val="150000"/>
              </a:lnSpc>
              <a:buFont typeface="Arial" panose="020B0604020202020204" pitchFamily="34" charset="0"/>
              <a:buChar char="•"/>
            </a:pPr>
            <a:r>
              <a:rPr lang="de-DE" sz="2800" b="1">
                <a:solidFill>
                  <a:schemeClr val="tx1"/>
                </a:solidFill>
                <a:latin typeface="Georgia"/>
                <a:cs typeface="Arial"/>
              </a:rPr>
              <a:t>Sonja Sheikh</a:t>
            </a:r>
            <a:r>
              <a:rPr lang="de-DE" sz="2800">
                <a:solidFill>
                  <a:schemeClr val="tx1"/>
                </a:solidFill>
                <a:latin typeface="Georgia"/>
                <a:cs typeface="Arial"/>
              </a:rPr>
              <a:t>, Rat für Forschung, Wissenschaft, Innovation und Technologieentwicklung (FORWIT)</a:t>
            </a:r>
            <a:endParaRPr lang="de-DE" sz="2800" i="1">
              <a:solidFill>
                <a:schemeClr val="tx1"/>
              </a:solidFill>
              <a:latin typeface="Georgia"/>
              <a:cs typeface="Arial"/>
            </a:endParaRPr>
          </a:p>
          <a:p>
            <a:pPr marL="457200" indent="-457200">
              <a:lnSpc>
                <a:spcPct val="150000"/>
              </a:lnSpc>
              <a:buFont typeface="Arial" panose="020B0604020202020204" pitchFamily="34" charset="0"/>
              <a:buChar char="•"/>
            </a:pPr>
            <a:endParaRPr lang="de-DE" sz="2800">
              <a:solidFill>
                <a:schemeClr val="tx1"/>
              </a:solidFill>
              <a:latin typeface="Georgia"/>
              <a:cs typeface="Arial"/>
            </a:endParaRPr>
          </a:p>
        </p:txBody>
      </p:sp>
      <p:pic>
        <p:nvPicPr>
          <p:cNvPr id="3" name="Grafik 2">
            <a:extLst>
              <a:ext uri="{FF2B5EF4-FFF2-40B4-BE49-F238E27FC236}">
                <a16:creationId xmlns:a16="http://schemas.microsoft.com/office/drawing/2014/main" id="{4F392FB0-4718-11E1-12B8-EC3EE5B78349}"/>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125059197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A3A3"/>
        </a:solidFill>
        <a:effectLst/>
      </p:bgPr>
    </p:bg>
    <p:spTree>
      <p:nvGrpSpPr>
        <p:cNvPr id="1" name="">
          <a:extLst>
            <a:ext uri="{FF2B5EF4-FFF2-40B4-BE49-F238E27FC236}">
              <a16:creationId xmlns:a16="http://schemas.microsoft.com/office/drawing/2014/main" id="{91FF3502-625C-C590-7A0E-91BE0938C071}"/>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57A13E43-6146-7A9C-3C48-140663B9D2F4}"/>
              </a:ext>
            </a:extLst>
          </p:cNvPr>
          <p:cNvSpPr/>
          <p:nvPr/>
        </p:nvSpPr>
        <p:spPr>
          <a:xfrm>
            <a:off x="848722" y="165911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de-DE" sz="4800" b="1">
              <a:solidFill>
                <a:schemeClr val="tx1"/>
              </a:solidFill>
              <a:latin typeface="Georgia"/>
              <a:ea typeface="+mn-lt"/>
              <a:cs typeface="Arial"/>
            </a:endParaRPr>
          </a:p>
          <a:p>
            <a:pPr algn="ctr"/>
            <a:r>
              <a:rPr lang="de-DE" sz="4400" b="1">
                <a:solidFill>
                  <a:schemeClr val="tx1"/>
                </a:solidFill>
                <a:latin typeface="Georgia"/>
                <a:ea typeface="+mn-lt"/>
                <a:cs typeface="Arial"/>
              </a:rPr>
              <a:t>Die Boehringer Ingelheim Stiftung und das AITHYRA-Institut</a:t>
            </a:r>
            <a:endParaRPr lang="de-DE" sz="4400">
              <a:solidFill>
                <a:schemeClr val="tx1"/>
              </a:solidFill>
              <a:cs typeface="Arial"/>
            </a:endParaRPr>
          </a:p>
          <a:p>
            <a:pPr algn="ctr"/>
            <a:endParaRPr lang="de-DE" sz="5400">
              <a:solidFill>
                <a:schemeClr val="tx1"/>
              </a:solidFill>
              <a:latin typeface="Georgia"/>
              <a:cs typeface="Arial"/>
            </a:endParaRPr>
          </a:p>
          <a:p>
            <a:endParaRPr lang="de-DE" sz="5400">
              <a:solidFill>
                <a:schemeClr val="tx1"/>
              </a:solidFill>
              <a:latin typeface="Georgia"/>
            </a:endParaRPr>
          </a:p>
        </p:txBody>
      </p:sp>
      <p:pic>
        <p:nvPicPr>
          <p:cNvPr id="3" name="Grafik 2">
            <a:extLst>
              <a:ext uri="{FF2B5EF4-FFF2-40B4-BE49-F238E27FC236}">
                <a16:creationId xmlns:a16="http://schemas.microsoft.com/office/drawing/2014/main" id="{043D6607-2397-5690-7FB3-D1658C73897C}"/>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194156558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6C35CD-AA93-BCC7-EDBF-83C65637752B}"/>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B8D280DA-EEB9-3882-EBB3-66BC46AA249B}"/>
              </a:ext>
            </a:extLst>
          </p:cNvPr>
          <p:cNvSpPr/>
          <p:nvPr/>
        </p:nvSpPr>
        <p:spPr>
          <a:xfrm>
            <a:off x="848722" y="100866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de-DE" sz="4000" b="1">
              <a:solidFill>
                <a:schemeClr val="tx1"/>
              </a:solidFill>
              <a:latin typeface="Georgia"/>
              <a:cs typeface="Arial"/>
            </a:endParaRPr>
          </a:p>
          <a:p>
            <a:pPr algn="ctr"/>
            <a:r>
              <a:rPr lang="de-DE" sz="4000" b="1">
                <a:solidFill>
                  <a:schemeClr val="tx1"/>
                </a:solidFill>
                <a:latin typeface="Georgia"/>
                <a:cs typeface="Arial"/>
              </a:rPr>
              <a:t>Hubertus Schmid-</a:t>
            </a:r>
            <a:r>
              <a:rPr lang="de-DE" sz="4000" b="1" err="1">
                <a:solidFill>
                  <a:schemeClr val="tx1"/>
                </a:solidFill>
                <a:latin typeface="Georgia"/>
                <a:cs typeface="Arial"/>
              </a:rPr>
              <a:t>Schmidsfelden</a:t>
            </a:r>
            <a:r>
              <a:rPr lang="de-DE" sz="4000" b="1">
                <a:solidFill>
                  <a:schemeClr val="tx1"/>
                </a:solidFill>
                <a:latin typeface="Georgia"/>
                <a:cs typeface="Arial"/>
              </a:rPr>
              <a:t> </a:t>
            </a:r>
            <a:endParaRPr lang="en-US">
              <a:solidFill>
                <a:schemeClr val="tx1"/>
              </a:solidFill>
              <a:cs typeface="Arial" panose="020B0604020202020204"/>
            </a:endParaRPr>
          </a:p>
          <a:p>
            <a:pPr algn="ctr"/>
            <a:endParaRPr lang="de-DE" sz="2000" b="1">
              <a:solidFill>
                <a:schemeClr val="tx1"/>
              </a:solidFill>
              <a:latin typeface="Georgia"/>
              <a:cs typeface="Arial"/>
            </a:endParaRPr>
          </a:p>
          <a:p>
            <a:pPr algn="ctr"/>
            <a:r>
              <a:rPr lang="de-DE" sz="3200">
                <a:solidFill>
                  <a:schemeClr val="tx1"/>
                </a:solidFill>
                <a:latin typeface="Georgia"/>
                <a:cs typeface="Arial"/>
              </a:rPr>
              <a:t>Österreichische Akademie der Wissenschaften (ÖAW)</a:t>
            </a:r>
            <a:endParaRPr lang="de-DE">
              <a:solidFill>
                <a:schemeClr val="tx1"/>
              </a:solidFill>
              <a:cs typeface="Arial" panose="020B0604020202020204"/>
            </a:endParaRPr>
          </a:p>
          <a:p>
            <a:pPr algn="ctr"/>
            <a:endParaRPr lang="de-DE" sz="3200">
              <a:solidFill>
                <a:schemeClr val="tx1"/>
              </a:solidFill>
              <a:latin typeface="Georgia"/>
              <a:cs typeface="Arial"/>
            </a:endParaRPr>
          </a:p>
          <a:p>
            <a:pPr algn="ctr"/>
            <a:r>
              <a:rPr lang="de-DE" sz="4000" b="1">
                <a:solidFill>
                  <a:schemeClr val="tx1"/>
                </a:solidFill>
                <a:latin typeface="Georgia"/>
                <a:cs typeface="Arial"/>
              </a:rPr>
              <a:t>Anita Ender</a:t>
            </a:r>
          </a:p>
          <a:p>
            <a:pPr algn="ctr"/>
            <a:endParaRPr lang="de-DE" sz="2000">
              <a:solidFill>
                <a:schemeClr val="tx1"/>
              </a:solidFill>
              <a:latin typeface="Georgia"/>
              <a:cs typeface="Arial"/>
            </a:endParaRPr>
          </a:p>
          <a:p>
            <a:pPr algn="ctr"/>
            <a:r>
              <a:rPr lang="de-DE" sz="3200">
                <a:solidFill>
                  <a:schemeClr val="tx1"/>
                </a:solidFill>
                <a:latin typeface="Georgia"/>
                <a:cs typeface="Arial"/>
              </a:rPr>
              <a:t>AITHYRA</a:t>
            </a:r>
            <a:endParaRPr lang="de-DE">
              <a:solidFill>
                <a:schemeClr val="tx1"/>
              </a:solidFill>
              <a:cs typeface="Arial" panose="020B0604020202020204"/>
            </a:endParaRPr>
          </a:p>
        </p:txBody>
      </p:sp>
      <p:pic>
        <p:nvPicPr>
          <p:cNvPr id="3" name="Grafik 2">
            <a:extLst>
              <a:ext uri="{FF2B5EF4-FFF2-40B4-BE49-F238E27FC236}">
                <a16:creationId xmlns:a16="http://schemas.microsoft.com/office/drawing/2014/main" id="{36C4443A-4884-089B-3FC8-22AD3A793A34}"/>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111787687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6F550-5396-F9B3-AD58-0C2758D195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D9B8604-8636-45D4-7651-D2397CE6CB82}"/>
              </a:ext>
            </a:extLst>
          </p:cNvPr>
          <p:cNvSpPr>
            <a:spLocks noGrp="1"/>
          </p:cNvSpPr>
          <p:nvPr>
            <p:ph type="ctrTitle"/>
          </p:nvPr>
        </p:nvSpPr>
        <p:spPr/>
        <p:txBody>
          <a:bodyPr/>
          <a:lstStyle/>
          <a:p>
            <a:r>
              <a:rPr lang="en-GB" b="1" dirty="0">
                <a:latin typeface="Denim INK" panose="020B0504030102020204" pitchFamily="34" charset="0"/>
                <a:ea typeface="Denim INK" panose="020B0504030102020204" pitchFamily="34" charset="0"/>
                <a:cs typeface="Denim INK" panose="020B0504030102020204" pitchFamily="34" charset="0"/>
              </a:rPr>
              <a:t>AITHYRA</a:t>
            </a:r>
            <a:r>
              <a:rPr lang="en-GB" dirty="0">
                <a:latin typeface="Denim INK" panose="020B0504030102020204" pitchFamily="34" charset="0"/>
                <a:ea typeface="Denim INK" panose="020B0504030102020204" pitchFamily="34" charset="0"/>
                <a:cs typeface="Denim INK" panose="020B0504030102020204" pitchFamily="34" charset="0"/>
              </a:rPr>
              <a:t> </a:t>
            </a:r>
            <a:br>
              <a:rPr lang="en-GB" dirty="0">
                <a:latin typeface="Denim INK" panose="020B0504030102020204" pitchFamily="34" charset="0"/>
                <a:ea typeface="Denim INK" panose="020B0504030102020204" pitchFamily="34" charset="0"/>
                <a:cs typeface="Denim INK" panose="020B0504030102020204" pitchFamily="34" charset="0"/>
              </a:rPr>
            </a:br>
            <a:r>
              <a:rPr lang="en-GB" sz="3200" dirty="0">
                <a:latin typeface="Denim INK" panose="020B0504030102020204" pitchFamily="34" charset="0"/>
                <a:ea typeface="Denim INK" panose="020B0504030102020204" pitchFamily="34" charset="0"/>
                <a:cs typeface="Denim INK" panose="020B0504030102020204" pitchFamily="34" charset="0"/>
              </a:rPr>
              <a:t>from foundation to implementation</a:t>
            </a:r>
          </a:p>
        </p:txBody>
      </p:sp>
      <p:sp>
        <p:nvSpPr>
          <p:cNvPr id="5" name="Subtitle 4">
            <a:extLst>
              <a:ext uri="{FF2B5EF4-FFF2-40B4-BE49-F238E27FC236}">
                <a16:creationId xmlns:a16="http://schemas.microsoft.com/office/drawing/2014/main" id="{D88B450B-B64B-7B9C-9062-C32055F1F31E}"/>
              </a:ext>
            </a:extLst>
          </p:cNvPr>
          <p:cNvSpPr>
            <a:spLocks noGrp="1"/>
          </p:cNvSpPr>
          <p:nvPr>
            <p:ph type="subTitle" idx="1"/>
          </p:nvPr>
        </p:nvSpPr>
        <p:spPr/>
        <p:txBody>
          <a:bodyPr>
            <a:normAutofit/>
          </a:bodyPr>
          <a:lstStyle/>
          <a:p>
            <a:r>
              <a:rPr lang="en-GB" dirty="0">
                <a:latin typeface="Denim INK" panose="020B0504030102020204" pitchFamily="34" charset="0"/>
                <a:ea typeface="Denim INK" panose="020B0504030102020204" pitchFamily="34" charset="0"/>
                <a:cs typeface="Denim INK" panose="020B0504030102020204" pitchFamily="34" charset="0"/>
              </a:rPr>
              <a:t>Hubertus Schmid-Schmidsfelden, Anita Ender</a:t>
            </a:r>
          </a:p>
        </p:txBody>
      </p:sp>
      <p:sp>
        <p:nvSpPr>
          <p:cNvPr id="6" name="Text Placeholder 5">
            <a:extLst>
              <a:ext uri="{FF2B5EF4-FFF2-40B4-BE49-F238E27FC236}">
                <a16:creationId xmlns:a16="http://schemas.microsoft.com/office/drawing/2014/main" id="{27DAE039-2479-3539-F805-5D67247AA4B1}"/>
              </a:ext>
            </a:extLst>
          </p:cNvPr>
          <p:cNvSpPr>
            <a:spLocks noGrp="1"/>
          </p:cNvSpPr>
          <p:nvPr>
            <p:ph type="body" sz="quarter" idx="13"/>
          </p:nvPr>
        </p:nvSpPr>
        <p:spPr/>
        <p:txBody>
          <a:bodyPr/>
          <a:lstStyle/>
          <a:p>
            <a:r>
              <a:rPr lang="en-GB" dirty="0">
                <a:latin typeface="Denim INK" panose="020B0504030102020204" pitchFamily="34" charset="0"/>
                <a:ea typeface="Denim INK" panose="020B0504030102020204" pitchFamily="34" charset="0"/>
                <a:cs typeface="Denim INK" panose="020B0504030102020204" pitchFamily="34" charset="0"/>
              </a:rPr>
              <a:t>Sept. 30</a:t>
            </a:r>
            <a:r>
              <a:rPr lang="en-GB" baseline="30000" dirty="0">
                <a:latin typeface="Denim INK" panose="020B0504030102020204" pitchFamily="34" charset="0"/>
                <a:ea typeface="Denim INK" panose="020B0504030102020204" pitchFamily="34" charset="0"/>
                <a:cs typeface="Denim INK" panose="020B0504030102020204" pitchFamily="34" charset="0"/>
              </a:rPr>
              <a:t>th</a:t>
            </a:r>
            <a:r>
              <a:rPr lang="en-GB" dirty="0">
                <a:latin typeface="Denim INK" panose="020B0504030102020204" pitchFamily="34" charset="0"/>
                <a:ea typeface="Denim INK" panose="020B0504030102020204" pitchFamily="34" charset="0"/>
                <a:cs typeface="Denim INK" panose="020B0504030102020204" pitchFamily="34" charset="0"/>
              </a:rPr>
              <a:t>, 2026</a:t>
            </a:r>
          </a:p>
        </p:txBody>
      </p:sp>
    </p:spTree>
    <p:extLst>
      <p:ext uri="{BB962C8B-B14F-4D97-AF65-F5344CB8AC3E}">
        <p14:creationId xmlns:p14="http://schemas.microsoft.com/office/powerpoint/2010/main" val="88505776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97C01DA-1078-3FF1-E0F5-054704030E2F}"/>
              </a:ext>
            </a:extLst>
          </p:cNvPr>
          <p:cNvPicPr>
            <a:picLocks noChangeAspect="1"/>
          </p:cNvPicPr>
          <p:nvPr/>
        </p:nvPicPr>
        <p:blipFill>
          <a:blip r:embed="rId2"/>
          <a:stretch>
            <a:fillRect/>
          </a:stretch>
        </p:blipFill>
        <p:spPr>
          <a:xfrm>
            <a:off x="0" y="-1249116"/>
            <a:ext cx="12192000" cy="8107116"/>
          </a:xfrm>
          <a:prstGeom prst="rect">
            <a:avLst/>
          </a:prstGeom>
        </p:spPr>
      </p:pic>
    </p:spTree>
    <p:extLst>
      <p:ext uri="{BB962C8B-B14F-4D97-AF65-F5344CB8AC3E}">
        <p14:creationId xmlns:p14="http://schemas.microsoft.com/office/powerpoint/2010/main" val="2737248224"/>
      </p:ext>
    </p:extLst>
  </p:cSld>
  <p:clrMapOvr>
    <a:masterClrMapping/>
  </p:clrMapOvr>
  <p:transition>
    <p:fade/>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CEA7-A0CA-CC8F-A024-738CCC1E1BD6}"/>
              </a:ext>
            </a:extLst>
          </p:cNvPr>
          <p:cNvSpPr>
            <a:spLocks noGrp="1"/>
          </p:cNvSpPr>
          <p:nvPr>
            <p:ph type="title"/>
          </p:nvPr>
        </p:nvSpPr>
        <p:spPr>
          <a:xfrm>
            <a:off x="575734" y="630902"/>
            <a:ext cx="1953527" cy="420457"/>
          </a:xfrm>
        </p:spPr>
        <p:txBody>
          <a:bodyPr/>
          <a:lstStyle/>
          <a:p>
            <a:r>
              <a:rPr lang="en-US" dirty="0">
                <a:latin typeface="Denim INK" panose="020B0504030102020204" pitchFamily="34" charset="0"/>
                <a:ea typeface="Denim INK" panose="020B0504030102020204" pitchFamily="34" charset="0"/>
                <a:cs typeface="Denim INK" panose="020B0504030102020204" pitchFamily="34" charset="0"/>
              </a:rPr>
              <a:t>About Boehringer Ingelheim Stiftung (BIS)</a:t>
            </a:r>
            <a:endParaRPr lang="de-AT" dirty="0">
              <a:latin typeface="Denim INK" panose="020B0504030102020204" pitchFamily="34" charset="0"/>
              <a:ea typeface="Denim INK" panose="020B0504030102020204" pitchFamily="34" charset="0"/>
              <a:cs typeface="Denim INK" panose="020B0504030102020204" pitchFamily="34" charset="0"/>
            </a:endParaRPr>
          </a:p>
        </p:txBody>
      </p:sp>
      <p:sp>
        <p:nvSpPr>
          <p:cNvPr id="6" name="Text Placeholder 2">
            <a:extLst>
              <a:ext uri="{FF2B5EF4-FFF2-40B4-BE49-F238E27FC236}">
                <a16:creationId xmlns:a16="http://schemas.microsoft.com/office/drawing/2014/main" id="{E3D1C12B-1455-1EFC-DFC0-2E390C331772}"/>
              </a:ext>
            </a:extLst>
          </p:cNvPr>
          <p:cNvSpPr txBox="1">
            <a:spLocks/>
          </p:cNvSpPr>
          <p:nvPr/>
        </p:nvSpPr>
        <p:spPr>
          <a:xfrm>
            <a:off x="584714" y="1325436"/>
            <a:ext cx="11246730" cy="4629472"/>
          </a:xfrm>
          <a:prstGeom prst="rect">
            <a:avLst/>
          </a:prstGeom>
        </p:spPr>
        <p:txBody>
          <a:bodyPr vert="horz" wrap="square" lIns="0" tIns="0" rIns="0" bIns="0" rtlCol="0">
            <a:spAutoFit/>
          </a:bodyPr>
          <a:lstStyle>
            <a:lvl1pPr marL="0" indent="0" algn="l" defTabSz="457189" rtl="0" eaLnBrk="1" latinLnBrk="0" hangingPunct="1">
              <a:lnSpc>
                <a:spcPct val="110000"/>
              </a:lnSpc>
              <a:spcBef>
                <a:spcPts val="0"/>
              </a:spcBef>
              <a:buFont typeface="Arial"/>
              <a:buNone/>
              <a:defRPr sz="1800" kern="1200">
                <a:solidFill>
                  <a:schemeClr val="tx1"/>
                </a:solidFill>
                <a:latin typeface="+mn-lt"/>
                <a:ea typeface="+mn-ea"/>
                <a:cs typeface="+mn-cs"/>
              </a:defRPr>
            </a:lvl1pPr>
            <a:lvl2pPr marL="182563"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358775"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3pPr>
            <a:lvl4pPr marL="541338" indent="-184150"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4pPr>
            <a:lvl5pPr marL="715963"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4"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a:lstStyle>
          <a:p>
            <a:pPr marL="358775" marR="0" lvl="2"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Promoting medical, biomedical, chemical and pharmaceutical sciences </a:t>
            </a:r>
          </a:p>
          <a:p>
            <a:pPr marL="358775" marR="0" lvl="2"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BIF Fellowship Program for PhD Students (66 Mio. for 10 years)</a:t>
            </a:r>
          </a:p>
          <a:p>
            <a:pPr marL="358775" marR="0" lvl="2"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Heinrich Wieland Prizes, BI Prizes, Mainz PhD Student Prizes</a:t>
            </a:r>
          </a:p>
          <a:p>
            <a:pPr marL="358775" marR="0" lvl="2"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Support of Scientific Conferences</a:t>
            </a:r>
          </a:p>
          <a:p>
            <a:pPr marL="358775" marR="0" lvl="2"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100 Mio. for basic funding for Institute of Molecular Biology (IMB)</a:t>
            </a:r>
            <a:endParaRPr kumimoji="0" lang="en-US" sz="2667" b="0" i="0" u="sng"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a:p>
            <a:pPr marL="0" marR="0" lvl="1" indent="0"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None/>
              <a:tabLst/>
              <a:defRPr/>
            </a:pPr>
            <a:endParaRPr kumimoji="0" lang="en-US" sz="2667" b="0" i="0" u="sng"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a:p>
            <a:pPr marL="0" marR="0" lvl="1" indent="0"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None/>
              <a:tabLst/>
              <a:defRPr/>
            </a:pPr>
            <a:r>
              <a:rPr kumimoji="0" lang="en-US" sz="2667" b="0" i="0" u="sng"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Budget AITHYRA:  </a:t>
            </a:r>
          </a:p>
          <a:p>
            <a:pPr marL="358775" marR="0" lvl="2"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150 Mio. for 10-12 years</a:t>
            </a:r>
            <a:b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from not-for-profit Boehringer Ingelheim Stiftung Mainz (BIS) </a:t>
            </a:r>
          </a:p>
          <a:p>
            <a:pPr marL="358775" marR="0" lvl="2"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Rental fees and building furniture covered by Austrian Academy of Sciences (ÖAW) and the City of Vienna</a:t>
            </a:r>
          </a:p>
        </p:txBody>
      </p:sp>
    </p:spTree>
    <p:extLst>
      <p:ext uri="{BB962C8B-B14F-4D97-AF65-F5344CB8AC3E}">
        <p14:creationId xmlns:p14="http://schemas.microsoft.com/office/powerpoint/2010/main" val="490165488"/>
      </p:ext>
    </p:extLst>
  </p:cSld>
  <p:clrMapOvr>
    <a:masterClrMapping/>
  </p:clrMapOvr>
  <p:transition>
    <p:fade/>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CEA7-A0CA-CC8F-A024-738CCC1E1BD6}"/>
              </a:ext>
            </a:extLst>
          </p:cNvPr>
          <p:cNvSpPr>
            <a:spLocks noGrp="1"/>
          </p:cNvSpPr>
          <p:nvPr>
            <p:ph type="title"/>
          </p:nvPr>
        </p:nvSpPr>
        <p:spPr>
          <a:xfrm>
            <a:off x="571463" y="614175"/>
            <a:ext cx="2312599" cy="420457"/>
          </a:xfrm>
        </p:spPr>
        <p:txBody>
          <a:bodyPr/>
          <a:lstStyle/>
          <a:p>
            <a:r>
              <a:rPr lang="en-US" dirty="0">
                <a:latin typeface="Denim INK" panose="020B0504030102020204" pitchFamily="34" charset="0"/>
                <a:ea typeface="Denim INK" panose="020B0504030102020204" pitchFamily="34" charset="0"/>
                <a:cs typeface="Denim INK" panose="020B0504030102020204" pitchFamily="34" charset="0"/>
              </a:rPr>
              <a:t>Why Vienna? Because of Team-Work</a:t>
            </a:r>
            <a:endParaRPr lang="de-AT" dirty="0">
              <a:latin typeface="Denim INK" panose="020B0504030102020204" pitchFamily="34" charset="0"/>
              <a:ea typeface="Denim INK" panose="020B0504030102020204" pitchFamily="34" charset="0"/>
              <a:cs typeface="Denim INK" panose="020B0504030102020204" pitchFamily="34" charset="0"/>
            </a:endParaRPr>
          </a:p>
        </p:txBody>
      </p:sp>
      <p:sp>
        <p:nvSpPr>
          <p:cNvPr id="5" name="Text Placeholder 2">
            <a:extLst>
              <a:ext uri="{FF2B5EF4-FFF2-40B4-BE49-F238E27FC236}">
                <a16:creationId xmlns:a16="http://schemas.microsoft.com/office/drawing/2014/main" id="{8D9A9AAC-A260-D96A-5F3F-595B9E34BA2D}"/>
              </a:ext>
            </a:extLst>
          </p:cNvPr>
          <p:cNvSpPr txBox="1">
            <a:spLocks/>
          </p:cNvSpPr>
          <p:nvPr/>
        </p:nvSpPr>
        <p:spPr>
          <a:xfrm>
            <a:off x="571463" y="1344318"/>
            <a:ext cx="11049075" cy="5565626"/>
          </a:xfrm>
          <a:prstGeom prst="rect">
            <a:avLst/>
          </a:prstGeom>
        </p:spPr>
        <p:txBody>
          <a:bodyPr vert="horz" wrap="square" lIns="0" tIns="0" rIns="0" bIns="0" rtlCol="0">
            <a:spAutoFit/>
          </a:bodyPr>
          <a:lstStyle>
            <a:lvl1pPr marL="0" indent="0" algn="l" defTabSz="457189" rtl="0" eaLnBrk="1" latinLnBrk="0" hangingPunct="1">
              <a:lnSpc>
                <a:spcPct val="110000"/>
              </a:lnSpc>
              <a:spcBef>
                <a:spcPts val="0"/>
              </a:spcBef>
              <a:buFont typeface="Arial"/>
              <a:buNone/>
              <a:defRPr sz="1800" kern="1200">
                <a:solidFill>
                  <a:schemeClr val="tx1"/>
                </a:solidFill>
                <a:latin typeface="+mn-lt"/>
                <a:ea typeface="+mn-ea"/>
                <a:cs typeface="+mn-cs"/>
              </a:defRPr>
            </a:lvl1pPr>
            <a:lvl2pPr marL="182563"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358775"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3pPr>
            <a:lvl4pPr marL="541338" indent="-184150"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4pPr>
            <a:lvl5pPr marL="715963"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4"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a:lstStyle>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BIS decided in 2022 to start a call for an AI Institute in Biomedicine</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Munich, Dresden and Vienna submitted their proposals, </a:t>
            </a:r>
            <a:b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in June 2023 the first visits took place in Vienna</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Many players (WWTF, OeAW, </a:t>
            </a:r>
            <a:r>
              <a:rPr kumimoji="0" lang="en-US" sz="267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Wirtschaftsagentur</a:t>
            </a: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VBC, </a:t>
            </a:r>
            <a:r>
              <a:rPr kumimoji="0" lang="en-US" sz="267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MedUni</a:t>
            </a: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CeMM)</a:t>
            </a:r>
            <a:b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were involved in helping Vienna to write the application</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BIS already started the search for a Scientific Founding Director</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August 2023, Vienna turned out to be the most interesting place, </a:t>
            </a:r>
            <a:b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strong in Life Sciences </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In December 2023, </a:t>
            </a:r>
            <a:b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BIS-OeAW started negotiations</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In March 2024, Michael Bronstein and</a:t>
            </a:r>
            <a:b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Anita Ender presented the “business plan” </a:t>
            </a:r>
            <a:b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7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to the BIS Board </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endParaRPr kumimoji="0" lang="en-US" sz="2667" b="0" i="0" u="none" strike="noStrike" kern="1200" cap="none" spc="0" normalizeH="0" baseline="0" noProof="0" dirty="0">
              <a:ln>
                <a:noFill/>
              </a:ln>
              <a:solidFill>
                <a:prstClr val="black"/>
              </a:solidFill>
              <a:effectLst/>
              <a:uLnTx/>
              <a:uFillTx/>
              <a:latin typeface="Arial"/>
              <a:ea typeface="+mn-ea"/>
              <a:cs typeface="+mn-cs"/>
            </a:endParaRPr>
          </a:p>
        </p:txBody>
      </p:sp>
      <p:pic>
        <p:nvPicPr>
          <p:cNvPr id="4" name="Picture 3" descr="A group of people posing for a photo&#10;&#10;Description automatically generated">
            <a:extLst>
              <a:ext uri="{FF2B5EF4-FFF2-40B4-BE49-F238E27FC236}">
                <a16:creationId xmlns:a16="http://schemas.microsoft.com/office/drawing/2014/main" id="{65CCDE41-9681-83A7-F1A6-8BE027B7B3B3}"/>
              </a:ext>
            </a:extLst>
          </p:cNvPr>
          <p:cNvPicPr>
            <a:picLocks noChangeAspect="1"/>
          </p:cNvPicPr>
          <p:nvPr/>
        </p:nvPicPr>
        <p:blipFill>
          <a:blip r:embed="rId2"/>
          <a:stretch>
            <a:fillRect/>
          </a:stretch>
        </p:blipFill>
        <p:spPr>
          <a:xfrm>
            <a:off x="7172091" y="4282068"/>
            <a:ext cx="4579435" cy="2575932"/>
          </a:xfrm>
          <a:prstGeom prst="rect">
            <a:avLst/>
          </a:prstGeom>
        </p:spPr>
      </p:pic>
    </p:spTree>
    <p:extLst>
      <p:ext uri="{BB962C8B-B14F-4D97-AF65-F5344CB8AC3E}">
        <p14:creationId xmlns:p14="http://schemas.microsoft.com/office/powerpoint/2010/main" val="4170116279"/>
      </p:ext>
    </p:extLst>
  </p:cSld>
  <p:clrMapOvr>
    <a:masterClrMapping/>
  </p:clrMapOvr>
  <p:transition>
    <p:fade/>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A72A50-E4A4-4049-7195-97E2ABDD5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146A1A-B54C-6E97-F624-7F483829F0BE}"/>
              </a:ext>
            </a:extLst>
          </p:cNvPr>
          <p:cNvSpPr>
            <a:spLocks noGrp="1"/>
          </p:cNvSpPr>
          <p:nvPr>
            <p:ph type="title"/>
          </p:nvPr>
        </p:nvSpPr>
        <p:spPr>
          <a:xfrm>
            <a:off x="575734" y="630902"/>
            <a:ext cx="1953527" cy="420457"/>
          </a:xfrm>
        </p:spPr>
        <p:txBody>
          <a:bodyPr/>
          <a:lstStyle/>
          <a:p>
            <a:r>
              <a:rPr lang="en-US" dirty="0">
                <a:latin typeface="Denim INK" panose="020B0504030102020204" pitchFamily="34" charset="0"/>
                <a:ea typeface="Denim INK" panose="020B0504030102020204" pitchFamily="34" charset="0"/>
                <a:cs typeface="Denim INK" panose="020B0504030102020204" pitchFamily="34" charset="0"/>
              </a:rPr>
              <a:t>About AITHYRA</a:t>
            </a:r>
            <a:endParaRPr lang="de-AT" dirty="0">
              <a:latin typeface="Denim INK" panose="020B0504030102020204" pitchFamily="34" charset="0"/>
              <a:ea typeface="Denim INK" panose="020B0504030102020204" pitchFamily="34" charset="0"/>
              <a:cs typeface="Denim INK" panose="020B0504030102020204" pitchFamily="34" charset="0"/>
            </a:endParaRPr>
          </a:p>
        </p:txBody>
      </p:sp>
      <p:sp>
        <p:nvSpPr>
          <p:cNvPr id="5" name="Text Placeholder 2">
            <a:extLst>
              <a:ext uri="{FF2B5EF4-FFF2-40B4-BE49-F238E27FC236}">
                <a16:creationId xmlns:a16="http://schemas.microsoft.com/office/drawing/2014/main" id="{723A9870-1717-B814-062C-43B543311D50}"/>
              </a:ext>
            </a:extLst>
          </p:cNvPr>
          <p:cNvSpPr txBox="1">
            <a:spLocks/>
          </p:cNvSpPr>
          <p:nvPr/>
        </p:nvSpPr>
        <p:spPr>
          <a:xfrm>
            <a:off x="565120" y="1553421"/>
            <a:ext cx="10762828" cy="4116512"/>
          </a:xfrm>
          <a:prstGeom prst="rect">
            <a:avLst/>
          </a:prstGeom>
        </p:spPr>
        <p:txBody>
          <a:bodyPr vert="horz" wrap="square" lIns="0" tIns="0" rIns="0" bIns="0" rtlCol="0">
            <a:spAutoFit/>
          </a:bodyPr>
          <a:lstStyle>
            <a:lvl1pPr marL="0" indent="0" algn="l" defTabSz="457189" rtl="0" eaLnBrk="1" latinLnBrk="0" hangingPunct="1">
              <a:lnSpc>
                <a:spcPct val="110000"/>
              </a:lnSpc>
              <a:spcBef>
                <a:spcPts val="0"/>
              </a:spcBef>
              <a:buFont typeface="Arial"/>
              <a:buNone/>
              <a:defRPr sz="1800" kern="1200">
                <a:solidFill>
                  <a:schemeClr val="tx1"/>
                </a:solidFill>
                <a:latin typeface="+mn-lt"/>
                <a:ea typeface="+mn-ea"/>
                <a:cs typeface="+mn-cs"/>
              </a:defRPr>
            </a:lvl1pPr>
            <a:lvl2pPr marL="182563"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358775"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3pPr>
            <a:lvl4pPr marL="541338" indent="-184150"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4pPr>
            <a:lvl5pPr marL="715963" indent="-182563" algn="l" defTabSz="457189"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4"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a:lstStyle>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 Research Institute for Biomedical Artificial Intelligence GmbH </a:t>
            </a:r>
            <a:b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of the Austrian Academy of Sciences founded on 16.9.2024</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3 CEOs/Directors:</a:t>
            </a:r>
            <a:b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Michael Bronstein, Scientific Director AI</a:t>
            </a:r>
            <a:b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Georg Winter, Scientific Director Life Sciences</a:t>
            </a:r>
            <a:b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Anita Ender, Managing Director</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Overall goal 10-14 junior and </a:t>
            </a:r>
            <a:b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senior groups in Vienna (300 people) </a:t>
            </a:r>
            <a:b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and as many global collaborators</a:t>
            </a:r>
          </a:p>
          <a:p>
            <a:pPr marL="182563" marR="0" lvl="1" indent="-182563" algn="l" defTabSz="457189" rtl="0" eaLnBrk="1" fontAlgn="auto" latinLnBrk="0" hangingPunct="1">
              <a:lnSpc>
                <a:spcPts val="2667"/>
              </a:lnSpc>
              <a:spcBef>
                <a:spcPts val="0"/>
              </a:spcBef>
              <a:spcAft>
                <a:spcPts val="800"/>
              </a:spcAft>
              <a:buClr>
                <a:srgbClr val="0A6478"/>
              </a:buClr>
              <a:buSzTx/>
              <a:buFont typeface="Arial" panose="020B0604020202020204" pitchFamily="34" charset="0"/>
              <a:buChar char="•"/>
              <a:tabLst/>
              <a:defRPr/>
            </a:pPr>
            <a:r>
              <a:rPr kumimoji="0" lang="en-US" sz="2667"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 combines best of academic, </a:t>
            </a:r>
            <a:br>
              <a:rPr kumimoji="0" lang="en-US" sz="2667"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667"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corporate, and start-up worlds</a:t>
            </a:r>
            <a:endParaRPr kumimoji="0" lang="en-US" sz="2667"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p:txBody>
      </p:sp>
      <p:pic>
        <p:nvPicPr>
          <p:cNvPr id="4" name="Picture 3">
            <a:extLst>
              <a:ext uri="{FF2B5EF4-FFF2-40B4-BE49-F238E27FC236}">
                <a16:creationId xmlns:a16="http://schemas.microsoft.com/office/drawing/2014/main" id="{DD91714A-F393-737E-5882-2619FE025728}"/>
              </a:ext>
            </a:extLst>
          </p:cNvPr>
          <p:cNvPicPr>
            <a:picLocks noChangeAspect="1"/>
          </p:cNvPicPr>
          <p:nvPr/>
        </p:nvPicPr>
        <p:blipFill>
          <a:blip r:embed="rId2"/>
          <a:srcRect t="14240"/>
          <a:stretch>
            <a:fillRect/>
          </a:stretch>
        </p:blipFill>
        <p:spPr>
          <a:xfrm>
            <a:off x="6507813" y="3596268"/>
            <a:ext cx="5684187" cy="3261731"/>
          </a:xfrm>
          <a:prstGeom prst="rect">
            <a:avLst/>
          </a:prstGeom>
        </p:spPr>
      </p:pic>
    </p:spTree>
    <p:extLst>
      <p:ext uri="{BB962C8B-B14F-4D97-AF65-F5344CB8AC3E}">
        <p14:creationId xmlns:p14="http://schemas.microsoft.com/office/powerpoint/2010/main" val="1360158680"/>
      </p:ext>
    </p:extLst>
  </p:cSld>
  <p:clrMapOvr>
    <a:masterClrMapping/>
  </p:clrMapOvr>
  <p:transition>
    <p:fad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C55A-75D3-7E5B-1D88-134777BCB995}"/>
              </a:ext>
            </a:extLst>
          </p:cNvPr>
          <p:cNvSpPr txBox="1">
            <a:spLocks noGrp="1"/>
          </p:cNvSpPr>
          <p:nvPr>
            <p:ph type="title"/>
          </p:nvPr>
        </p:nvSpPr>
        <p:spPr/>
        <p:txBody>
          <a:bodyPr>
            <a:normAutofit fontScale="90000"/>
          </a:bodyPr>
          <a:lstStyle/>
          <a:p>
            <a:pPr lvl="0"/>
            <a:r>
              <a:rPr lang="en-GB" dirty="0"/>
              <a:t>“AITHYRA </a:t>
            </a:r>
            <a:br>
              <a:rPr lang="en-GB" dirty="0"/>
            </a:br>
            <a:r>
              <a:rPr lang="en-GB" dirty="0"/>
              <a:t>will become the place </a:t>
            </a:r>
            <a:br>
              <a:rPr lang="en-GB" dirty="0"/>
            </a:br>
            <a:r>
              <a:rPr lang="en-GB" dirty="0"/>
              <a:t>where magic happens”</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D1666-9055-0390-3055-BAE2FD628F6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07740C3-5BE3-8AB2-D077-E93C0234A5F5}"/>
              </a:ext>
            </a:extLst>
          </p:cNvPr>
          <p:cNvSpPr txBox="1"/>
          <p:nvPr/>
        </p:nvSpPr>
        <p:spPr>
          <a:xfrm>
            <a:off x="641195" y="384558"/>
            <a:ext cx="12192000" cy="496161"/>
          </a:xfrm>
          <a:prstGeom prst="rect">
            <a:avLst/>
          </a:prstGeom>
          <a:noFill/>
        </p:spPr>
        <p:txBody>
          <a:bodyPr wrap="square" lIns="0" tIns="0" rIns="0" bIns="0" rtlCol="0">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A6478"/>
                </a:solidFill>
                <a:effectLst/>
                <a:uLnTx/>
                <a:uFillTx/>
                <a:latin typeface="Denim INK" panose="020B0504030102020204" pitchFamily="34" charset="0"/>
                <a:ea typeface="Denim INK" panose="020B0504030102020204" pitchFamily="34" charset="0"/>
                <a:cs typeface="Denim INK" panose="020B0504030102020204" pitchFamily="34" charset="0"/>
              </a:rPr>
              <a:t>Name Finding Process with AI</a:t>
            </a:r>
          </a:p>
        </p:txBody>
      </p:sp>
      <p:sp>
        <p:nvSpPr>
          <p:cNvPr id="6" name="TextBox 5">
            <a:extLst>
              <a:ext uri="{FF2B5EF4-FFF2-40B4-BE49-F238E27FC236}">
                <a16:creationId xmlns:a16="http://schemas.microsoft.com/office/drawing/2014/main" id="{7598531E-E80B-7C51-8D49-6A2407F46F6A}"/>
              </a:ext>
            </a:extLst>
          </p:cNvPr>
          <p:cNvSpPr txBox="1"/>
          <p:nvPr/>
        </p:nvSpPr>
        <p:spPr>
          <a:xfrm>
            <a:off x="558822" y="1213390"/>
            <a:ext cx="11074356" cy="53707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 was born from the union of Athena, the goddess of wisdom and strategy, and Asclepius, the god of medicine.</a:t>
            </a: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She inherited her mother’s intellect and strategic mind, as well as her father’s healing touch and knowledge of the human body. </a:t>
            </a:r>
            <a:r>
              <a:rPr kumimoji="0" lang="en-US" sz="20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Aithyra’s</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mission is to bridge the gap between ancient wisdom and modern technology, using her powers to advance human health and understanding.</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000" b="0" i="0" u="sng"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Powers and Abilities:</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Healing</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Touch: </a:t>
            </a:r>
            <a:r>
              <a:rPr kumimoji="0" lang="en-US" sz="20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can heal ailments and diseases by channeling the power of AI-driven diagnostics and treatments.</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Vision</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of Insight: </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She has the ability to see into the microscopic world of cells and molecules, understanding their functions and interactions.</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Data</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Weaving: </a:t>
            </a:r>
            <a:r>
              <a:rPr kumimoji="0" lang="en-US" sz="20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can weave vast amounts of data into coherent patterns, creating new knowledge and insights.</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Innovation</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20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Spark: </a:t>
            </a:r>
            <a:r>
              <a:rPr kumimoji="0" lang="en-US" sz="20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She inspires scientists and researchers, igniting their creativity and guiding them towards groundbreaking discoveries.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0A6478"/>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4188619068"/>
      </p:ext>
    </p:extLst>
  </p:cSld>
  <p:clrMapOvr>
    <a:masterClrMapping/>
  </p:clrMapOvr>
  <p:transition>
    <p:fade/>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9E2866-7CF9-5332-06B0-4A1EFBCD68E3}"/>
            </a:ext>
          </a:extLst>
        </p:cNvPr>
        <p:cNvGrpSpPr/>
        <p:nvPr/>
      </p:nvGrpSpPr>
      <p:grpSpPr>
        <a:xfrm>
          <a:off x="0" y="0"/>
          <a:ext cx="0" cy="0"/>
          <a:chOff x="0" y="0"/>
          <a:chExt cx="0" cy="0"/>
        </a:xfrm>
      </p:grpSpPr>
      <p:sp>
        <p:nvSpPr>
          <p:cNvPr id="4" name="Title 5">
            <a:extLst>
              <a:ext uri="{FF2B5EF4-FFF2-40B4-BE49-F238E27FC236}">
                <a16:creationId xmlns:a16="http://schemas.microsoft.com/office/drawing/2014/main" id="{70DC7A1E-73F2-6E41-5D16-1E8DFE1A5FA9}"/>
              </a:ext>
            </a:extLst>
          </p:cNvPr>
          <p:cNvSpPr>
            <a:spLocks noGrp="1"/>
          </p:cNvSpPr>
          <p:nvPr>
            <p:ph type="title"/>
          </p:nvPr>
        </p:nvSpPr>
        <p:spPr>
          <a:xfrm>
            <a:off x="334963" y="417033"/>
            <a:ext cx="11522074" cy="601540"/>
          </a:xfrm>
        </p:spPr>
        <p:txBody>
          <a:bodyPr>
            <a:normAutofit/>
          </a:bodyPr>
          <a:lstStyle/>
          <a:p>
            <a:r>
              <a:rPr lang="en-US" sz="3200" dirty="0">
                <a:latin typeface="Denim INK" panose="020B0504030102020204" pitchFamily="34" charset="0"/>
                <a:ea typeface="Denim INK" panose="020B0504030102020204" pitchFamily="34" charset="0"/>
                <a:cs typeface="Denim INK" panose="020B0504030102020204" pitchFamily="34" charset="0"/>
              </a:rPr>
              <a:t>We built a strong online presence | </a:t>
            </a:r>
            <a:r>
              <a:rPr lang="en-US" sz="3200" b="1" dirty="0">
                <a:latin typeface="Denim INK" panose="020B0504030102020204" pitchFamily="34" charset="0"/>
                <a:ea typeface="Denim INK" panose="020B0504030102020204" pitchFamily="34" charset="0"/>
                <a:cs typeface="Denim INK" panose="020B0504030102020204" pitchFamily="34" charset="0"/>
              </a:rPr>
              <a:t>AITHYRA website</a:t>
            </a:r>
          </a:p>
        </p:txBody>
      </p:sp>
      <p:sp>
        <p:nvSpPr>
          <p:cNvPr id="6" name="TextBox 5">
            <a:extLst>
              <a:ext uri="{FF2B5EF4-FFF2-40B4-BE49-F238E27FC236}">
                <a16:creationId xmlns:a16="http://schemas.microsoft.com/office/drawing/2014/main" id="{FA6FCCB3-0905-8A87-C865-FD8CCB3E6165}"/>
              </a:ext>
            </a:extLst>
          </p:cNvPr>
          <p:cNvSpPr txBox="1"/>
          <p:nvPr/>
        </p:nvSpPr>
        <p:spPr>
          <a:xfrm>
            <a:off x="226034" y="5461329"/>
            <a:ext cx="8898915" cy="67710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Online since November 2025, </a:t>
            </a:r>
            <a:r>
              <a:rPr kumimoji="0" lang="en-US" sz="19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hlinkClick r:id="rId2">
                  <a:extLst>
                    <a:ext uri="{A12FA001-AC4F-418D-AE19-62706E023703}">
                      <ahyp:hlinkClr xmlns:ahyp="http://schemas.microsoft.com/office/drawing/2018/hyperlinkcolor" val="tx"/>
                    </a:ext>
                  </a:extLst>
                </a:hlinkClick>
              </a:rPr>
              <a:t>Studio Dumbar/DEPT</a:t>
            </a:r>
            <a:r>
              <a:rPr kumimoji="0" lang="en-US" sz="19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19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a:t>
            </a:r>
            <a:r>
              <a:rPr kumimoji="0" lang="en-US" sz="19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design partner, has won two ADC Awards for creating the corporate identity of </a:t>
            </a:r>
            <a:r>
              <a:rPr kumimoji="0" lang="en-US" sz="19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a:t>
            </a:r>
            <a:endParaRPr kumimoji="0" lang="en-US" sz="19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p:txBody>
      </p:sp>
      <p:pic>
        <p:nvPicPr>
          <p:cNvPr id="9" name="Picture 8">
            <a:extLst>
              <a:ext uri="{FF2B5EF4-FFF2-40B4-BE49-F238E27FC236}">
                <a16:creationId xmlns:a16="http://schemas.microsoft.com/office/drawing/2014/main" id="{47187F92-AB30-2836-D0E5-768BA0BC03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963" y="1361475"/>
            <a:ext cx="11522074" cy="4091875"/>
          </a:xfrm>
          <a:prstGeom prst="rect">
            <a:avLst/>
          </a:prstGeom>
        </p:spPr>
      </p:pic>
      <p:pic>
        <p:nvPicPr>
          <p:cNvPr id="3" name="Picture 2">
            <a:extLst>
              <a:ext uri="{FF2B5EF4-FFF2-40B4-BE49-F238E27FC236}">
                <a16:creationId xmlns:a16="http://schemas.microsoft.com/office/drawing/2014/main" id="{D78C30D4-522A-6561-D2F6-717F602F7DEF}"/>
              </a:ext>
            </a:extLst>
          </p:cNvPr>
          <p:cNvPicPr>
            <a:picLocks noChangeAspect="1"/>
          </p:cNvPicPr>
          <p:nvPr/>
        </p:nvPicPr>
        <p:blipFill>
          <a:blip r:embed="rId4"/>
          <a:stretch>
            <a:fillRect/>
          </a:stretch>
        </p:blipFill>
        <p:spPr>
          <a:xfrm>
            <a:off x="9502775" y="5091402"/>
            <a:ext cx="1879600" cy="1409700"/>
          </a:xfrm>
          <a:prstGeom prst="rect">
            <a:avLst/>
          </a:prstGeom>
        </p:spPr>
      </p:pic>
    </p:spTree>
    <p:extLst>
      <p:ext uri="{BB962C8B-B14F-4D97-AF65-F5344CB8AC3E}">
        <p14:creationId xmlns:p14="http://schemas.microsoft.com/office/powerpoint/2010/main" val="346064024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B06BB-4D34-F554-195A-6CAC8DE8109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AE6BF0C-6C55-638F-77CE-97C4E5EDD5D1}"/>
              </a:ext>
            </a:extLst>
          </p:cNvPr>
          <p:cNvSpPr txBox="1"/>
          <p:nvPr/>
        </p:nvSpPr>
        <p:spPr>
          <a:xfrm>
            <a:off x="4845131" y="324493"/>
            <a:ext cx="7346869" cy="976229"/>
          </a:xfrm>
          <a:prstGeom prst="rect">
            <a:avLst/>
          </a:prstGeom>
          <a:noFill/>
        </p:spPr>
        <p:txBody>
          <a:bodyPr wrap="square" lIns="0" tIns="0" rIns="0" bIns="0" rtlCol="0">
            <a:spAutoFit/>
          </a:bodyPr>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A6478"/>
                </a:solidFill>
                <a:effectLst/>
                <a:uLnTx/>
                <a:uFillTx/>
                <a:latin typeface="Arial" panose="020B0604020202020204" pitchFamily="34" charset="0"/>
                <a:ea typeface="+mn-ea"/>
                <a:cs typeface="Arial" panose="020B0604020202020204" pitchFamily="34" charset="0"/>
              </a:rPr>
              <a:t>We secured top-notch speakers for </a:t>
            </a:r>
          </a:p>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A6478"/>
                </a:solidFill>
                <a:effectLst/>
                <a:uLnTx/>
                <a:uFillTx/>
                <a:latin typeface="Arial" panose="020B0604020202020204" pitchFamily="34" charset="0"/>
                <a:ea typeface="+mn-ea"/>
                <a:cs typeface="Arial" panose="020B0604020202020204" pitchFamily="34" charset="0"/>
              </a:rPr>
              <a:t>the </a:t>
            </a:r>
            <a:r>
              <a:rPr kumimoji="0" lang="en-US" sz="3000" b="0" i="0" u="none" strike="noStrike" kern="1200" cap="none" spc="0" normalizeH="0" baseline="0" noProof="0" dirty="0" err="1">
                <a:ln>
                  <a:noFill/>
                </a:ln>
                <a:solidFill>
                  <a:srgbClr val="0A6478"/>
                </a:solidFill>
                <a:effectLst/>
                <a:uLnTx/>
                <a:uFillTx/>
                <a:latin typeface="Arial" panose="020B0604020202020204" pitchFamily="34" charset="0"/>
                <a:ea typeface="+mn-ea"/>
                <a:cs typeface="Arial" panose="020B0604020202020204" pitchFamily="34" charset="0"/>
              </a:rPr>
              <a:t>Aithyra</a:t>
            </a:r>
            <a:r>
              <a:rPr kumimoji="0" lang="en-US" sz="3000" b="0" i="0" u="none" strike="noStrike" kern="1200" cap="none" spc="0" normalizeH="0" baseline="0" noProof="0" dirty="0">
                <a:ln>
                  <a:noFill/>
                </a:ln>
                <a:solidFill>
                  <a:srgbClr val="0A6478"/>
                </a:solidFill>
                <a:effectLst/>
                <a:uLnTx/>
                <a:uFillTx/>
                <a:latin typeface="Arial" panose="020B0604020202020204" pitchFamily="34" charset="0"/>
                <a:ea typeface="+mn-ea"/>
                <a:cs typeface="Arial" panose="020B0604020202020204" pitchFamily="34" charset="0"/>
              </a:rPr>
              <a:t> Opening Symposium</a:t>
            </a:r>
          </a:p>
        </p:txBody>
      </p:sp>
      <p:pic>
        <p:nvPicPr>
          <p:cNvPr id="3" name="Picture 2">
            <a:extLst>
              <a:ext uri="{FF2B5EF4-FFF2-40B4-BE49-F238E27FC236}">
                <a16:creationId xmlns:a16="http://schemas.microsoft.com/office/drawing/2014/main" id="{9C046D80-2D97-E618-E68B-029B53FDCD65}"/>
              </a:ext>
            </a:extLst>
          </p:cNvPr>
          <p:cNvPicPr>
            <a:picLocks noChangeAspect="1"/>
          </p:cNvPicPr>
          <p:nvPr/>
        </p:nvPicPr>
        <p:blipFill>
          <a:blip r:embed="rId2"/>
          <a:stretch>
            <a:fillRect/>
          </a:stretch>
        </p:blipFill>
        <p:spPr>
          <a:xfrm>
            <a:off x="0" y="1527"/>
            <a:ext cx="4845132" cy="6856473"/>
          </a:xfrm>
          <a:prstGeom prst="rect">
            <a:avLst/>
          </a:prstGeom>
          <a:ln>
            <a:noFill/>
          </a:ln>
          <a:effectLst/>
        </p:spPr>
      </p:pic>
      <p:sp>
        <p:nvSpPr>
          <p:cNvPr id="7" name="TextBox 6">
            <a:extLst>
              <a:ext uri="{FF2B5EF4-FFF2-40B4-BE49-F238E27FC236}">
                <a16:creationId xmlns:a16="http://schemas.microsoft.com/office/drawing/2014/main" id="{3E5FEC16-5813-63FC-D49A-BD24A6590E1F}"/>
              </a:ext>
            </a:extLst>
          </p:cNvPr>
          <p:cNvSpPr txBox="1"/>
          <p:nvPr/>
        </p:nvSpPr>
        <p:spPr>
          <a:xfrm>
            <a:off x="7932145" y="1960201"/>
            <a:ext cx="3475515"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A6478"/>
                </a:solidFill>
                <a:effectLst/>
                <a:uLnTx/>
                <a:uFillTx/>
                <a:latin typeface="Century Gothic" panose="020B0502020202020204" pitchFamily="34" charset="0"/>
                <a:ea typeface="+mn-ea"/>
                <a:cs typeface="+mn-cs"/>
              </a:rPr>
              <a:t>Keynote Speaker: </a:t>
            </a:r>
            <a:endParaRPr kumimoji="0" lang="en-US" sz="1800" b="0" i="0" u="none" strike="noStrike" kern="1200" cap="none" spc="0" normalizeH="0" baseline="0" noProof="0" dirty="0">
              <a:ln>
                <a:noFill/>
              </a:ln>
              <a:solidFill>
                <a:srgbClr val="0A6478"/>
              </a:solidFill>
              <a:effectLst/>
              <a:uLnTx/>
              <a:uFillTx/>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srgbClr val="0A6478"/>
                </a:solidFill>
                <a:effectLst/>
                <a:uLnTx/>
                <a:uFillTx/>
                <a:latin typeface="Century Gothic" panose="020B0502020202020204" pitchFamily="34" charset="0"/>
                <a:ea typeface="+mn-ea"/>
                <a:cs typeface="+mn-cs"/>
              </a:rPr>
              <a:t>Frances Arnold</a:t>
            </a:r>
            <a:endParaRPr kumimoji="0" lang="en-US" sz="1400" b="0" i="1" u="none" strike="noStrike" kern="1200" cap="none" spc="0" normalizeH="0" baseline="0" noProof="0" dirty="0">
              <a:ln>
                <a:noFill/>
              </a:ln>
              <a:solidFill>
                <a:srgbClr val="0A6478"/>
              </a:solidFill>
              <a:effectLst/>
              <a:uLnTx/>
              <a:uFillTx/>
              <a:latin typeface="Century Gothic" panose="020B0502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A6478"/>
                </a:solidFill>
                <a:effectLst/>
                <a:uLnTx/>
                <a:uFillTx/>
                <a:latin typeface="Century Gothic" panose="020B0502020202020204" pitchFamily="34" charset="0"/>
                <a:ea typeface="+mn-ea"/>
                <a:cs typeface="+mn-cs"/>
              </a:rPr>
              <a:t>Nobel Prize in Chemistry 2018 for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0A6478"/>
                </a:solidFill>
                <a:effectLst/>
                <a:uLnTx/>
                <a:uFillTx/>
                <a:latin typeface="Century Gothic" panose="020B0502020202020204" pitchFamily="34" charset="0"/>
                <a:ea typeface="+mn-ea"/>
                <a:cs typeface="+mn-cs"/>
              </a:rPr>
              <a:t>the direct evolution of enzymes</a:t>
            </a:r>
            <a:endParaRPr kumimoji="0" lang="en-US" sz="14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mn-cs"/>
            </a:endParaRPr>
          </a:p>
        </p:txBody>
      </p:sp>
      <p:pic>
        <p:nvPicPr>
          <p:cNvPr id="4" name="Picture 12" descr="How Columbia University Speaks 'Classics' Through its Logo ...">
            <a:extLst>
              <a:ext uri="{FF2B5EF4-FFF2-40B4-BE49-F238E27FC236}">
                <a16:creationId xmlns:a16="http://schemas.microsoft.com/office/drawing/2014/main" id="{AC5E3249-A071-CBA3-6502-7B16D453E2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639" b="14626"/>
          <a:stretch>
            <a:fillRect/>
          </a:stretch>
        </p:blipFill>
        <p:spPr bwMode="auto">
          <a:xfrm>
            <a:off x="7978151" y="5231230"/>
            <a:ext cx="1506397" cy="53831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4" descr="Harvard Medical School Logo PNG vector in SVG, PDF, AI, CDR ...">
            <a:extLst>
              <a:ext uri="{FF2B5EF4-FFF2-40B4-BE49-F238E27FC236}">
                <a16:creationId xmlns:a16="http://schemas.microsoft.com/office/drawing/2014/main" id="{FB9BD90F-779A-417F-DC10-2ED792A319C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795" t="34432" r="12338" b="35814"/>
          <a:stretch>
            <a:fillRect/>
          </a:stretch>
        </p:blipFill>
        <p:spPr bwMode="auto">
          <a:xfrm>
            <a:off x="5027421" y="4472860"/>
            <a:ext cx="1750223" cy="51516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ETH Zurich Logo PNG Vector (SVG) Free Download">
            <a:extLst>
              <a:ext uri="{FF2B5EF4-FFF2-40B4-BE49-F238E27FC236}">
                <a16:creationId xmlns:a16="http://schemas.microsoft.com/office/drawing/2014/main" id="{8EF3E92B-8B88-6180-4CA8-C4BC90D371D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0712" r="56400" b="39666"/>
          <a:stretch>
            <a:fillRect/>
          </a:stretch>
        </p:blipFill>
        <p:spPr bwMode="auto">
          <a:xfrm>
            <a:off x="6579233" y="6114753"/>
            <a:ext cx="1135794" cy="51116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NYU-Logo - Allen Adamson">
            <a:extLst>
              <a:ext uri="{FF2B5EF4-FFF2-40B4-BE49-F238E27FC236}">
                <a16:creationId xmlns:a16="http://schemas.microsoft.com/office/drawing/2014/main" id="{DD5C865F-BFD3-7A80-C24D-F7A80EEDC3F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9506" r="29269"/>
          <a:stretch>
            <a:fillRect/>
          </a:stretch>
        </p:blipFill>
        <p:spPr bwMode="auto">
          <a:xfrm>
            <a:off x="10023338" y="5067827"/>
            <a:ext cx="605796" cy="82657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2" descr="The Caltech Logo History, Colors, Font, And Meaning">
            <a:extLst>
              <a:ext uri="{FF2B5EF4-FFF2-40B4-BE49-F238E27FC236}">
                <a16:creationId xmlns:a16="http://schemas.microsoft.com/office/drawing/2014/main" id="{C287521E-B1D1-FF67-EFD5-690BC134321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4569" b="23865"/>
          <a:stretch>
            <a:fillRect/>
          </a:stretch>
        </p:blipFill>
        <p:spPr bwMode="auto">
          <a:xfrm>
            <a:off x="7932145" y="3263415"/>
            <a:ext cx="1685636" cy="43459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tanford Logos - Identity Guide">
            <a:extLst>
              <a:ext uri="{FF2B5EF4-FFF2-40B4-BE49-F238E27FC236}">
                <a16:creationId xmlns:a16="http://schemas.microsoft.com/office/drawing/2014/main" id="{AFC222E8-B1AC-4100-33D6-ED35B857ABA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2224" b="44512"/>
          <a:stretch/>
        </p:blipFill>
        <p:spPr bwMode="auto">
          <a:xfrm>
            <a:off x="9277554" y="4614890"/>
            <a:ext cx="1530132" cy="33932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1C1FFCD-29C2-731A-1E83-78CC091722A9}"/>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7666" t="8363" r="6151" b="8938"/>
          <a:stretch/>
        </p:blipFill>
        <p:spPr bwMode="auto">
          <a:xfrm>
            <a:off x="7897054" y="5961285"/>
            <a:ext cx="2104805" cy="73214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emorial Sloan Kettering Cancer Center – The Commission on Accreditation in  Clinical Chemistry">
            <a:extLst>
              <a:ext uri="{FF2B5EF4-FFF2-40B4-BE49-F238E27FC236}">
                <a16:creationId xmlns:a16="http://schemas.microsoft.com/office/drawing/2014/main" id="{84FD4A27-BBA4-A7EC-4AED-8B29E96B94D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988613" y="5242150"/>
            <a:ext cx="2476215" cy="52426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9144C509-420F-71D7-FA2D-65878D9D04B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039296" y="6149595"/>
            <a:ext cx="1369785" cy="39809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University of Toronto logo - DLF">
            <a:extLst>
              <a:ext uri="{FF2B5EF4-FFF2-40B4-BE49-F238E27FC236}">
                <a16:creationId xmlns:a16="http://schemas.microsoft.com/office/drawing/2014/main" id="{CB3DCF5C-C73C-87FD-8E87-E1FD853E0ED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007184" y="4304195"/>
            <a:ext cx="2104806" cy="82657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Wellcome Sanger Institute Branding Guidelines and Logos">
            <a:extLst>
              <a:ext uri="{FF2B5EF4-FFF2-40B4-BE49-F238E27FC236}">
                <a16:creationId xmlns:a16="http://schemas.microsoft.com/office/drawing/2014/main" id="{C4B63336-4389-ED00-F10A-DDE433E24F3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988430" y="4405675"/>
            <a:ext cx="991234" cy="1464978"/>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FMI - Friedrich Miescher Institute for Biomedical Research | EU-LIFE">
            <a:extLst>
              <a:ext uri="{FF2B5EF4-FFF2-40B4-BE49-F238E27FC236}">
                <a16:creationId xmlns:a16="http://schemas.microsoft.com/office/drawing/2014/main" id="{A40D844F-5CA4-3640-E5D1-2B0C1DAD99F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362016" y="6058889"/>
            <a:ext cx="1667688" cy="567404"/>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Frances H. Arnold – Facts – 2018 - NobelPrize.org">
            <a:extLst>
              <a:ext uri="{FF2B5EF4-FFF2-40B4-BE49-F238E27FC236}">
                <a16:creationId xmlns:a16="http://schemas.microsoft.com/office/drawing/2014/main" id="{E410B198-013E-8530-A633-EF0A46EC2238}"/>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181344" y="1635087"/>
            <a:ext cx="1576781" cy="2094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551288"/>
      </p:ext>
    </p:extLst>
  </p:cSld>
  <p:clrMapOvr>
    <a:masterClrMapping/>
  </p:clrMapOvr>
  <p:transition>
    <p:fad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5371C-F696-7786-1BE1-64F9068079F2}"/>
            </a:ext>
          </a:extLst>
        </p:cNvPr>
        <p:cNvGrpSpPr/>
        <p:nvPr/>
      </p:nvGrpSpPr>
      <p:grpSpPr>
        <a:xfrm>
          <a:off x="0" y="0"/>
          <a:ext cx="0" cy="0"/>
          <a:chOff x="0" y="0"/>
          <a:chExt cx="0" cy="0"/>
        </a:xfrm>
      </p:grpSpPr>
      <p:pic>
        <p:nvPicPr>
          <p:cNvPr id="1028" name="Picture 4">
            <a:extLst>
              <a:ext uri="{FF2B5EF4-FFF2-40B4-BE49-F238E27FC236}">
                <a16:creationId xmlns:a16="http://schemas.microsoft.com/office/drawing/2014/main" id="{5CFD914E-AA65-9C95-02CE-2C85887EF0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627429" cy="66294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70BF2551-954F-85FF-893D-64D676A2E976}"/>
              </a:ext>
            </a:extLst>
          </p:cNvPr>
          <p:cNvSpPr>
            <a:spLocks noGrp="1"/>
          </p:cNvSpPr>
          <p:nvPr>
            <p:ph type="title"/>
          </p:nvPr>
        </p:nvSpPr>
        <p:spPr>
          <a:xfrm>
            <a:off x="212301" y="150320"/>
            <a:ext cx="4644056" cy="1622723"/>
          </a:xfrm>
        </p:spPr>
        <p:txBody>
          <a:bodyPr>
            <a:normAutofit/>
          </a:bodyPr>
          <a:lstStyle/>
          <a:p>
            <a:r>
              <a:rPr lang="en-GB" sz="3200" dirty="0">
                <a:solidFill>
                  <a:schemeClr val="bg1"/>
                </a:solidFill>
                <a:latin typeface="Denim INK Medium" panose="020B0504030102020204" pitchFamily="34" charset="0"/>
                <a:ea typeface="Denim INK Medium" panose="020B0504030102020204" pitchFamily="34" charset="0"/>
                <a:cs typeface="Denim INK Medium" panose="020B0504030102020204" pitchFamily="34" charset="0"/>
              </a:rPr>
              <a:t>AITHYRA interims home: </a:t>
            </a:r>
            <a:br>
              <a:rPr lang="en-GB" sz="3200" dirty="0">
                <a:solidFill>
                  <a:schemeClr val="bg1"/>
                </a:solidFill>
                <a:latin typeface="Denim INK Medium" panose="020B0504030102020204" pitchFamily="34" charset="0"/>
                <a:ea typeface="Denim INK Medium" panose="020B0504030102020204" pitchFamily="34" charset="0"/>
                <a:cs typeface="Denim INK Medium" panose="020B0504030102020204" pitchFamily="34" charset="0"/>
              </a:rPr>
            </a:br>
            <a:r>
              <a:rPr lang="en-GB" sz="3200" dirty="0">
                <a:solidFill>
                  <a:schemeClr val="bg1"/>
                </a:solidFill>
                <a:latin typeface="Denim INK Medium" panose="020B0504030102020204" pitchFamily="34" charset="0"/>
                <a:ea typeface="Denim INK Medium" panose="020B0504030102020204" pitchFamily="34" charset="0"/>
                <a:cs typeface="Denim INK Medium" panose="020B0504030102020204" pitchFamily="34" charset="0"/>
              </a:rPr>
              <a:t>Marxbox</a:t>
            </a:r>
          </a:p>
        </p:txBody>
      </p:sp>
    </p:spTree>
    <p:extLst>
      <p:ext uri="{BB962C8B-B14F-4D97-AF65-F5344CB8AC3E}">
        <p14:creationId xmlns:p14="http://schemas.microsoft.com/office/powerpoint/2010/main" val="669842029"/>
      </p:ext>
    </p:extLst>
  </p:cSld>
  <p:clrMapOvr>
    <a:masterClrMapping/>
  </p:clrMapOvr>
  <p:transition>
    <p:fad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B181-B01D-4574-C83F-C95F7B3FB588}"/>
              </a:ext>
            </a:extLst>
          </p:cNvPr>
          <p:cNvSpPr>
            <a:spLocks noGrp="1"/>
          </p:cNvSpPr>
          <p:nvPr>
            <p:ph type="title"/>
          </p:nvPr>
        </p:nvSpPr>
        <p:spPr>
          <a:xfrm>
            <a:off x="334963" y="289709"/>
            <a:ext cx="8023064" cy="1086599"/>
          </a:xfrm>
        </p:spPr>
        <p:txBody>
          <a:bodyPr>
            <a:normAutofit/>
          </a:bodyPr>
          <a:lstStyle/>
          <a:p>
            <a:r>
              <a:rPr lang="en-US" sz="3200" dirty="0">
                <a:latin typeface="Denim INK" panose="020B0504030102020204" pitchFamily="34" charset="0"/>
                <a:ea typeface="Denim INK" panose="020B0504030102020204" pitchFamily="34" charset="0"/>
                <a:cs typeface="Denim INK" panose="020B0504030102020204" pitchFamily="34" charset="0"/>
              </a:rPr>
              <a:t>Rental Contract Marxbox, February 2025</a:t>
            </a:r>
          </a:p>
        </p:txBody>
      </p:sp>
      <p:pic>
        <p:nvPicPr>
          <p:cNvPr id="3074" name="Picture 2" descr="Gruppenfoto mit einem symbolischen, übergroßen Schlüssel, den die vier abgebildeten Personen in Händen halten">
            <a:extLst>
              <a:ext uri="{FF2B5EF4-FFF2-40B4-BE49-F238E27FC236}">
                <a16:creationId xmlns:a16="http://schemas.microsoft.com/office/drawing/2014/main" id="{EDBF00AF-D19F-BEB5-8DD1-D841293FFD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964" y="1025168"/>
            <a:ext cx="8023064" cy="45129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1CB880-1EA4-6045-2FBA-0C3057FCCC5F}"/>
              </a:ext>
            </a:extLst>
          </p:cNvPr>
          <p:cNvSpPr txBox="1"/>
          <p:nvPr/>
        </p:nvSpPr>
        <p:spPr>
          <a:xfrm>
            <a:off x="257906" y="5747703"/>
            <a:ext cx="11551235"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2200" b="0" i="0" u="none" strike="noStrike" kern="1200" cap="none" spc="0" normalizeH="0" baseline="0" noProof="0" dirty="0">
                <a:ln>
                  <a:noFill/>
                </a:ln>
                <a:solidFill>
                  <a:srgbClr val="000000"/>
                </a:solidFill>
                <a:effectLst/>
                <a:uLnTx/>
                <a:uFillTx/>
                <a:latin typeface="Denim INK" panose="020B0504030102020204" pitchFamily="34" charset="0"/>
                <a:ea typeface="Denim INK" panose="020B0504030102020204" pitchFamily="34" charset="0"/>
                <a:cs typeface="Denim INK" panose="020B0504030102020204" pitchFamily="34" charset="0"/>
              </a:rPr>
              <a:t>Dominic Weiss (Wirtschaftsagentur Wien), Peter Hanke (Wirtschaftsstadtrat der Stadt Wien), Anita Ender (Managing </a:t>
            </a:r>
            <a:r>
              <a:rPr kumimoji="0" lang="de-DE" sz="2200" b="0" i="0" u="none" strike="noStrike" kern="1200" cap="none" spc="0" normalizeH="0" baseline="0" noProof="0" dirty="0" err="1">
                <a:ln>
                  <a:noFill/>
                </a:ln>
                <a:solidFill>
                  <a:srgbClr val="000000"/>
                </a:solidFill>
                <a:effectLst/>
                <a:uLnTx/>
                <a:uFillTx/>
                <a:latin typeface="Denim INK" panose="020B0504030102020204" pitchFamily="34" charset="0"/>
                <a:ea typeface="Denim INK" panose="020B0504030102020204" pitchFamily="34" charset="0"/>
                <a:cs typeface="Denim INK" panose="020B0504030102020204" pitchFamily="34" charset="0"/>
              </a:rPr>
              <a:t>Director</a:t>
            </a:r>
            <a:r>
              <a:rPr kumimoji="0" lang="de-DE" sz="2200" b="0" i="0" u="none" strike="noStrike" kern="1200" cap="none" spc="0" normalizeH="0" baseline="0" noProof="0" dirty="0">
                <a:ln>
                  <a:noFill/>
                </a:ln>
                <a:solidFill>
                  <a:srgbClr val="000000"/>
                </a:solidFill>
                <a:effectLst/>
                <a:uLnTx/>
                <a:uFillTx/>
                <a:latin typeface="Denim INK" panose="020B0504030102020204" pitchFamily="34" charset="0"/>
                <a:ea typeface="Denim INK" panose="020B0504030102020204" pitchFamily="34" charset="0"/>
                <a:cs typeface="Denim INK" panose="020B0504030102020204" pitchFamily="34" charset="0"/>
              </a:rPr>
              <a:t> AITHYRA) und Heinz Faßmann (Präsident der ÖAW)</a:t>
            </a:r>
            <a:endParaRPr kumimoji="0" lang="en-US" sz="22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p:txBody>
      </p:sp>
    </p:spTree>
    <p:extLst>
      <p:ext uri="{BB962C8B-B14F-4D97-AF65-F5344CB8AC3E}">
        <p14:creationId xmlns:p14="http://schemas.microsoft.com/office/powerpoint/2010/main" val="121419507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F1B77-DFC1-36A2-8FE0-01059F56A265}"/>
              </a:ext>
            </a:extLst>
          </p:cNvPr>
          <p:cNvSpPr>
            <a:spLocks noGrp="1"/>
          </p:cNvSpPr>
          <p:nvPr>
            <p:ph type="title"/>
          </p:nvPr>
        </p:nvSpPr>
        <p:spPr>
          <a:xfrm>
            <a:off x="334963" y="188887"/>
            <a:ext cx="11374437" cy="509781"/>
          </a:xfrm>
        </p:spPr>
        <p:txBody>
          <a:bodyPr>
            <a:normAutofit/>
          </a:bodyPr>
          <a:lstStyle/>
          <a:p>
            <a:r>
              <a:rPr lang="en-US" sz="2800" dirty="0">
                <a:latin typeface="Denim INK" panose="020B0504030102020204" pitchFamily="34" charset="0"/>
                <a:ea typeface="Denim INK" panose="020B0504030102020204" pitchFamily="34" charset="0"/>
                <a:cs typeface="Denim INK" panose="020B0504030102020204" pitchFamily="34" charset="0"/>
              </a:rPr>
              <a:t>AITHYRA built a modular robotics facility from empty lab space in &lt; 1 year</a:t>
            </a:r>
          </a:p>
        </p:txBody>
      </p:sp>
      <p:pic>
        <p:nvPicPr>
          <p:cNvPr id="24" name="Picture 23">
            <a:extLst>
              <a:ext uri="{FF2B5EF4-FFF2-40B4-BE49-F238E27FC236}">
                <a16:creationId xmlns:a16="http://schemas.microsoft.com/office/drawing/2014/main" id="{39EA94EF-39C3-36D3-C69A-3101394D26AE}"/>
              </a:ext>
            </a:extLst>
          </p:cNvPr>
          <p:cNvPicPr>
            <a:picLocks noChangeAspect="1"/>
          </p:cNvPicPr>
          <p:nvPr/>
        </p:nvPicPr>
        <p:blipFill>
          <a:blip r:embed="rId3"/>
          <a:stretch>
            <a:fillRect/>
          </a:stretch>
        </p:blipFill>
        <p:spPr>
          <a:xfrm>
            <a:off x="516414" y="1503414"/>
            <a:ext cx="5743810" cy="3408939"/>
          </a:xfrm>
          <a:prstGeom prst="rect">
            <a:avLst/>
          </a:prstGeom>
        </p:spPr>
      </p:pic>
      <p:grpSp>
        <p:nvGrpSpPr>
          <p:cNvPr id="30" name="Group 29">
            <a:extLst>
              <a:ext uri="{FF2B5EF4-FFF2-40B4-BE49-F238E27FC236}">
                <a16:creationId xmlns:a16="http://schemas.microsoft.com/office/drawing/2014/main" id="{90D71ACA-6598-D565-7BB4-0485DCBD0302}"/>
              </a:ext>
            </a:extLst>
          </p:cNvPr>
          <p:cNvGrpSpPr/>
          <p:nvPr/>
        </p:nvGrpSpPr>
        <p:grpSpPr>
          <a:xfrm>
            <a:off x="6481774" y="1487343"/>
            <a:ext cx="5110882" cy="549946"/>
            <a:chOff x="7682000" y="1376313"/>
            <a:chExt cx="4483837" cy="947787"/>
          </a:xfrm>
        </p:grpSpPr>
        <p:sp>
          <p:nvSpPr>
            <p:cNvPr id="25" name="Rectangle: Rounded Corners 24">
              <a:extLst>
                <a:ext uri="{FF2B5EF4-FFF2-40B4-BE49-F238E27FC236}">
                  <a16:creationId xmlns:a16="http://schemas.microsoft.com/office/drawing/2014/main" id="{3C596AC7-3870-C9C4-61E6-04C5149C07A6}"/>
                </a:ext>
              </a:extLst>
            </p:cNvPr>
            <p:cNvSpPr/>
            <p:nvPr/>
          </p:nvSpPr>
          <p:spPr>
            <a:xfrm>
              <a:off x="7682000" y="1376313"/>
              <a:ext cx="4483837" cy="9477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   €2.02M </a:t>
              </a:r>
            </a:p>
          </p:txBody>
        </p:sp>
        <p:sp>
          <p:nvSpPr>
            <p:cNvPr id="26" name="TextBox 25">
              <a:extLst>
                <a:ext uri="{FF2B5EF4-FFF2-40B4-BE49-F238E27FC236}">
                  <a16:creationId xmlns:a16="http://schemas.microsoft.com/office/drawing/2014/main" id="{17326677-F273-AC80-C269-2E24F8C7EC50}"/>
                </a:ext>
              </a:extLst>
            </p:cNvPr>
            <p:cNvSpPr txBox="1"/>
            <p:nvPr/>
          </p:nvSpPr>
          <p:spPr>
            <a:xfrm>
              <a:off x="9536115" y="1473011"/>
              <a:ext cx="2347307" cy="7160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Deployed into shared robotics facility across five core robotics platforms</a:t>
              </a:r>
            </a:p>
          </p:txBody>
        </p:sp>
        <p:cxnSp>
          <p:nvCxnSpPr>
            <p:cNvPr id="29" name="Straight Connector 28">
              <a:extLst>
                <a:ext uri="{FF2B5EF4-FFF2-40B4-BE49-F238E27FC236}">
                  <a16:creationId xmlns:a16="http://schemas.microsoft.com/office/drawing/2014/main" id="{2DBD8388-05C0-F0A7-1C67-6F86EAE8A745}"/>
                </a:ext>
              </a:extLst>
            </p:cNvPr>
            <p:cNvCxnSpPr/>
            <p:nvPr/>
          </p:nvCxnSpPr>
          <p:spPr>
            <a:xfrm>
              <a:off x="9454872" y="1503376"/>
              <a:ext cx="0" cy="633676"/>
            </a:xfrm>
            <a:prstGeom prst="line">
              <a:avLst/>
            </a:prstGeom>
            <a:ln w="38100"/>
          </p:spPr>
          <p:style>
            <a:lnRef idx="3">
              <a:schemeClr val="accent6"/>
            </a:lnRef>
            <a:fillRef idx="0">
              <a:schemeClr val="accent6"/>
            </a:fillRef>
            <a:effectRef idx="2">
              <a:schemeClr val="accent6"/>
            </a:effectRef>
            <a:fontRef idx="minor">
              <a:schemeClr val="tx1"/>
            </a:fontRef>
          </p:style>
        </p:cxnSp>
      </p:grpSp>
      <p:graphicFrame>
        <p:nvGraphicFramePr>
          <p:cNvPr id="45" name="Table 44">
            <a:extLst>
              <a:ext uri="{FF2B5EF4-FFF2-40B4-BE49-F238E27FC236}">
                <a16:creationId xmlns:a16="http://schemas.microsoft.com/office/drawing/2014/main" id="{76F421EB-CA46-F351-2CFF-E99C1C9AB6BC}"/>
              </a:ext>
            </a:extLst>
          </p:cNvPr>
          <p:cNvGraphicFramePr>
            <a:graphicFrameLocks noGrp="1"/>
          </p:cNvGraphicFramePr>
          <p:nvPr/>
        </p:nvGraphicFramePr>
        <p:xfrm>
          <a:off x="6481774" y="2147184"/>
          <a:ext cx="5110882" cy="2749098"/>
        </p:xfrm>
        <a:graphic>
          <a:graphicData uri="http://schemas.openxmlformats.org/drawingml/2006/table">
            <a:tbl>
              <a:tblPr firstRow="1" bandRow="1">
                <a:tableStyleId>{69012ECD-51FC-41F1-AA8D-1B2483CD663E}</a:tableStyleId>
              </a:tblPr>
              <a:tblGrid>
                <a:gridCol w="2795009">
                  <a:extLst>
                    <a:ext uri="{9D8B030D-6E8A-4147-A177-3AD203B41FA5}">
                      <a16:colId xmlns:a16="http://schemas.microsoft.com/office/drawing/2014/main" val="4203861416"/>
                    </a:ext>
                  </a:extLst>
                </a:gridCol>
                <a:gridCol w="2315873">
                  <a:extLst>
                    <a:ext uri="{9D8B030D-6E8A-4147-A177-3AD203B41FA5}">
                      <a16:colId xmlns:a16="http://schemas.microsoft.com/office/drawing/2014/main" val="3183012172"/>
                    </a:ext>
                  </a:extLst>
                </a:gridCol>
              </a:tblGrid>
              <a:tr h="402520">
                <a:tc>
                  <a:txBody>
                    <a:bodyPr/>
                    <a:lstStyle/>
                    <a:p>
                      <a:pPr algn="l"/>
                      <a:r>
                        <a:rPr lang="en-US" sz="1600">
                          <a:latin typeface="Century Gothic" panose="020B0502020202020204" pitchFamily="34" charset="0"/>
                        </a:rPr>
                        <a:t>Platform Purchased</a:t>
                      </a:r>
                      <a:endParaRPr lang="en-US" sz="1400" dirty="0">
                        <a:latin typeface="Century Gothic" panose="020B0502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1" dirty="0">
                          <a:latin typeface="Century Gothic" panose="020B0502020202020204" pitchFamily="34" charset="0"/>
                        </a:rPr>
                        <a:t>Investment</a:t>
                      </a:r>
                    </a:p>
                  </a:txBody>
                  <a:tcPr anchor="ctr"/>
                </a:tc>
                <a:extLst>
                  <a:ext uri="{0D108BD9-81ED-4DB2-BD59-A6C34878D82A}">
                    <a16:rowId xmlns:a16="http://schemas.microsoft.com/office/drawing/2014/main" val="1289466879"/>
                  </a:ext>
                </a:extLst>
              </a:tr>
              <a:tr h="510909">
                <a:tc>
                  <a:txBody>
                    <a:bodyPr/>
                    <a:lstStyle/>
                    <a:p>
                      <a:pPr algn="l"/>
                      <a:r>
                        <a:rPr lang="en-US" sz="1200" b="0" dirty="0">
                          <a:latin typeface="Century Gothic" panose="020B0502020202020204" pitchFamily="34" charset="0"/>
                        </a:rPr>
                        <a:t>Compound Synthesis and Screening</a:t>
                      </a:r>
                    </a:p>
                  </a:txBody>
                  <a:tcPr anchor="ctr"/>
                </a:tc>
                <a:tc>
                  <a:txBody>
                    <a:bodyPr/>
                    <a:lstStyle/>
                    <a:p>
                      <a:pPr lvl="1" algn="ctr"/>
                      <a:r>
                        <a:rPr lang="en-US" sz="1400" b="1" dirty="0">
                          <a:latin typeface="Century Gothic" panose="020B0502020202020204" pitchFamily="34" charset="0"/>
                        </a:rPr>
                        <a:t>€723K</a:t>
                      </a:r>
                    </a:p>
                  </a:txBody>
                  <a:tcPr anchor="ctr"/>
                </a:tc>
                <a:extLst>
                  <a:ext uri="{0D108BD9-81ED-4DB2-BD59-A6C34878D82A}">
                    <a16:rowId xmlns:a16="http://schemas.microsoft.com/office/drawing/2014/main" val="906961069"/>
                  </a:ext>
                </a:extLst>
              </a:tr>
              <a:tr h="510909">
                <a:tc>
                  <a:txBody>
                    <a:bodyPr/>
                    <a:lstStyle/>
                    <a:p>
                      <a:pPr algn="l"/>
                      <a:r>
                        <a:rPr lang="en-US" sz="1200" b="0" dirty="0">
                          <a:latin typeface="Century Gothic" panose="020B0502020202020204" pitchFamily="34" charset="0"/>
                        </a:rPr>
                        <a:t>Cell Screening &amp; Analytics </a:t>
                      </a:r>
                    </a:p>
                  </a:txBody>
                  <a:tcPr anchor="ctr"/>
                </a:tc>
                <a:tc>
                  <a:txBody>
                    <a:bodyPr/>
                    <a:lstStyle/>
                    <a:p>
                      <a:pPr lvl="1" algn="ctr"/>
                      <a:r>
                        <a:rPr lang="en-US" sz="1400" b="1" dirty="0">
                          <a:latin typeface="Century Gothic" panose="020B0502020202020204" pitchFamily="34" charset="0"/>
                        </a:rPr>
                        <a:t>€593K</a:t>
                      </a:r>
                    </a:p>
                  </a:txBody>
                  <a:tcPr anchor="ctr"/>
                </a:tc>
                <a:extLst>
                  <a:ext uri="{0D108BD9-81ED-4DB2-BD59-A6C34878D82A}">
                    <a16:rowId xmlns:a16="http://schemas.microsoft.com/office/drawing/2014/main" val="1229741227"/>
                  </a:ext>
                </a:extLst>
              </a:tr>
              <a:tr h="461120">
                <a:tc>
                  <a:txBody>
                    <a:bodyPr/>
                    <a:lstStyle/>
                    <a:p>
                      <a:pPr algn="l"/>
                      <a:r>
                        <a:rPr lang="en-US" sz="1200" b="0" dirty="0" err="1">
                          <a:latin typeface="Century Gothic" panose="020B0502020202020204" pitchFamily="34" charset="0"/>
                        </a:rPr>
                        <a:t>Chemoproteomics</a:t>
                      </a:r>
                      <a:r>
                        <a:rPr lang="en-US" sz="1200" b="0" dirty="0">
                          <a:latin typeface="Century Gothic" panose="020B0502020202020204" pitchFamily="34" charset="0"/>
                        </a:rPr>
                        <a:t> Screening</a:t>
                      </a:r>
                    </a:p>
                  </a:txBody>
                  <a:tcPr anchor="ctr"/>
                </a:tc>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1400" b="1" dirty="0">
                          <a:latin typeface="Century Gothic" panose="020B0502020202020204" pitchFamily="34" charset="0"/>
                        </a:rPr>
                        <a:t>€339K</a:t>
                      </a:r>
                    </a:p>
                  </a:txBody>
                  <a:tcPr anchor="ctr"/>
                </a:tc>
                <a:extLst>
                  <a:ext uri="{0D108BD9-81ED-4DB2-BD59-A6C34878D82A}">
                    <a16:rowId xmlns:a16="http://schemas.microsoft.com/office/drawing/2014/main" val="1832883308"/>
                  </a:ext>
                </a:extLst>
              </a:tr>
              <a:tr h="461120">
                <a:tc>
                  <a:txBody>
                    <a:bodyPr/>
                    <a:lstStyle/>
                    <a:p>
                      <a:pPr algn="l"/>
                      <a:r>
                        <a:rPr lang="en-US" sz="1200" b="0" dirty="0">
                          <a:latin typeface="Century Gothic" panose="020B0502020202020204" pitchFamily="34" charset="0"/>
                        </a:rPr>
                        <a:t>Cell Maintenance and Production</a:t>
                      </a:r>
                    </a:p>
                  </a:txBody>
                  <a:tcPr anchor="ctr"/>
                </a:tc>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1400" b="1" dirty="0">
                          <a:latin typeface="Century Gothic" panose="020B0502020202020204" pitchFamily="34" charset="0"/>
                        </a:rPr>
                        <a:t>€263K</a:t>
                      </a:r>
                    </a:p>
                  </a:txBody>
                  <a:tcPr anchor="ctr"/>
                </a:tc>
                <a:extLst>
                  <a:ext uri="{0D108BD9-81ED-4DB2-BD59-A6C34878D82A}">
                    <a16:rowId xmlns:a16="http://schemas.microsoft.com/office/drawing/2014/main" val="3066478913"/>
                  </a:ext>
                </a:extLst>
              </a:tr>
              <a:tr h="402520">
                <a:tc>
                  <a:txBody>
                    <a:bodyPr/>
                    <a:lstStyle/>
                    <a:p>
                      <a:pPr algn="l"/>
                      <a:r>
                        <a:rPr lang="en-US" sz="1200" b="0" dirty="0">
                          <a:latin typeface="Century Gothic" panose="020B0502020202020204" pitchFamily="34" charset="0"/>
                        </a:rPr>
                        <a:t>Gene Foundry</a:t>
                      </a:r>
                    </a:p>
                  </a:txBody>
                  <a:tcPr anchor="ctr"/>
                </a:tc>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1400" b="1" dirty="0">
                          <a:latin typeface="Century Gothic" panose="020B0502020202020204" pitchFamily="34" charset="0"/>
                        </a:rPr>
                        <a:t>€103K</a:t>
                      </a:r>
                    </a:p>
                  </a:txBody>
                  <a:tcPr anchor="ctr"/>
                </a:tc>
                <a:extLst>
                  <a:ext uri="{0D108BD9-81ED-4DB2-BD59-A6C34878D82A}">
                    <a16:rowId xmlns:a16="http://schemas.microsoft.com/office/drawing/2014/main" val="2981657819"/>
                  </a:ext>
                </a:extLst>
              </a:tr>
            </a:tbl>
          </a:graphicData>
        </a:graphic>
      </p:graphicFrame>
      <p:grpSp>
        <p:nvGrpSpPr>
          <p:cNvPr id="85" name="Group 84">
            <a:extLst>
              <a:ext uri="{FF2B5EF4-FFF2-40B4-BE49-F238E27FC236}">
                <a16:creationId xmlns:a16="http://schemas.microsoft.com/office/drawing/2014/main" id="{9D241E55-5C56-D290-5BE1-3A6726B5859A}"/>
              </a:ext>
            </a:extLst>
          </p:cNvPr>
          <p:cNvGrpSpPr/>
          <p:nvPr/>
        </p:nvGrpSpPr>
        <p:grpSpPr>
          <a:xfrm>
            <a:off x="646112" y="5168165"/>
            <a:ext cx="2388359" cy="1000540"/>
            <a:chOff x="3114440" y="5168348"/>
            <a:chExt cx="2388359" cy="1000540"/>
          </a:xfrm>
        </p:grpSpPr>
        <p:grpSp>
          <p:nvGrpSpPr>
            <p:cNvPr id="68" name="Group 67">
              <a:extLst>
                <a:ext uri="{FF2B5EF4-FFF2-40B4-BE49-F238E27FC236}">
                  <a16:creationId xmlns:a16="http://schemas.microsoft.com/office/drawing/2014/main" id="{15A64E0E-90A9-9C71-AE46-3A11926556E9}"/>
                </a:ext>
              </a:extLst>
            </p:cNvPr>
            <p:cNvGrpSpPr/>
            <p:nvPr/>
          </p:nvGrpSpPr>
          <p:grpSpPr>
            <a:xfrm>
              <a:off x="3114440" y="5168348"/>
              <a:ext cx="2388359" cy="1000540"/>
              <a:chOff x="334962" y="5214730"/>
              <a:chExt cx="2388359" cy="1000540"/>
            </a:xfrm>
          </p:grpSpPr>
          <p:sp>
            <p:nvSpPr>
              <p:cNvPr id="69" name="Rectangle: Rounded Corners 68">
                <a:extLst>
                  <a:ext uri="{FF2B5EF4-FFF2-40B4-BE49-F238E27FC236}">
                    <a16:creationId xmlns:a16="http://schemas.microsoft.com/office/drawing/2014/main" id="{A063E780-EFAB-15EF-CE5C-83DEBD6D3008}"/>
                  </a:ext>
                </a:extLst>
              </p:cNvPr>
              <p:cNvSpPr/>
              <p:nvPr/>
            </p:nvSpPr>
            <p:spPr>
              <a:xfrm>
                <a:off x="334962" y="5214730"/>
                <a:ext cx="2388359" cy="10005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70" name="TextBox 69">
                <a:extLst>
                  <a:ext uri="{FF2B5EF4-FFF2-40B4-BE49-F238E27FC236}">
                    <a16:creationId xmlns:a16="http://schemas.microsoft.com/office/drawing/2014/main" id="{5634472E-8A29-5CD1-07E9-54BBF5C30C94}"/>
                  </a:ext>
                </a:extLst>
              </p:cNvPr>
              <p:cNvSpPr txBox="1"/>
              <p:nvPr/>
            </p:nvSpPr>
            <p:spPr>
              <a:xfrm>
                <a:off x="417357" y="5221337"/>
                <a:ext cx="2243929"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5 platforms / 4 labs</a:t>
                </a:r>
              </a:p>
            </p:txBody>
          </p:sp>
          <p:cxnSp>
            <p:nvCxnSpPr>
              <p:cNvPr id="71" name="Straight Connector 70">
                <a:extLst>
                  <a:ext uri="{FF2B5EF4-FFF2-40B4-BE49-F238E27FC236}">
                    <a16:creationId xmlns:a16="http://schemas.microsoft.com/office/drawing/2014/main" id="{6D4986FE-B327-7669-9817-9F03CC2EFE92}"/>
                  </a:ext>
                </a:extLst>
              </p:cNvPr>
              <p:cNvCxnSpPr/>
              <p:nvPr/>
            </p:nvCxnSpPr>
            <p:spPr>
              <a:xfrm>
                <a:off x="503581" y="5584061"/>
                <a:ext cx="569843" cy="0"/>
              </a:xfrm>
              <a:prstGeom prst="line">
                <a:avLst/>
              </a:prstGeom>
            </p:spPr>
            <p:style>
              <a:lnRef idx="3">
                <a:schemeClr val="accent6"/>
              </a:lnRef>
              <a:fillRef idx="0">
                <a:schemeClr val="accent6"/>
              </a:fillRef>
              <a:effectRef idx="2">
                <a:schemeClr val="accent6"/>
              </a:effectRef>
              <a:fontRef idx="minor">
                <a:schemeClr val="tx1"/>
              </a:fontRef>
            </p:style>
          </p:cxnSp>
          <p:sp>
            <p:nvSpPr>
              <p:cNvPr id="72" name="TextBox 71">
                <a:extLst>
                  <a:ext uri="{FF2B5EF4-FFF2-40B4-BE49-F238E27FC236}">
                    <a16:creationId xmlns:a16="http://schemas.microsoft.com/office/drawing/2014/main" id="{5EA7C935-346F-14A5-F498-6C691B7C2DD4}"/>
                  </a:ext>
                </a:extLst>
              </p:cNvPr>
              <p:cNvSpPr txBox="1"/>
              <p:nvPr/>
            </p:nvSpPr>
            <p:spPr>
              <a:xfrm>
                <a:off x="459027" y="5630628"/>
                <a:ext cx="2264293"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grpSp>
        <p:sp>
          <p:nvSpPr>
            <p:cNvPr id="73" name="TextBox 72">
              <a:extLst>
                <a:ext uri="{FF2B5EF4-FFF2-40B4-BE49-F238E27FC236}">
                  <a16:creationId xmlns:a16="http://schemas.microsoft.com/office/drawing/2014/main" id="{30F4F2B6-AA85-01CC-A308-AF8938DA510C}"/>
                </a:ext>
              </a:extLst>
            </p:cNvPr>
            <p:cNvSpPr txBox="1"/>
            <p:nvPr/>
          </p:nvSpPr>
          <p:spPr>
            <a:xfrm>
              <a:off x="3176472" y="5558836"/>
              <a:ext cx="2264293"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Actively enabled across AITHYRA scientific programs</a:t>
              </a:r>
            </a:p>
          </p:txBody>
        </p:sp>
      </p:grpSp>
      <p:grpSp>
        <p:nvGrpSpPr>
          <p:cNvPr id="86" name="Group 85">
            <a:extLst>
              <a:ext uri="{FF2B5EF4-FFF2-40B4-BE49-F238E27FC236}">
                <a16:creationId xmlns:a16="http://schemas.microsoft.com/office/drawing/2014/main" id="{ED29EB14-5AF7-DB72-67FD-19508B7B0A1D}"/>
              </a:ext>
            </a:extLst>
          </p:cNvPr>
          <p:cNvGrpSpPr/>
          <p:nvPr/>
        </p:nvGrpSpPr>
        <p:grpSpPr>
          <a:xfrm>
            <a:off x="3453168" y="5166556"/>
            <a:ext cx="2388359" cy="1000540"/>
            <a:chOff x="5923900" y="5168347"/>
            <a:chExt cx="2388359" cy="1000540"/>
          </a:xfrm>
        </p:grpSpPr>
        <p:grpSp>
          <p:nvGrpSpPr>
            <p:cNvPr id="79" name="Group 78">
              <a:extLst>
                <a:ext uri="{FF2B5EF4-FFF2-40B4-BE49-F238E27FC236}">
                  <a16:creationId xmlns:a16="http://schemas.microsoft.com/office/drawing/2014/main" id="{69C4B810-5373-FD9B-4987-F06610D018A0}"/>
                </a:ext>
              </a:extLst>
            </p:cNvPr>
            <p:cNvGrpSpPr/>
            <p:nvPr/>
          </p:nvGrpSpPr>
          <p:grpSpPr>
            <a:xfrm>
              <a:off x="5923900" y="5168347"/>
              <a:ext cx="2388359" cy="1000540"/>
              <a:chOff x="334962" y="5214730"/>
              <a:chExt cx="2388359" cy="1000540"/>
            </a:xfrm>
          </p:grpSpPr>
          <p:sp>
            <p:nvSpPr>
              <p:cNvPr id="80" name="Rectangle: Rounded Corners 79">
                <a:extLst>
                  <a:ext uri="{FF2B5EF4-FFF2-40B4-BE49-F238E27FC236}">
                    <a16:creationId xmlns:a16="http://schemas.microsoft.com/office/drawing/2014/main" id="{E4478AE4-D9B3-802A-AC6B-07D9B331743D}"/>
                  </a:ext>
                </a:extLst>
              </p:cNvPr>
              <p:cNvSpPr/>
              <p:nvPr/>
            </p:nvSpPr>
            <p:spPr>
              <a:xfrm>
                <a:off x="334962" y="5214730"/>
                <a:ext cx="2388359" cy="10005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81" name="TextBox 80">
                <a:extLst>
                  <a:ext uri="{FF2B5EF4-FFF2-40B4-BE49-F238E27FC236}">
                    <a16:creationId xmlns:a16="http://schemas.microsoft.com/office/drawing/2014/main" id="{CD40222D-5874-3513-E108-2664BC26343D}"/>
                  </a:ext>
                </a:extLst>
              </p:cNvPr>
              <p:cNvSpPr txBox="1"/>
              <p:nvPr/>
            </p:nvSpPr>
            <p:spPr>
              <a:xfrm>
                <a:off x="417358" y="5221337"/>
                <a:ext cx="13121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400+</a:t>
                </a:r>
              </a:p>
            </p:txBody>
          </p:sp>
          <p:cxnSp>
            <p:nvCxnSpPr>
              <p:cNvPr id="82" name="Straight Connector 81">
                <a:extLst>
                  <a:ext uri="{FF2B5EF4-FFF2-40B4-BE49-F238E27FC236}">
                    <a16:creationId xmlns:a16="http://schemas.microsoft.com/office/drawing/2014/main" id="{033D106A-283B-7EC9-976A-45312536A690}"/>
                  </a:ext>
                </a:extLst>
              </p:cNvPr>
              <p:cNvCxnSpPr/>
              <p:nvPr/>
            </p:nvCxnSpPr>
            <p:spPr>
              <a:xfrm>
                <a:off x="503581" y="5584061"/>
                <a:ext cx="569843" cy="0"/>
              </a:xfrm>
              <a:prstGeom prst="line">
                <a:avLst/>
              </a:prstGeom>
            </p:spPr>
            <p:style>
              <a:lnRef idx="3">
                <a:schemeClr val="accent6"/>
              </a:lnRef>
              <a:fillRef idx="0">
                <a:schemeClr val="accent6"/>
              </a:fillRef>
              <a:effectRef idx="2">
                <a:schemeClr val="accent6"/>
              </a:effectRef>
              <a:fontRef idx="minor">
                <a:schemeClr val="tx1"/>
              </a:fontRef>
            </p:style>
          </p:cxnSp>
          <p:sp>
            <p:nvSpPr>
              <p:cNvPr id="83" name="TextBox 82">
                <a:extLst>
                  <a:ext uri="{FF2B5EF4-FFF2-40B4-BE49-F238E27FC236}">
                    <a16:creationId xmlns:a16="http://schemas.microsoft.com/office/drawing/2014/main" id="{5EF799E1-8C33-90C2-1097-36607F00FD57}"/>
                  </a:ext>
                </a:extLst>
              </p:cNvPr>
              <p:cNvSpPr txBox="1"/>
              <p:nvPr/>
            </p:nvSpPr>
            <p:spPr>
              <a:xfrm>
                <a:off x="459027" y="5630628"/>
                <a:ext cx="2264293"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grpSp>
        <p:sp>
          <p:nvSpPr>
            <p:cNvPr id="84" name="TextBox 83">
              <a:extLst>
                <a:ext uri="{FF2B5EF4-FFF2-40B4-BE49-F238E27FC236}">
                  <a16:creationId xmlns:a16="http://schemas.microsoft.com/office/drawing/2014/main" id="{CB4410D2-FD6B-6638-9D66-3DA07480096C}"/>
                </a:ext>
              </a:extLst>
            </p:cNvPr>
            <p:cNvSpPr txBox="1"/>
            <p:nvPr/>
          </p:nvSpPr>
          <p:spPr>
            <a:xfrm>
              <a:off x="5985932" y="5558835"/>
              <a:ext cx="2264293" cy="6001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Custom genes/plasmids per month synthesis and sequencing capacity</a:t>
              </a:r>
            </a:p>
          </p:txBody>
        </p:sp>
      </p:grpSp>
      <p:grpSp>
        <p:nvGrpSpPr>
          <p:cNvPr id="87" name="Group 86">
            <a:extLst>
              <a:ext uri="{FF2B5EF4-FFF2-40B4-BE49-F238E27FC236}">
                <a16:creationId xmlns:a16="http://schemas.microsoft.com/office/drawing/2014/main" id="{8C3B04D8-E0F9-DD47-5931-DBA7C01C6EC8}"/>
              </a:ext>
            </a:extLst>
          </p:cNvPr>
          <p:cNvGrpSpPr/>
          <p:nvPr/>
        </p:nvGrpSpPr>
        <p:grpSpPr>
          <a:xfrm>
            <a:off x="9073489" y="5166556"/>
            <a:ext cx="2388359" cy="1000540"/>
            <a:chOff x="5923900" y="5168347"/>
            <a:chExt cx="2388359" cy="1000540"/>
          </a:xfrm>
        </p:grpSpPr>
        <p:grpSp>
          <p:nvGrpSpPr>
            <p:cNvPr id="88" name="Group 87">
              <a:extLst>
                <a:ext uri="{FF2B5EF4-FFF2-40B4-BE49-F238E27FC236}">
                  <a16:creationId xmlns:a16="http://schemas.microsoft.com/office/drawing/2014/main" id="{2F5AC1B8-2BC5-3EB1-3161-B52B65F242AA}"/>
                </a:ext>
              </a:extLst>
            </p:cNvPr>
            <p:cNvGrpSpPr/>
            <p:nvPr/>
          </p:nvGrpSpPr>
          <p:grpSpPr>
            <a:xfrm>
              <a:off x="5923900" y="5168347"/>
              <a:ext cx="2388359" cy="1000540"/>
              <a:chOff x="334962" y="5214730"/>
              <a:chExt cx="2388359" cy="1000540"/>
            </a:xfrm>
          </p:grpSpPr>
          <p:sp>
            <p:nvSpPr>
              <p:cNvPr id="90" name="Rectangle: Rounded Corners 89">
                <a:extLst>
                  <a:ext uri="{FF2B5EF4-FFF2-40B4-BE49-F238E27FC236}">
                    <a16:creationId xmlns:a16="http://schemas.microsoft.com/office/drawing/2014/main" id="{B2FAC252-F595-A30E-82A2-D325009EB4EF}"/>
                  </a:ext>
                </a:extLst>
              </p:cNvPr>
              <p:cNvSpPr/>
              <p:nvPr/>
            </p:nvSpPr>
            <p:spPr>
              <a:xfrm>
                <a:off x="334962" y="5214730"/>
                <a:ext cx="2388359" cy="10005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91" name="TextBox 90">
                <a:extLst>
                  <a:ext uri="{FF2B5EF4-FFF2-40B4-BE49-F238E27FC236}">
                    <a16:creationId xmlns:a16="http://schemas.microsoft.com/office/drawing/2014/main" id="{A2FD264C-C03A-CCBC-40CC-751FA05AF589}"/>
                  </a:ext>
                </a:extLst>
              </p:cNvPr>
              <p:cNvSpPr txBox="1"/>
              <p:nvPr/>
            </p:nvSpPr>
            <p:spPr>
              <a:xfrm>
                <a:off x="417358" y="5221337"/>
                <a:ext cx="13121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1.200+</a:t>
                </a:r>
              </a:p>
            </p:txBody>
          </p:sp>
          <p:cxnSp>
            <p:nvCxnSpPr>
              <p:cNvPr id="92" name="Straight Connector 91">
                <a:extLst>
                  <a:ext uri="{FF2B5EF4-FFF2-40B4-BE49-F238E27FC236}">
                    <a16:creationId xmlns:a16="http://schemas.microsoft.com/office/drawing/2014/main" id="{9C81FF3B-D7D7-D25B-D706-5C8F02F626C0}"/>
                  </a:ext>
                </a:extLst>
              </p:cNvPr>
              <p:cNvCxnSpPr/>
              <p:nvPr/>
            </p:nvCxnSpPr>
            <p:spPr>
              <a:xfrm>
                <a:off x="503581" y="5584061"/>
                <a:ext cx="569843" cy="0"/>
              </a:xfrm>
              <a:prstGeom prst="line">
                <a:avLst/>
              </a:prstGeom>
            </p:spPr>
            <p:style>
              <a:lnRef idx="3">
                <a:schemeClr val="accent6"/>
              </a:lnRef>
              <a:fillRef idx="0">
                <a:schemeClr val="accent6"/>
              </a:fillRef>
              <a:effectRef idx="2">
                <a:schemeClr val="accent6"/>
              </a:effectRef>
              <a:fontRef idx="minor">
                <a:schemeClr val="tx1"/>
              </a:fontRef>
            </p:style>
          </p:cxnSp>
          <p:sp>
            <p:nvSpPr>
              <p:cNvPr id="93" name="TextBox 92">
                <a:extLst>
                  <a:ext uri="{FF2B5EF4-FFF2-40B4-BE49-F238E27FC236}">
                    <a16:creationId xmlns:a16="http://schemas.microsoft.com/office/drawing/2014/main" id="{972B5282-571E-A107-EA22-7DC58E93BA06}"/>
                  </a:ext>
                </a:extLst>
              </p:cNvPr>
              <p:cNvSpPr txBox="1"/>
              <p:nvPr/>
            </p:nvSpPr>
            <p:spPr>
              <a:xfrm>
                <a:off x="459027" y="5630628"/>
                <a:ext cx="2264293"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grpSp>
        <p:sp>
          <p:nvSpPr>
            <p:cNvPr id="89" name="TextBox 88">
              <a:extLst>
                <a:ext uri="{FF2B5EF4-FFF2-40B4-BE49-F238E27FC236}">
                  <a16:creationId xmlns:a16="http://schemas.microsoft.com/office/drawing/2014/main" id="{DAA2AEF1-5DB4-9CAE-A290-6388E116C2C6}"/>
                </a:ext>
              </a:extLst>
            </p:cNvPr>
            <p:cNvSpPr txBox="1"/>
            <p:nvPr/>
          </p:nvSpPr>
          <p:spPr>
            <a:xfrm>
              <a:off x="5985932" y="5558835"/>
              <a:ext cx="2264293" cy="60016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white"/>
                  </a:solidFill>
                  <a:effectLst/>
                  <a:uLnTx/>
                  <a:uFillTx/>
                  <a:latin typeface="Century Gothic" panose="020B0502020202020204" pitchFamily="34" charset="0"/>
                  <a:ea typeface="+mn-ea"/>
                  <a:cs typeface="+mn-cs"/>
                </a:rPr>
                <a:t>384 well plate compound/binder </a:t>
              </a:r>
              <a:r>
                <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screening capacity per month</a:t>
              </a:r>
            </a:p>
          </p:txBody>
        </p:sp>
      </p:grpSp>
      <p:grpSp>
        <p:nvGrpSpPr>
          <p:cNvPr id="94" name="Group 93">
            <a:extLst>
              <a:ext uri="{FF2B5EF4-FFF2-40B4-BE49-F238E27FC236}">
                <a16:creationId xmlns:a16="http://schemas.microsoft.com/office/drawing/2014/main" id="{FAD3668C-CCD6-59B6-13B5-9C42B095B44C}"/>
              </a:ext>
            </a:extLst>
          </p:cNvPr>
          <p:cNvGrpSpPr/>
          <p:nvPr/>
        </p:nvGrpSpPr>
        <p:grpSpPr>
          <a:xfrm>
            <a:off x="6260224" y="5166556"/>
            <a:ext cx="2388359" cy="1000540"/>
            <a:chOff x="5923900" y="5168347"/>
            <a:chExt cx="2388359" cy="1000540"/>
          </a:xfrm>
        </p:grpSpPr>
        <p:grpSp>
          <p:nvGrpSpPr>
            <p:cNvPr id="95" name="Group 94">
              <a:extLst>
                <a:ext uri="{FF2B5EF4-FFF2-40B4-BE49-F238E27FC236}">
                  <a16:creationId xmlns:a16="http://schemas.microsoft.com/office/drawing/2014/main" id="{214F8D62-7FE0-C0B4-70BE-67886622BFA3}"/>
                </a:ext>
              </a:extLst>
            </p:cNvPr>
            <p:cNvGrpSpPr/>
            <p:nvPr/>
          </p:nvGrpSpPr>
          <p:grpSpPr>
            <a:xfrm>
              <a:off x="5923900" y="5168347"/>
              <a:ext cx="2388359" cy="1000540"/>
              <a:chOff x="334962" y="5214730"/>
              <a:chExt cx="2388359" cy="1000540"/>
            </a:xfrm>
          </p:grpSpPr>
          <p:sp>
            <p:nvSpPr>
              <p:cNvPr id="97" name="Rectangle: Rounded Corners 96">
                <a:extLst>
                  <a:ext uri="{FF2B5EF4-FFF2-40B4-BE49-F238E27FC236}">
                    <a16:creationId xmlns:a16="http://schemas.microsoft.com/office/drawing/2014/main" id="{E25FB409-837E-9BD4-9523-238857AD6E65}"/>
                  </a:ext>
                </a:extLst>
              </p:cNvPr>
              <p:cNvSpPr/>
              <p:nvPr/>
            </p:nvSpPr>
            <p:spPr>
              <a:xfrm>
                <a:off x="334962" y="5214730"/>
                <a:ext cx="2388359" cy="10005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98" name="TextBox 97">
                <a:extLst>
                  <a:ext uri="{FF2B5EF4-FFF2-40B4-BE49-F238E27FC236}">
                    <a16:creationId xmlns:a16="http://schemas.microsoft.com/office/drawing/2014/main" id="{38F74ECB-D99F-AF61-DBAE-20BAEC972187}"/>
                  </a:ext>
                </a:extLst>
              </p:cNvPr>
              <p:cNvSpPr txBox="1"/>
              <p:nvPr/>
            </p:nvSpPr>
            <p:spPr>
              <a:xfrm>
                <a:off x="417358" y="5221337"/>
                <a:ext cx="13121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20.000+ </a:t>
                </a:r>
              </a:p>
            </p:txBody>
          </p:sp>
          <p:cxnSp>
            <p:nvCxnSpPr>
              <p:cNvPr id="99" name="Straight Connector 98">
                <a:extLst>
                  <a:ext uri="{FF2B5EF4-FFF2-40B4-BE49-F238E27FC236}">
                    <a16:creationId xmlns:a16="http://schemas.microsoft.com/office/drawing/2014/main" id="{997633E5-CA6B-73C7-E88F-FEA65DC37075}"/>
                  </a:ext>
                </a:extLst>
              </p:cNvPr>
              <p:cNvCxnSpPr/>
              <p:nvPr/>
            </p:nvCxnSpPr>
            <p:spPr>
              <a:xfrm>
                <a:off x="503581" y="5584061"/>
                <a:ext cx="569843" cy="0"/>
              </a:xfrm>
              <a:prstGeom prst="line">
                <a:avLst/>
              </a:prstGeom>
            </p:spPr>
            <p:style>
              <a:lnRef idx="3">
                <a:schemeClr val="accent6"/>
              </a:lnRef>
              <a:fillRef idx="0">
                <a:schemeClr val="accent6"/>
              </a:fillRef>
              <a:effectRef idx="2">
                <a:schemeClr val="accent6"/>
              </a:effectRef>
              <a:fontRef idx="minor">
                <a:schemeClr val="tx1"/>
              </a:fontRef>
            </p:style>
          </p:cxnSp>
          <p:sp>
            <p:nvSpPr>
              <p:cNvPr id="100" name="TextBox 99">
                <a:extLst>
                  <a:ext uri="{FF2B5EF4-FFF2-40B4-BE49-F238E27FC236}">
                    <a16:creationId xmlns:a16="http://schemas.microsoft.com/office/drawing/2014/main" id="{3B3A9982-9117-AE7B-E040-E73DA1F823A6}"/>
                  </a:ext>
                </a:extLst>
              </p:cNvPr>
              <p:cNvSpPr txBox="1"/>
              <p:nvPr/>
            </p:nvSpPr>
            <p:spPr>
              <a:xfrm>
                <a:off x="459027" y="5630628"/>
                <a:ext cx="2264293"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grpSp>
        <p:sp>
          <p:nvSpPr>
            <p:cNvPr id="96" name="TextBox 95">
              <a:extLst>
                <a:ext uri="{FF2B5EF4-FFF2-40B4-BE49-F238E27FC236}">
                  <a16:creationId xmlns:a16="http://schemas.microsoft.com/office/drawing/2014/main" id="{13A88791-91FA-BFF8-DB8E-A9D27BAC2DBD}"/>
                </a:ext>
              </a:extLst>
            </p:cNvPr>
            <p:cNvSpPr txBox="1"/>
            <p:nvPr/>
          </p:nvSpPr>
          <p:spPr>
            <a:xfrm>
              <a:off x="5985932" y="5558835"/>
              <a:ext cx="2264293"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Compound synthesis capacity per month</a:t>
              </a:r>
            </a:p>
          </p:txBody>
        </p:sp>
      </p:grpSp>
      <p:sp>
        <p:nvSpPr>
          <p:cNvPr id="102" name="TextBox 101">
            <a:extLst>
              <a:ext uri="{FF2B5EF4-FFF2-40B4-BE49-F238E27FC236}">
                <a16:creationId xmlns:a16="http://schemas.microsoft.com/office/drawing/2014/main" id="{87F700A7-92BC-FD22-04AD-B1D8001F5FFA}"/>
              </a:ext>
            </a:extLst>
          </p:cNvPr>
          <p:cNvSpPr txBox="1"/>
          <p:nvPr/>
        </p:nvSpPr>
        <p:spPr>
          <a:xfrm>
            <a:off x="445860" y="630873"/>
            <a:ext cx="11965965"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Shared robotics infrastructure has enabled gene construction, compound synthesis, </a:t>
            </a:r>
            <a:br>
              <a:rPr kumimoji="0" lang="en-US" sz="22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br>
            <a:r>
              <a:rPr kumimoji="0" lang="en-US" sz="22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cell screening, </a:t>
            </a:r>
            <a:r>
              <a:rPr kumimoji="0" lang="en-US" sz="22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chemoproteomics</a:t>
            </a:r>
            <a:r>
              <a:rPr kumimoji="0" lang="en-US" sz="22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and cell-based analytics across AITHYRA programs.</a:t>
            </a:r>
          </a:p>
        </p:txBody>
      </p:sp>
    </p:spTree>
    <p:extLst>
      <p:ext uri="{BB962C8B-B14F-4D97-AF65-F5344CB8AC3E}">
        <p14:creationId xmlns:p14="http://schemas.microsoft.com/office/powerpoint/2010/main" val="103476047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B36C-7F08-4492-77D8-688A6FDE86D5}"/>
              </a:ext>
            </a:extLst>
          </p:cNvPr>
          <p:cNvSpPr>
            <a:spLocks noGrp="1"/>
          </p:cNvSpPr>
          <p:nvPr>
            <p:ph type="title"/>
          </p:nvPr>
        </p:nvSpPr>
        <p:spPr>
          <a:xfrm>
            <a:off x="477250" y="170699"/>
            <a:ext cx="8939013" cy="517811"/>
          </a:xfrm>
        </p:spPr>
        <p:txBody>
          <a:bodyPr>
            <a:normAutofit/>
          </a:bodyPr>
          <a:lstStyle/>
          <a:p>
            <a:r>
              <a:rPr lang="en-US" sz="3200" dirty="0">
                <a:latin typeface="Denim INK" panose="020B0504030102020204" pitchFamily="34" charset="0"/>
                <a:ea typeface="Denim INK" panose="020B0504030102020204" pitchFamily="34" charset="0"/>
                <a:cs typeface="Denim INK" panose="020B0504030102020204" pitchFamily="34" charset="0"/>
              </a:rPr>
              <a:t>Impressions AITHYRA AI-Driven Robotics Lab</a:t>
            </a:r>
          </a:p>
        </p:txBody>
      </p:sp>
      <p:grpSp>
        <p:nvGrpSpPr>
          <p:cNvPr id="18" name="Group 17">
            <a:extLst>
              <a:ext uri="{FF2B5EF4-FFF2-40B4-BE49-F238E27FC236}">
                <a16:creationId xmlns:a16="http://schemas.microsoft.com/office/drawing/2014/main" id="{CB8497BF-0FE8-04B3-89F7-FC12DFF3D8C5}"/>
              </a:ext>
            </a:extLst>
          </p:cNvPr>
          <p:cNvGrpSpPr/>
          <p:nvPr/>
        </p:nvGrpSpPr>
        <p:grpSpPr>
          <a:xfrm>
            <a:off x="477250" y="716282"/>
            <a:ext cx="11193237" cy="5947514"/>
            <a:chOff x="128218" y="709719"/>
            <a:chExt cx="11193237" cy="5947514"/>
          </a:xfrm>
        </p:grpSpPr>
        <p:pic>
          <p:nvPicPr>
            <p:cNvPr id="9" name="Picture 8" descr="A room with a large machine&#10;&#10;AI-generated content may be incorrect.">
              <a:extLst>
                <a:ext uri="{FF2B5EF4-FFF2-40B4-BE49-F238E27FC236}">
                  <a16:creationId xmlns:a16="http://schemas.microsoft.com/office/drawing/2014/main" id="{7424546D-5F8C-FA3F-8FEE-F71F5DF8A1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218" y="709719"/>
              <a:ext cx="5913138" cy="3940102"/>
            </a:xfrm>
            <a:prstGeom prst="rect">
              <a:avLst/>
            </a:prstGeom>
          </p:spPr>
        </p:pic>
        <p:pic>
          <p:nvPicPr>
            <p:cNvPr id="11" name="Picture 10" descr="A close-up of a machine&#10;&#10;AI-generated content may be incorrect.">
              <a:extLst>
                <a:ext uri="{FF2B5EF4-FFF2-40B4-BE49-F238E27FC236}">
                  <a16:creationId xmlns:a16="http://schemas.microsoft.com/office/drawing/2014/main" id="{867BB712-FCDE-27B2-5255-55FA631690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23139" y="709719"/>
              <a:ext cx="3098316" cy="4649821"/>
            </a:xfrm>
            <a:prstGeom prst="rect">
              <a:avLst/>
            </a:prstGeom>
          </p:spPr>
        </p:pic>
        <p:pic>
          <p:nvPicPr>
            <p:cNvPr id="15" name="Picture 14" descr="A close-up of a machine in a room&#10;&#10;AI-generated content may be incorrect.">
              <a:extLst>
                <a:ext uri="{FF2B5EF4-FFF2-40B4-BE49-F238E27FC236}">
                  <a16:creationId xmlns:a16="http://schemas.microsoft.com/office/drawing/2014/main" id="{6B832547-1F43-4C6B-5D9B-2C56BFB665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9108" y="4183585"/>
              <a:ext cx="3712347" cy="2473648"/>
            </a:xfrm>
            <a:prstGeom prst="rect">
              <a:avLst/>
            </a:prstGeom>
          </p:spPr>
        </p:pic>
        <p:pic>
          <p:nvPicPr>
            <p:cNvPr id="5" name="Picture 4" descr="A person wearing gloves and holding a machine&#10;&#10;AI-generated content may be incorrect.">
              <a:extLst>
                <a:ext uri="{FF2B5EF4-FFF2-40B4-BE49-F238E27FC236}">
                  <a16:creationId xmlns:a16="http://schemas.microsoft.com/office/drawing/2014/main" id="{FFF8E3DD-8887-A741-92C7-67CD0AF2A51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218" y="4126118"/>
              <a:ext cx="3795703" cy="2531115"/>
            </a:xfrm>
            <a:prstGeom prst="rect">
              <a:avLst/>
            </a:prstGeom>
          </p:spPr>
        </p:pic>
        <p:pic>
          <p:nvPicPr>
            <p:cNvPr id="17" name="Picture 16" descr="A person in a lab coat&#10;&#10;AI-generated content may be incorrect.">
              <a:extLst>
                <a:ext uri="{FF2B5EF4-FFF2-40B4-BE49-F238E27FC236}">
                  <a16:creationId xmlns:a16="http://schemas.microsoft.com/office/drawing/2014/main" id="{4230200E-692A-8963-8461-AA4DCD2B774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12660" y="709719"/>
              <a:ext cx="2960451" cy="4440677"/>
            </a:xfrm>
            <a:prstGeom prst="rect">
              <a:avLst/>
            </a:prstGeom>
          </p:spPr>
        </p:pic>
        <p:pic>
          <p:nvPicPr>
            <p:cNvPr id="13" name="Picture 12" descr="A computer on a table&#10;&#10;AI-generated content may be incorrect.">
              <a:extLst>
                <a:ext uri="{FF2B5EF4-FFF2-40B4-BE49-F238E27FC236}">
                  <a16:creationId xmlns:a16="http://schemas.microsoft.com/office/drawing/2014/main" id="{3D5474A3-5C30-F80D-70E5-EFE536B413F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23921" y="4128042"/>
              <a:ext cx="3795703" cy="2529191"/>
            </a:xfrm>
            <a:prstGeom prst="rect">
              <a:avLst/>
            </a:prstGeom>
          </p:spPr>
        </p:pic>
      </p:grpSp>
    </p:spTree>
    <p:extLst>
      <p:ext uri="{BB962C8B-B14F-4D97-AF65-F5344CB8AC3E}">
        <p14:creationId xmlns:p14="http://schemas.microsoft.com/office/powerpoint/2010/main" val="394266216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358CA-43BD-880A-D6F8-9D48FFBB506F}"/>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83870BA0-2ECE-6D04-6CE0-C5BDAACD91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0787" y="-39030"/>
            <a:ext cx="97504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022504"/>
      </p:ext>
    </p:extLst>
  </p:cSld>
  <p:clrMapOvr>
    <a:masterClrMapping/>
  </p:clrMapOvr>
  <p:transition>
    <p:fad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45D38-E961-6D5B-7449-8B3AEB58B61A}"/>
            </a:ext>
          </a:extLst>
        </p:cNvPr>
        <p:cNvGrpSpPr/>
        <p:nvPr/>
      </p:nvGrpSpPr>
      <p:grpSpPr>
        <a:xfrm>
          <a:off x="0" y="0"/>
          <a:ext cx="0" cy="0"/>
          <a:chOff x="0" y="0"/>
          <a:chExt cx="0" cy="0"/>
        </a:xfrm>
      </p:grpSpPr>
      <p:pic>
        <p:nvPicPr>
          <p:cNvPr id="7" name="Picture 2" descr="Visualisierung des Gebäudes mit einer hellen Glas-Fassade">
            <a:extLst>
              <a:ext uri="{FF2B5EF4-FFF2-40B4-BE49-F238E27FC236}">
                <a16:creationId xmlns:a16="http://schemas.microsoft.com/office/drawing/2014/main" id="{8F5123E9-8BBD-5459-E5E9-1268E7AFA2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8" y="0"/>
            <a:ext cx="1217771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8201189-2114-8FC5-E820-D40FF064980D}"/>
              </a:ext>
            </a:extLst>
          </p:cNvPr>
          <p:cNvSpPr>
            <a:spLocks noGrp="1"/>
          </p:cNvSpPr>
          <p:nvPr>
            <p:ph type="title"/>
          </p:nvPr>
        </p:nvSpPr>
        <p:spPr>
          <a:xfrm>
            <a:off x="1265438" y="161693"/>
            <a:ext cx="5641631" cy="1940312"/>
          </a:xfrm>
        </p:spPr>
        <p:txBody>
          <a:bodyPr>
            <a:normAutofit/>
          </a:bodyPr>
          <a:lstStyle/>
          <a:p>
            <a:r>
              <a:rPr lang="en-GB" sz="3200" dirty="0">
                <a:solidFill>
                  <a:schemeClr val="tx1"/>
                </a:solidFill>
                <a:latin typeface="Denim INK Medium" panose="020B0504030102020204" pitchFamily="34" charset="0"/>
                <a:ea typeface="Denim INK Medium" panose="020B0504030102020204" pitchFamily="34" charset="0"/>
                <a:cs typeface="Denim INK Medium" panose="020B0504030102020204" pitchFamily="34" charset="0"/>
              </a:rPr>
              <a:t>AITHYRA future home: </a:t>
            </a:r>
            <a:br>
              <a:rPr lang="en-GB" sz="3200" dirty="0">
                <a:solidFill>
                  <a:schemeClr val="tx1"/>
                </a:solidFill>
                <a:latin typeface="Denim INK Medium" panose="020B0504030102020204" pitchFamily="34" charset="0"/>
                <a:ea typeface="Denim INK Medium" panose="020B0504030102020204" pitchFamily="34" charset="0"/>
                <a:cs typeface="Denim INK Medium" panose="020B0504030102020204" pitchFamily="34" charset="0"/>
              </a:rPr>
            </a:br>
            <a:r>
              <a:rPr lang="en-GB" sz="3200" dirty="0">
                <a:solidFill>
                  <a:schemeClr val="tx1"/>
                </a:solidFill>
                <a:latin typeface="Denim INK Medium" panose="020B0504030102020204" pitchFamily="34" charset="0"/>
                <a:ea typeface="Denim INK Medium" panose="020B0504030102020204" pitchFamily="34" charset="0"/>
                <a:cs typeface="Denim INK Medium" panose="020B0504030102020204" pitchFamily="34" charset="0"/>
              </a:rPr>
              <a:t>April 2029</a:t>
            </a:r>
          </a:p>
        </p:txBody>
      </p:sp>
    </p:spTree>
    <p:extLst>
      <p:ext uri="{BB962C8B-B14F-4D97-AF65-F5344CB8AC3E}">
        <p14:creationId xmlns:p14="http://schemas.microsoft.com/office/powerpoint/2010/main" val="464622399"/>
      </p:ext>
    </p:extLst>
  </p:cSld>
  <p:clrMapOvr>
    <a:masterClrMapping/>
  </p:clrMapOvr>
  <p:transition>
    <p:fade/>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1B7A9-28EB-F463-EBA1-4EEA3D9A2D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7175D2-4424-D36F-C2EF-0F1D02C5C72B}"/>
              </a:ext>
            </a:extLst>
          </p:cNvPr>
          <p:cNvSpPr>
            <a:spLocks noGrp="1"/>
          </p:cNvSpPr>
          <p:nvPr>
            <p:ph type="title"/>
          </p:nvPr>
        </p:nvSpPr>
        <p:spPr>
          <a:xfrm>
            <a:off x="334962" y="289709"/>
            <a:ext cx="7834479" cy="1086599"/>
          </a:xfrm>
        </p:spPr>
        <p:txBody>
          <a:bodyPr/>
          <a:lstStyle/>
          <a:p>
            <a:r>
              <a:rPr lang="en-US" dirty="0">
                <a:latin typeface="Denim INK" panose="020B0504030102020204" pitchFamily="34" charset="0"/>
                <a:ea typeface="Denim INK" panose="020B0504030102020204" pitchFamily="34" charset="0"/>
                <a:cs typeface="Denim INK" panose="020B0504030102020204" pitchFamily="34" charset="0"/>
              </a:rPr>
              <a:t>AITHYRA within LSC Building Vienna</a:t>
            </a:r>
          </a:p>
        </p:txBody>
      </p:sp>
      <p:pic>
        <p:nvPicPr>
          <p:cNvPr id="3074" name="Picture 2" descr="Life Science Center Plan Schnitt B">
            <a:extLst>
              <a:ext uri="{FF2B5EF4-FFF2-40B4-BE49-F238E27FC236}">
                <a16:creationId xmlns:a16="http://schemas.microsoft.com/office/drawing/2014/main" id="{7B986B42-E38D-E5B1-ACDA-24664E297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962" y="942974"/>
            <a:ext cx="5999163" cy="449616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569316D-945C-93A0-EDA3-00E7DF9EFB7F}"/>
              </a:ext>
            </a:extLst>
          </p:cNvPr>
          <p:cNvSpPr/>
          <p:nvPr/>
        </p:nvSpPr>
        <p:spPr>
          <a:xfrm>
            <a:off x="1177290" y="2240280"/>
            <a:ext cx="4652010" cy="1177290"/>
          </a:xfrm>
          <a:prstGeom prst="rect">
            <a:avLst/>
          </a:prstGeom>
          <a:solidFill>
            <a:schemeClr val="accent1">
              <a:alpha val="2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 name="TextBox 3">
            <a:extLst>
              <a:ext uri="{FF2B5EF4-FFF2-40B4-BE49-F238E27FC236}">
                <a16:creationId xmlns:a16="http://schemas.microsoft.com/office/drawing/2014/main" id="{030134F7-355B-714C-CB48-150C613C380A}"/>
              </a:ext>
            </a:extLst>
          </p:cNvPr>
          <p:cNvSpPr txBox="1"/>
          <p:nvPr/>
        </p:nvSpPr>
        <p:spPr>
          <a:xfrm>
            <a:off x="214835" y="5768072"/>
            <a:ext cx="11781380"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A6478"/>
                </a:solidFill>
                <a:effectLst/>
                <a:uLnTx/>
                <a:uFillTx/>
                <a:latin typeface="Denim INK" panose="020B0504030102020204" pitchFamily="34" charset="0"/>
                <a:ea typeface="Denim INK" panose="020B0504030102020204" pitchFamily="34" charset="0"/>
                <a:cs typeface="Denim INK" panose="020B0504030102020204" pitchFamily="34" charset="0"/>
              </a:rPr>
              <a:t>AITHYRA Management and Admin TL participated in planning workshops </a:t>
            </a:r>
            <a:r>
              <a:rPr kumimoji="0" lang="en-US" sz="2000" b="0" i="0" u="none" strike="noStrike" kern="1200" cap="none" spc="0" normalizeH="0" baseline="0" noProof="0" dirty="0">
                <a:ln>
                  <a:noFill/>
                </a:ln>
                <a:solidFill>
                  <a:srgbClr val="0A6478"/>
                </a:solidFill>
                <a:effectLst/>
                <a:uLnTx/>
                <a:uFillTx/>
                <a:latin typeface="Denim INK" panose="020B0504030102020204" pitchFamily="34" charset="0"/>
                <a:ea typeface="Denim INK" panose="020B0504030102020204" pitchFamily="34" charset="0"/>
                <a:cs typeface="Denim INK" panose="020B0504030102020204" pitchFamily="34" charset="0"/>
              </a:rPr>
              <a:t>to provide the technical and other requirements for the wet lab and robotics areas, office space, IT, seminar rooms, cafeteria, etc.</a:t>
            </a:r>
          </a:p>
        </p:txBody>
      </p:sp>
      <p:sp>
        <p:nvSpPr>
          <p:cNvPr id="7" name="TextBox 6">
            <a:extLst>
              <a:ext uri="{FF2B5EF4-FFF2-40B4-BE49-F238E27FC236}">
                <a16:creationId xmlns:a16="http://schemas.microsoft.com/office/drawing/2014/main" id="{4933988D-378B-C200-2C82-7C8903805183}"/>
              </a:ext>
            </a:extLst>
          </p:cNvPr>
          <p:cNvSpPr txBox="1"/>
          <p:nvPr/>
        </p:nvSpPr>
        <p:spPr>
          <a:xfrm>
            <a:off x="6334125" y="2158422"/>
            <a:ext cx="6099510" cy="304698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6</a:t>
            </a:r>
            <a:r>
              <a:rPr kumimoji="0" lang="en-US" sz="1800" b="1" i="0" u="none" strike="noStrike" kern="1200" cap="none" spc="0" normalizeH="0" baseline="3000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th</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Floor: </a:t>
            </a:r>
            <a:r>
              <a:rPr kumimoji="0" lang="en-US" sz="1800" b="1"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Chemistry</a:t>
            </a: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5</a:t>
            </a:r>
            <a:r>
              <a:rPr kumimoji="0" lang="en-US" sz="1800" b="1" i="0" u="none" strike="noStrike" kern="1200" cap="none" spc="0" normalizeH="0" baseline="3000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th</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Floor: </a:t>
            </a:r>
            <a:r>
              <a:rPr kumimoji="0" lang="en-US" sz="1800" b="1"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LS and AI groups</a:t>
            </a: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4</a:t>
            </a:r>
            <a:r>
              <a:rPr kumimoji="0" lang="en-US" sz="1800" b="1" i="0" u="none" strike="noStrike" kern="1200" cap="none" spc="0" normalizeH="0" baseline="3000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th</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Floor: </a:t>
            </a:r>
            <a:r>
              <a:rPr kumimoji="0" lang="en-US" sz="1800" b="1"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Aithyra</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Robotics</a:t>
            </a: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3</a:t>
            </a:r>
            <a:r>
              <a:rPr kumimoji="0" lang="en-US" sz="1800" b="1" i="0" u="none" strike="noStrike" kern="1200" cap="none" spc="0" normalizeH="0" baseline="3000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rd</a:t>
            </a:r>
            <a:r>
              <a:rPr kumimoji="0" lang="en-US" sz="1800" b="0" i="0" u="none" strike="noStrike" kern="1200" cap="none" spc="0" normalizeH="0" baseline="3000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&amp; 2</a:t>
            </a:r>
            <a:r>
              <a:rPr kumimoji="0" lang="en-US" sz="1800" b="0" i="0" u="none" strike="noStrike" kern="1200" cap="none" spc="0" normalizeH="0" baseline="3000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nd</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Floor: </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Incubator Labs</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Start-Up Companies</a:t>
            </a: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1</a:t>
            </a:r>
            <a:r>
              <a:rPr kumimoji="0" lang="en-US" sz="1800" b="1" i="0" u="none" strike="noStrike" kern="1200" cap="none" spc="0" normalizeH="0" baseline="3000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st</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Floor: Cafeteria </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and Meeting Rooms</a:t>
            </a: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Entrance:</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Large Seminar Rooms, Storage</a:t>
            </a:r>
          </a:p>
          <a:p>
            <a:pPr marL="285750" marR="0" lvl="0" indent="-285750" algn="l" defTabSz="914400" rtl="0" eaLnBrk="1" fontAlgn="auto" latinLnBrk="0" hangingPunct="1">
              <a:lnSpc>
                <a:spcPct val="100000"/>
              </a:lnSpc>
              <a:spcBef>
                <a:spcPts val="600"/>
              </a:spcBef>
              <a:spcAft>
                <a:spcPts val="0"/>
              </a:spcAft>
              <a:buClrTx/>
              <a:buSzTx/>
              <a:buFontTx/>
              <a:buChar char="-"/>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Underground: Server Rooms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p:txBody>
      </p:sp>
    </p:spTree>
    <p:extLst>
      <p:ext uri="{BB962C8B-B14F-4D97-AF65-F5344CB8AC3E}">
        <p14:creationId xmlns:p14="http://schemas.microsoft.com/office/powerpoint/2010/main" val="64964106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D80D7-376F-4178-37A9-C6073588F698}"/>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49F6C992-DE7A-1960-E2D5-4F8EE87DFDD9}"/>
              </a:ext>
            </a:extLst>
          </p:cNvPr>
          <p:cNvSpPr txBox="1">
            <a:spLocks/>
          </p:cNvSpPr>
          <p:nvPr/>
        </p:nvSpPr>
        <p:spPr>
          <a:xfrm>
            <a:off x="1685261" y="2554192"/>
            <a:ext cx="7962841" cy="3081063"/>
          </a:xfrm>
          <a:prstGeom prst="rect">
            <a:avLst/>
          </a:prstGeom>
          <a:noFill/>
          <a:ln>
            <a:noFill/>
          </a:ln>
        </p:spPr>
        <p:txBody>
          <a:bodyPr vert="horz" wrap="square" lIns="0" tIns="0" rIns="0" bIns="0" anchor="ctr" anchorCtr="1" compatLnSpc="1">
            <a:noAutofit/>
          </a:bodyPr>
          <a:lstStyle>
            <a:lvl1pPr marL="0" marR="0" lvl="0" indent="0" algn="ctr" defTabSz="914400" rtl="0" fontAlgn="auto" hangingPunct="1">
              <a:lnSpc>
                <a:spcPct val="90000"/>
              </a:lnSpc>
              <a:spcBef>
                <a:spcPts val="0"/>
              </a:spcBef>
              <a:spcAft>
                <a:spcPts val="0"/>
              </a:spcAft>
              <a:buNone/>
              <a:tabLst/>
              <a:defRPr lang="en-US" sz="6000" b="0" i="0" u="none" strike="noStrike" kern="1200" cap="none" spc="0" baseline="0">
                <a:solidFill>
                  <a:srgbClr val="FFFFFF"/>
                </a:solidFill>
                <a:uFillTx/>
                <a:latin typeface="Arial"/>
              </a:defRPr>
            </a:lvl1p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a:ea typeface="+mn-ea"/>
                <a:cs typeface="+mn-cs"/>
              </a:rPr>
              <a:t>“AITHYRA </a:t>
            </a:r>
            <a:br>
              <a:rPr kumimoji="0" lang="en-US" sz="5400" b="0" i="0" u="none" strike="noStrike" kern="1200" cap="none" spc="0" normalizeH="0" baseline="0" noProof="0" dirty="0">
                <a:ln>
                  <a:noFill/>
                </a:ln>
                <a:solidFill>
                  <a:srgbClr val="FFFFFF"/>
                </a:solidFill>
                <a:effectLst/>
                <a:uLnTx/>
                <a:uFillTx/>
                <a:latin typeface="Arial"/>
                <a:ea typeface="+mn-ea"/>
                <a:cs typeface="+mn-cs"/>
              </a:rPr>
            </a:br>
            <a:r>
              <a:rPr kumimoji="0" lang="en-US" sz="5400" b="0" i="0" u="none" strike="noStrike" kern="1200" cap="none" spc="0" normalizeH="0" baseline="0" noProof="0" dirty="0">
                <a:ln>
                  <a:noFill/>
                </a:ln>
                <a:solidFill>
                  <a:srgbClr val="FFFFFF"/>
                </a:solidFill>
                <a:effectLst/>
                <a:uLnTx/>
                <a:uFillTx/>
                <a:latin typeface="Arial"/>
                <a:ea typeface="+mn-ea"/>
                <a:cs typeface="+mn-cs"/>
              </a:rPr>
              <a:t>will become a place </a:t>
            </a:r>
            <a:br>
              <a:rPr kumimoji="0" lang="en-US" sz="5400" b="0" i="0" u="none" strike="noStrike" kern="1200" cap="none" spc="0" normalizeH="0" baseline="0" noProof="0" dirty="0">
                <a:ln>
                  <a:noFill/>
                </a:ln>
                <a:solidFill>
                  <a:srgbClr val="FFFFFF"/>
                </a:solidFill>
                <a:effectLst/>
                <a:uLnTx/>
                <a:uFillTx/>
                <a:latin typeface="Arial"/>
                <a:ea typeface="+mn-ea"/>
                <a:cs typeface="+mn-cs"/>
              </a:rPr>
            </a:br>
            <a:r>
              <a:rPr kumimoji="0" lang="en-US" sz="5400" b="0" i="0" u="none" strike="noStrike" kern="1200" cap="none" spc="0" normalizeH="0" baseline="0" noProof="0" dirty="0">
                <a:ln>
                  <a:noFill/>
                </a:ln>
                <a:solidFill>
                  <a:srgbClr val="FFFFFF"/>
                </a:solidFill>
                <a:effectLst/>
                <a:uLnTx/>
                <a:uFillTx/>
                <a:latin typeface="Arial"/>
                <a:ea typeface="+mn-ea"/>
                <a:cs typeface="+mn-cs"/>
              </a:rPr>
              <a:t>for training </a:t>
            </a:r>
            <a:br>
              <a:rPr kumimoji="0" lang="en-US" sz="5400" b="0" i="0" u="none" strike="noStrike" kern="1200" cap="none" spc="0" normalizeH="0" baseline="0" noProof="0" dirty="0">
                <a:ln>
                  <a:noFill/>
                </a:ln>
                <a:solidFill>
                  <a:srgbClr val="FFFFFF"/>
                </a:solidFill>
                <a:effectLst/>
                <a:uLnTx/>
                <a:uFillTx/>
                <a:latin typeface="Arial"/>
                <a:ea typeface="+mn-ea"/>
                <a:cs typeface="+mn-cs"/>
              </a:rPr>
            </a:br>
            <a:r>
              <a:rPr kumimoji="0" lang="en-US" sz="5400" b="0" i="0" u="none" strike="noStrike" kern="1200" cap="none" spc="0" normalizeH="0" baseline="0" noProof="0" dirty="0">
                <a:ln>
                  <a:noFill/>
                </a:ln>
                <a:solidFill>
                  <a:srgbClr val="FFFFFF"/>
                </a:solidFill>
                <a:effectLst/>
                <a:uLnTx/>
                <a:uFillTx/>
                <a:latin typeface="Arial"/>
                <a:ea typeface="+mn-ea"/>
                <a:cs typeface="+mn-cs"/>
              </a:rPr>
              <a:t>future leaders”</a:t>
            </a:r>
            <a:br>
              <a:rPr kumimoji="0" lang="en-US" sz="5400" b="0" i="0" u="none" strike="noStrike" kern="1200" cap="none" spc="0" normalizeH="0" baseline="0" noProof="0" dirty="0">
                <a:ln>
                  <a:noFill/>
                </a:ln>
                <a:solidFill>
                  <a:srgbClr val="FFFFFF"/>
                </a:solidFill>
                <a:effectLst/>
                <a:uLnTx/>
                <a:uFillTx/>
                <a:latin typeface="Arial"/>
                <a:ea typeface="+mn-ea"/>
                <a:cs typeface="+mn-cs"/>
              </a:rPr>
            </a:br>
            <a:br>
              <a:rPr kumimoji="0" lang="en-US" sz="5400" b="0" i="0" u="none" strike="noStrike" kern="1200" cap="none" spc="0" normalizeH="0" baseline="0" noProof="0" dirty="0">
                <a:ln>
                  <a:noFill/>
                </a:ln>
                <a:solidFill>
                  <a:srgbClr val="FFFFFF"/>
                </a:solidFill>
                <a:effectLst/>
                <a:uLnTx/>
                <a:uFillTx/>
                <a:latin typeface="Arial"/>
                <a:ea typeface="+mn-ea"/>
                <a:cs typeface="+mn-cs"/>
              </a:rPr>
            </a:br>
            <a:endParaRPr kumimoji="0" lang="en-US" sz="5400" b="0" i="0"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358347386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7C085-9600-18B2-FDED-0A1F25D663EF}"/>
            </a:ext>
          </a:extLst>
        </p:cNvPr>
        <p:cNvGrpSpPr/>
        <p:nvPr/>
      </p:nvGrpSpPr>
      <p:grpSpPr>
        <a:xfrm>
          <a:off x="0" y="0"/>
          <a:ext cx="0" cy="0"/>
          <a:chOff x="0" y="0"/>
          <a:chExt cx="0" cy="0"/>
        </a:xfrm>
      </p:grpSpPr>
      <p:sp>
        <p:nvSpPr>
          <p:cNvPr id="4" name="Title 5">
            <a:extLst>
              <a:ext uri="{FF2B5EF4-FFF2-40B4-BE49-F238E27FC236}">
                <a16:creationId xmlns:a16="http://schemas.microsoft.com/office/drawing/2014/main" id="{E039228F-177D-1E9D-5656-82F556E9DE70}"/>
              </a:ext>
            </a:extLst>
          </p:cNvPr>
          <p:cNvSpPr>
            <a:spLocks noGrp="1"/>
          </p:cNvSpPr>
          <p:nvPr>
            <p:ph type="title"/>
          </p:nvPr>
        </p:nvSpPr>
        <p:spPr>
          <a:xfrm>
            <a:off x="334963" y="405458"/>
            <a:ext cx="11522074" cy="601540"/>
          </a:xfrm>
        </p:spPr>
        <p:txBody>
          <a:bodyPr>
            <a:normAutofit/>
          </a:bodyPr>
          <a:lstStyle/>
          <a:p>
            <a:r>
              <a:rPr lang="en-US" sz="3000" dirty="0">
                <a:latin typeface="Denim INK" panose="020B0504030102020204" pitchFamily="34" charset="0"/>
                <a:ea typeface="Denim INK" panose="020B0504030102020204" pitchFamily="34" charset="0"/>
                <a:cs typeface="Denim INK" panose="020B0504030102020204" pitchFamily="34" charset="0"/>
              </a:rPr>
              <a:t>2025 recruited AITHYRA Principal Investigators have started in Vienna </a:t>
            </a:r>
          </a:p>
        </p:txBody>
      </p:sp>
      <p:pic>
        <p:nvPicPr>
          <p:cNvPr id="2" name="Picture 2" descr="No alternative text description for this image">
            <a:extLst>
              <a:ext uri="{FF2B5EF4-FFF2-40B4-BE49-F238E27FC236}">
                <a16:creationId xmlns:a16="http://schemas.microsoft.com/office/drawing/2014/main" id="{F1C58CED-6F50-A660-67D1-98D60182B2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982"/>
          <a:stretch>
            <a:fillRect/>
          </a:stretch>
        </p:blipFill>
        <p:spPr bwMode="auto">
          <a:xfrm>
            <a:off x="338828" y="1194799"/>
            <a:ext cx="11454384" cy="411171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9531CFB-1D2F-2D65-EDDE-4792AF4CCC9D}"/>
              </a:ext>
            </a:extLst>
          </p:cNvPr>
          <p:cNvSpPr txBox="1"/>
          <p:nvPr/>
        </p:nvSpPr>
        <p:spPr>
          <a:xfrm>
            <a:off x="338828" y="5424407"/>
            <a:ext cx="2868169" cy="1354217"/>
          </a:xfrm>
          <a:prstGeom prst="rect">
            <a:avLst/>
          </a:prstGeom>
          <a:solidFill>
            <a:srgbClr val="F3F3F3"/>
          </a:solidFill>
        </p:spPr>
        <p:txBody>
          <a:bodyPr wrap="square" rtlCol="0">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Ariane Mora</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PhD in CS Queensland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Postdoc Caltech </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(Frances Arnold’s lab)</a:t>
            </a:r>
          </a:p>
        </p:txBody>
      </p:sp>
      <p:sp>
        <p:nvSpPr>
          <p:cNvPr id="6" name="TextBox 5">
            <a:extLst>
              <a:ext uri="{FF2B5EF4-FFF2-40B4-BE49-F238E27FC236}">
                <a16:creationId xmlns:a16="http://schemas.microsoft.com/office/drawing/2014/main" id="{F92D6C63-BDAB-B790-C929-B3D201C1D2A3}"/>
              </a:ext>
            </a:extLst>
          </p:cNvPr>
          <p:cNvSpPr txBox="1"/>
          <p:nvPr/>
        </p:nvSpPr>
        <p:spPr>
          <a:xfrm>
            <a:off x="3191258" y="5424407"/>
            <a:ext cx="3014470" cy="135421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Jason </a:t>
            </a:r>
            <a:r>
              <a:rPr kumimoji="0" lang="en-US" sz="1800" b="1"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Nomburg</a:t>
            </a:r>
            <a:endPar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endParaRP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PhD in Virology Harvard</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Postdoc UCSF/Gladstone (Jennifer </a:t>
            </a:r>
            <a:r>
              <a:rPr kumimoji="0" lang="en-US" sz="18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Doudna’s</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lab)</a:t>
            </a:r>
          </a:p>
        </p:txBody>
      </p:sp>
      <p:sp>
        <p:nvSpPr>
          <p:cNvPr id="7" name="TextBox 6">
            <a:extLst>
              <a:ext uri="{FF2B5EF4-FFF2-40B4-BE49-F238E27FC236}">
                <a16:creationId xmlns:a16="http://schemas.microsoft.com/office/drawing/2014/main" id="{002F7791-889E-65EE-CD94-848DE990666B}"/>
              </a:ext>
            </a:extLst>
          </p:cNvPr>
          <p:cNvSpPr txBox="1"/>
          <p:nvPr/>
        </p:nvSpPr>
        <p:spPr>
          <a:xfrm>
            <a:off x="6284976" y="5424407"/>
            <a:ext cx="2709672" cy="135421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Alex Tong</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PhD in CS Yale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Postdoc MILA </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a:t>
            </a:r>
            <a:r>
              <a:rPr kumimoji="0" lang="en-US" sz="18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Yoshua</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a:t>
            </a:r>
            <a:r>
              <a:rPr kumimoji="0" lang="en-US" sz="1800" b="0" i="0" u="none" strike="noStrike" kern="1200" cap="none" spc="0" normalizeH="0" baseline="0" noProof="0" dirty="0" err="1">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Bengio’s</a:t>
            </a: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 lab)</a:t>
            </a:r>
          </a:p>
        </p:txBody>
      </p:sp>
      <p:sp>
        <p:nvSpPr>
          <p:cNvPr id="8" name="TextBox 7">
            <a:extLst>
              <a:ext uri="{FF2B5EF4-FFF2-40B4-BE49-F238E27FC236}">
                <a16:creationId xmlns:a16="http://schemas.microsoft.com/office/drawing/2014/main" id="{0A27FD6F-39AF-0761-C8FF-F5674FD6A34F}"/>
              </a:ext>
            </a:extLst>
          </p:cNvPr>
          <p:cNvSpPr txBox="1"/>
          <p:nvPr/>
        </p:nvSpPr>
        <p:spPr>
          <a:xfrm>
            <a:off x="9073896" y="5424407"/>
            <a:ext cx="2868169" cy="135421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Xinyi Zhang</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PhD in CS MIT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Postdoc Sloan Kettering</a:t>
            </a: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Denim INK" panose="020B0504030102020204" pitchFamily="34" charset="0"/>
                <a:ea typeface="Denim INK" panose="020B0504030102020204" pitchFamily="34" charset="0"/>
                <a:cs typeface="Denim INK" panose="020B0504030102020204" pitchFamily="34" charset="0"/>
              </a:rPr>
              <a:t>(Dana Peer’s lab)</a:t>
            </a:r>
          </a:p>
        </p:txBody>
      </p:sp>
    </p:spTree>
    <p:extLst>
      <p:ext uri="{BB962C8B-B14F-4D97-AF65-F5344CB8AC3E}">
        <p14:creationId xmlns:p14="http://schemas.microsoft.com/office/powerpoint/2010/main" val="304144179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BBDADA"/>
        </a:solidFill>
        <a:effectLst/>
      </p:bgPr>
    </p:bg>
    <p:spTree>
      <p:nvGrpSpPr>
        <p:cNvPr id="1" name="">
          <a:extLst>
            <a:ext uri="{FF2B5EF4-FFF2-40B4-BE49-F238E27FC236}">
              <a16:creationId xmlns:a16="http://schemas.microsoft.com/office/drawing/2014/main" id="{D26F4DCE-4DB4-1BEB-B053-9BF14AA9D12A}"/>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768D1260-3B87-8485-879E-BE40639FD121}"/>
              </a:ext>
            </a:extLst>
          </p:cNvPr>
          <p:cNvSpPr/>
          <p:nvPr/>
        </p:nvSpPr>
        <p:spPr>
          <a:xfrm>
            <a:off x="848722" y="1659118"/>
            <a:ext cx="10494556" cy="4232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DE" sz="4400" b="1">
                <a:solidFill>
                  <a:schemeClr val="tx1"/>
                </a:solidFill>
                <a:latin typeface="Georgia"/>
                <a:ea typeface="+mn-lt"/>
                <a:cs typeface="Arial"/>
              </a:rPr>
              <a:t>Ausklang &amp; Networking</a:t>
            </a:r>
            <a:endParaRPr lang="de-DE" sz="4400" b="1">
              <a:solidFill>
                <a:schemeClr val="tx1"/>
              </a:solidFill>
              <a:latin typeface="Georgia"/>
              <a:cs typeface="Arial"/>
            </a:endParaRPr>
          </a:p>
          <a:p>
            <a:pPr algn="ctr"/>
            <a:endParaRPr lang="de-DE" sz="3200">
              <a:solidFill>
                <a:schemeClr val="tx1"/>
              </a:solidFill>
              <a:latin typeface="Georgia"/>
              <a:cs typeface="Arial"/>
            </a:endParaRPr>
          </a:p>
          <a:p>
            <a:pPr algn="ctr"/>
            <a:r>
              <a:rPr lang="de-DE" sz="3200">
                <a:solidFill>
                  <a:schemeClr val="tx1"/>
                </a:solidFill>
                <a:latin typeface="Georgia"/>
                <a:cs typeface="Arial"/>
              </a:rPr>
              <a:t>Wir freuen uns, Sie morgen </a:t>
            </a:r>
            <a:endParaRPr lang="de-DE">
              <a:solidFill>
                <a:schemeClr val="tx1"/>
              </a:solidFill>
              <a:latin typeface="Brevia Regular"/>
              <a:cs typeface="Arial"/>
            </a:endParaRPr>
          </a:p>
          <a:p>
            <a:pPr algn="ctr"/>
            <a:r>
              <a:rPr lang="de-DE" sz="3200">
                <a:solidFill>
                  <a:schemeClr val="tx1"/>
                </a:solidFill>
                <a:latin typeface="Georgia"/>
                <a:cs typeface="Arial"/>
              </a:rPr>
              <a:t>wieder begrüßen zu dürfen.</a:t>
            </a:r>
            <a:endParaRPr lang="de-DE">
              <a:solidFill>
                <a:schemeClr val="tx1"/>
              </a:solidFill>
            </a:endParaRPr>
          </a:p>
          <a:p>
            <a:endParaRPr lang="de-DE" sz="5400">
              <a:highlight>
                <a:srgbClr val="00A3A3"/>
              </a:highlight>
              <a:latin typeface="Georgia"/>
              <a:cs typeface="Arial"/>
            </a:endParaRPr>
          </a:p>
        </p:txBody>
      </p:sp>
      <p:pic>
        <p:nvPicPr>
          <p:cNvPr id="3" name="Grafik 2">
            <a:extLst>
              <a:ext uri="{FF2B5EF4-FFF2-40B4-BE49-F238E27FC236}">
                <a16:creationId xmlns:a16="http://schemas.microsoft.com/office/drawing/2014/main" id="{F0338028-10BD-38E1-3749-6C155BBC29B6}"/>
              </a:ext>
            </a:extLst>
          </p:cNvPr>
          <p:cNvPicPr>
            <a:picLocks noChangeAspect="1"/>
          </p:cNvPicPr>
          <p:nvPr/>
        </p:nvPicPr>
        <p:blipFill>
          <a:blip r:embed="rId2"/>
          <a:stretch>
            <a:fillRect/>
          </a:stretch>
        </p:blipFill>
        <p:spPr>
          <a:xfrm>
            <a:off x="10468498" y="5568427"/>
            <a:ext cx="874780" cy="646654"/>
          </a:xfrm>
          <a:prstGeom prst="rect">
            <a:avLst/>
          </a:prstGeom>
        </p:spPr>
      </p:pic>
    </p:spTree>
    <p:extLst>
      <p:ext uri="{BB962C8B-B14F-4D97-AF65-F5344CB8AC3E}">
        <p14:creationId xmlns:p14="http://schemas.microsoft.com/office/powerpoint/2010/main" val="129398082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A3A3"/>
        </a:solidFill>
        <a:effectLst/>
      </p:bgPr>
    </p:bg>
    <p:spTree>
      <p:nvGrpSpPr>
        <p:cNvPr id="1" name="">
          <a:extLst>
            <a:ext uri="{FF2B5EF4-FFF2-40B4-BE49-F238E27FC236}">
              <a16:creationId xmlns:a16="http://schemas.microsoft.com/office/drawing/2014/main" id="{922F1C57-0F64-DFC3-82AA-EEE24541C874}"/>
            </a:ext>
          </a:extLst>
        </p:cNvPr>
        <p:cNvGrpSpPr/>
        <p:nvPr/>
      </p:nvGrpSpPr>
      <p:grpSpPr>
        <a:xfrm>
          <a:off x="0" y="0"/>
          <a:ext cx="0" cy="0"/>
          <a:chOff x="0" y="0"/>
          <a:chExt cx="0" cy="0"/>
        </a:xfrm>
      </p:grpSpPr>
      <p:grpSp>
        <p:nvGrpSpPr>
          <p:cNvPr id="40" name="Group 13">
            <a:extLst>
              <a:ext uri="{FF2B5EF4-FFF2-40B4-BE49-F238E27FC236}">
                <a16:creationId xmlns:a16="http://schemas.microsoft.com/office/drawing/2014/main" id="{1AD9FF55-D095-D3EB-2BBF-EEC2AE0A8C09}"/>
              </a:ext>
            </a:extLst>
          </p:cNvPr>
          <p:cNvGrpSpPr/>
          <p:nvPr/>
        </p:nvGrpSpPr>
        <p:grpSpPr>
          <a:xfrm>
            <a:off x="0" y="60910"/>
            <a:ext cx="10476441" cy="2325973"/>
            <a:chOff x="0" y="-144661"/>
            <a:chExt cx="10765027" cy="4259467"/>
          </a:xfrm>
        </p:grpSpPr>
        <p:sp>
          <p:nvSpPr>
            <p:cNvPr id="39" name="TextBox 16">
              <a:extLst>
                <a:ext uri="{FF2B5EF4-FFF2-40B4-BE49-F238E27FC236}">
                  <a16:creationId xmlns:a16="http://schemas.microsoft.com/office/drawing/2014/main" id="{BB9D1568-DA3E-710A-D641-126A11A69E9B}"/>
                </a:ext>
              </a:extLst>
            </p:cNvPr>
            <p:cNvSpPr txBox="1"/>
            <p:nvPr/>
          </p:nvSpPr>
          <p:spPr>
            <a:xfrm>
              <a:off x="0" y="-144661"/>
              <a:ext cx="4114798" cy="4259467"/>
            </a:xfrm>
            <a:prstGeom prst="rect">
              <a:avLst/>
            </a:prstGeom>
          </p:spPr>
          <p:txBody>
            <a:bodyPr lIns="33867" tIns="33867" rIns="33867" bIns="33867" rtlCol="0" anchor="ctr"/>
            <a:lstStyle/>
            <a:p>
              <a:pPr marL="0" marR="0" lvl="0" indent="0" algn="ctr" defTabSz="609630" rtl="0" eaLnBrk="1" fontAlgn="auto" latinLnBrk="0" hangingPunct="1">
                <a:lnSpc>
                  <a:spcPts val="1491"/>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7" name="TextBox 17">
              <a:extLst>
                <a:ext uri="{FF2B5EF4-FFF2-40B4-BE49-F238E27FC236}">
                  <a16:creationId xmlns:a16="http://schemas.microsoft.com/office/drawing/2014/main" id="{384937F2-96EC-DEEA-ACD3-54D19AAE8508}"/>
                </a:ext>
              </a:extLst>
            </p:cNvPr>
            <p:cNvSpPr txBox="1"/>
            <p:nvPr/>
          </p:nvSpPr>
          <p:spPr>
            <a:xfrm>
              <a:off x="965461" y="-144661"/>
              <a:ext cx="9799566" cy="1322276"/>
            </a:xfrm>
            <a:prstGeom prst="rect">
              <a:avLst/>
            </a:prstGeom>
          </p:spPr>
          <p:txBody>
            <a:bodyPr wrap="square" lIns="0" tIns="0" rIns="0" bIns="0" rtlCol="0" anchor="t">
              <a:spAutoFit/>
            </a:bodyPr>
            <a:lstStyle/>
            <a:p>
              <a:pPr marL="0" marR="0" lvl="0" indent="0" algn="l" defTabSz="609630" rtl="0" eaLnBrk="1" fontAlgn="auto" latinLnBrk="0" hangingPunct="1">
                <a:lnSpc>
                  <a:spcPts val="2896"/>
                </a:lnSpc>
                <a:spcBef>
                  <a:spcPts val="0"/>
                </a:spcBef>
                <a:spcAft>
                  <a:spcPts val="0"/>
                </a:spcAft>
                <a:buClrTx/>
                <a:buSzTx/>
                <a:buFontTx/>
                <a:buNone/>
                <a:tabLst/>
                <a:defRPr/>
              </a:pPr>
              <a:endParaRPr kumimoji="0" lang="en-US" sz="2400" b="1" i="0" u="none" strike="noStrike" kern="1200" cap="none" spc="0" normalizeH="0" baseline="0" noProof="0">
                <a:ln>
                  <a:noFill/>
                </a:ln>
                <a:solidFill>
                  <a:srgbClr val="FFFFFF"/>
                </a:solidFill>
                <a:effectLst/>
                <a:uLnTx/>
                <a:uFillTx/>
                <a:latin typeface="Georgia" panose="02040502050405020303" pitchFamily="18" charset="0"/>
                <a:ea typeface="Calibri"/>
                <a:cs typeface="Arial" panose="020B0604020202020204" pitchFamily="34" charset="0"/>
              </a:endParaRPr>
            </a:p>
            <a:p>
              <a:pPr marL="0" marR="0" lvl="0" indent="0" algn="l" defTabSz="609630" rtl="0" eaLnBrk="1" fontAlgn="auto" latinLnBrk="0" hangingPunct="1">
                <a:lnSpc>
                  <a:spcPts val="2896"/>
                </a:lnSpc>
                <a:spcBef>
                  <a:spcPts val="0"/>
                </a:spcBef>
                <a:spcAft>
                  <a:spcPts val="0"/>
                </a:spcAft>
                <a:buClrTx/>
                <a:buSzTx/>
                <a:buFontTx/>
                <a:buNone/>
                <a:tabLst/>
                <a:defRPr/>
              </a:pPr>
              <a:r>
                <a:rPr kumimoji="0" lang="en-US" sz="2400" b="1" i="0" u="none" strike="noStrike" kern="1200" cap="none" spc="0" normalizeH="0" baseline="0" noProof="0" err="1">
                  <a:ln>
                    <a:noFill/>
                  </a:ln>
                  <a:solidFill>
                    <a:srgbClr val="FFFFFF"/>
                  </a:solidFill>
                  <a:effectLst/>
                  <a:uLnTx/>
                  <a:uFillTx/>
                  <a:latin typeface="Georgia" panose="02040502050405020303" pitchFamily="18" charset="0"/>
                  <a:ea typeface="Calibri"/>
                  <a:cs typeface="Arial" panose="020B0604020202020204" pitchFamily="34" charset="0"/>
                </a:rPr>
                <a:t>Kommende</a:t>
              </a:r>
              <a:r>
                <a:rPr kumimoji="0" lang="en-US" sz="2400" b="1" i="0" u="none" strike="noStrike" kern="1200" cap="none" spc="0" normalizeH="0" baseline="0" noProof="0">
                  <a:ln>
                    <a:noFill/>
                  </a:ln>
                  <a:solidFill>
                    <a:srgbClr val="FFFFFF"/>
                  </a:solidFill>
                  <a:effectLst/>
                  <a:uLnTx/>
                  <a:uFillTx/>
                  <a:latin typeface="Georgia" panose="02040502050405020303" pitchFamily="18" charset="0"/>
                  <a:ea typeface="Calibri"/>
                  <a:cs typeface="Arial" panose="020B0604020202020204" pitchFamily="34" charset="0"/>
                </a:rPr>
                <a:t> </a:t>
              </a:r>
              <a:r>
                <a:rPr kumimoji="0" lang="en-US" sz="2400" b="1" i="0" u="none" strike="noStrike" kern="1200" cap="none" spc="0" normalizeH="0" baseline="0" noProof="0" err="1">
                  <a:ln>
                    <a:noFill/>
                  </a:ln>
                  <a:solidFill>
                    <a:srgbClr val="FFFFFF"/>
                  </a:solidFill>
                  <a:effectLst/>
                  <a:uLnTx/>
                  <a:uFillTx/>
                  <a:latin typeface="Georgia" panose="02040502050405020303" pitchFamily="18" charset="0"/>
                  <a:ea typeface="Calibri"/>
                  <a:cs typeface="Arial" panose="020B0604020202020204" pitchFamily="34" charset="0"/>
                </a:rPr>
                <a:t>Veranstaltungen</a:t>
              </a:r>
              <a:endParaRPr kumimoji="0" lang="de-DE" sz="2400" b="1" i="0" u="none" strike="noStrike" kern="1200" cap="none" spc="0" normalizeH="0" baseline="0" noProof="0">
                <a:ln>
                  <a:noFill/>
                </a:ln>
                <a:solidFill>
                  <a:prstClr val="black"/>
                </a:solidFill>
                <a:effectLst/>
                <a:uLnTx/>
                <a:uFillTx/>
                <a:latin typeface="Georgia" panose="02040502050405020303" pitchFamily="18" charset="0"/>
                <a:ea typeface="Calibri"/>
                <a:cs typeface="Arial" panose="020B0604020202020204" pitchFamily="34" charset="0"/>
              </a:endParaRPr>
            </a:p>
          </p:txBody>
        </p:sp>
      </p:grpSp>
      <p:sp>
        <p:nvSpPr>
          <p:cNvPr id="50" name="TextBox 9">
            <a:extLst>
              <a:ext uri="{FF2B5EF4-FFF2-40B4-BE49-F238E27FC236}">
                <a16:creationId xmlns:a16="http://schemas.microsoft.com/office/drawing/2014/main" id="{F5967934-E387-1477-A8AF-A16B00BA3972}"/>
              </a:ext>
            </a:extLst>
          </p:cNvPr>
          <p:cNvSpPr txBox="1"/>
          <p:nvPr/>
        </p:nvSpPr>
        <p:spPr>
          <a:xfrm>
            <a:off x="5387169" y="250992"/>
            <a:ext cx="6954117" cy="270908"/>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630" rtl="0" eaLnBrk="1" fontAlgn="auto" latinLnBrk="0" hangingPunct="1">
              <a:lnSpc>
                <a:spcPts val="2176"/>
              </a:lnSpc>
              <a:spcBef>
                <a:spcPts val="0"/>
              </a:spcBef>
              <a:spcAft>
                <a:spcPts val="0"/>
              </a:spcAft>
              <a:buClrTx/>
              <a:buSzTx/>
              <a:buFontTx/>
              <a:buNone/>
              <a:tabLst/>
              <a:defRPr/>
            </a:pPr>
            <a:r>
              <a:rPr kumimoji="0" lang="en-US" sz="1800" b="0" i="0" u="none" strike="noStrike" kern="1200" cap="none" spc="0" normalizeH="0" baseline="0" noProof="0">
                <a:ln>
                  <a:noFill/>
                </a:ln>
                <a:solidFill>
                  <a:srgbClr val="FFFFFF"/>
                </a:solidFill>
                <a:effectLst/>
                <a:uLnTx/>
                <a:uFillTx/>
                <a:latin typeface="Lora"/>
                <a:ea typeface="+mn-ea"/>
                <a:cs typeface="+mn-cs"/>
              </a:rPr>
              <a:t> </a:t>
            </a:r>
          </a:p>
        </p:txBody>
      </p:sp>
      <p:grpSp>
        <p:nvGrpSpPr>
          <p:cNvPr id="10" name="Group 3">
            <a:extLst>
              <a:ext uri="{FF2B5EF4-FFF2-40B4-BE49-F238E27FC236}">
                <a16:creationId xmlns:a16="http://schemas.microsoft.com/office/drawing/2014/main" id="{FBC5B6A1-1962-539B-8BCE-024EF3131448}"/>
              </a:ext>
            </a:extLst>
          </p:cNvPr>
          <p:cNvGrpSpPr>
            <a:grpSpLocks noChangeAspect="1"/>
          </p:cNvGrpSpPr>
          <p:nvPr/>
        </p:nvGrpSpPr>
        <p:grpSpPr>
          <a:xfrm>
            <a:off x="10244302" y="-392981"/>
            <a:ext cx="2325989" cy="2325973"/>
            <a:chOff x="0" y="0"/>
            <a:chExt cx="6350000" cy="6349974"/>
          </a:xfrm>
        </p:grpSpPr>
        <p:sp>
          <p:nvSpPr>
            <p:cNvPr id="11" name="Freeform 4">
              <a:extLst>
                <a:ext uri="{FF2B5EF4-FFF2-40B4-BE49-F238E27FC236}">
                  <a16:creationId xmlns:a16="http://schemas.microsoft.com/office/drawing/2014/main" id="{F73EEDF5-DB30-2A4E-8772-F25A7BAC6317}"/>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t="-19324" b="-19324"/>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de-AT"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3" name="Gruppieren 22">
            <a:extLst>
              <a:ext uri="{FF2B5EF4-FFF2-40B4-BE49-F238E27FC236}">
                <a16:creationId xmlns:a16="http://schemas.microsoft.com/office/drawing/2014/main" id="{D883D413-0DDF-0E5F-23EC-85BF16D63ABA}"/>
              </a:ext>
            </a:extLst>
          </p:cNvPr>
          <p:cNvGrpSpPr/>
          <p:nvPr/>
        </p:nvGrpSpPr>
        <p:grpSpPr>
          <a:xfrm>
            <a:off x="4218319" y="5892713"/>
            <a:ext cx="3763154" cy="707694"/>
            <a:chOff x="7929356" y="7590131"/>
            <a:chExt cx="5644731" cy="1061540"/>
          </a:xfrm>
        </p:grpSpPr>
        <p:sp>
          <p:nvSpPr>
            <p:cNvPr id="9" name="Textfeld 8">
              <a:extLst>
                <a:ext uri="{FF2B5EF4-FFF2-40B4-BE49-F238E27FC236}">
                  <a16:creationId xmlns:a16="http://schemas.microsoft.com/office/drawing/2014/main" id="{8F3A6C54-C9F0-D513-D2AC-8D51E379F0D4}"/>
                </a:ext>
              </a:extLst>
            </p:cNvPr>
            <p:cNvSpPr txBox="1">
              <a:spLocks/>
            </p:cNvSpPr>
            <p:nvPr/>
          </p:nvSpPr>
          <p:spPr>
            <a:xfrm>
              <a:off x="7929356" y="7590131"/>
              <a:ext cx="5644731" cy="1061540"/>
            </a:xfrm>
            <a:prstGeom prst="rect">
              <a:avLst/>
            </a:prstGeom>
            <a:noFill/>
          </p:spPr>
          <p:txBody>
            <a:bodyPr wrap="square" rtlCol="0">
              <a:spAutoFit/>
            </a:bodyPr>
            <a:lstStyle/>
            <a:p>
              <a:pPr marL="0" marR="0" lvl="0" indent="0" algn="ctr" defTabSz="609630" rtl="0" eaLnBrk="1" fontAlgn="auto" latinLnBrk="0" hangingPunct="1">
                <a:lnSpc>
                  <a:spcPct val="100000"/>
                </a:lnSpc>
                <a:spcBef>
                  <a:spcPts val="0"/>
                </a:spcBef>
                <a:spcAft>
                  <a:spcPts val="0"/>
                </a:spcAft>
                <a:buClrTx/>
                <a:buSzTx/>
                <a:buFontTx/>
                <a:buNone/>
                <a:tabLst/>
                <a:defRPr/>
              </a:pPr>
              <a:r>
                <a:rPr kumimoji="0" lang="de-AT" sz="1333" b="0" i="0" u="none" strike="noStrike" kern="1200" cap="none" spc="0" normalizeH="0" baseline="0" noProof="0">
                  <a:ln>
                    <a:noFill/>
                  </a:ln>
                  <a:solidFill>
                    <a:prstClr val="white"/>
                  </a:solidFill>
                  <a:effectLst/>
                  <a:uLnTx/>
                  <a:uFillTx/>
                  <a:latin typeface="Arial"/>
                  <a:ea typeface="+mn-ea"/>
                  <a:cs typeface="Arial"/>
                </a:rPr>
                <a:t>Mehr Informationen unter </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de-AT" sz="1333" b="0" i="0" u="none" strike="noStrike" kern="1200" cap="none" spc="0" normalizeH="0" baseline="0" noProof="0">
                  <a:ln>
                    <a:noFill/>
                  </a:ln>
                  <a:solidFill>
                    <a:prstClr val="white"/>
                  </a:solidFill>
                  <a:effectLst/>
                  <a:uLnTx/>
                  <a:uFillTx/>
                  <a:latin typeface="Arial"/>
                  <a:ea typeface="+mn-ea"/>
                  <a:cs typeface="Arial"/>
                  <a:hlinkClick r:id="rId3">
                    <a:extLst>
                      <a:ext uri="{A12FA001-AC4F-418D-AE19-62706E023703}">
                        <ahyp:hlinkClr xmlns:ahyp="http://schemas.microsoft.com/office/drawing/2018/hyperlinkcolor" val="tx"/>
                      </a:ext>
                    </a:extLst>
                  </a:hlinkClick>
                </a:rPr>
                <a:t>www.stiften.at</a:t>
              </a:r>
              <a:r>
                <a:rPr kumimoji="0" lang="de-AT" sz="1333" b="0" i="0" u="none" strike="noStrike" kern="1200" cap="none" spc="0" normalizeH="0" baseline="0" noProof="0">
                  <a:ln>
                    <a:noFill/>
                  </a:ln>
                  <a:solidFill>
                    <a:prstClr val="white"/>
                  </a:solidFill>
                  <a:effectLst/>
                  <a:uLnTx/>
                  <a:uFillTx/>
                  <a:latin typeface="Arial"/>
                  <a:ea typeface="+mn-ea"/>
                  <a:cs typeface="Arial"/>
                </a:rPr>
                <a:t> </a:t>
              </a:r>
            </a:p>
            <a:p>
              <a:pPr marL="0" marR="0" lvl="0" indent="0" algn="ctr" defTabSz="609630" rtl="0" eaLnBrk="1" fontAlgn="auto" latinLnBrk="0" hangingPunct="1">
                <a:lnSpc>
                  <a:spcPct val="100000"/>
                </a:lnSpc>
                <a:spcBef>
                  <a:spcPts val="0"/>
                </a:spcBef>
                <a:spcAft>
                  <a:spcPts val="0"/>
                </a:spcAft>
                <a:buClrTx/>
                <a:buSzTx/>
                <a:buFontTx/>
                <a:buNone/>
                <a:tabLst/>
                <a:defRPr/>
              </a:pPr>
              <a:r>
                <a:rPr kumimoji="0" lang="de-AT" sz="1333" b="0" i="0" u="none" strike="noStrike" kern="1200" cap="none" spc="0" normalizeH="0" baseline="0" noProof="0">
                  <a:ln>
                    <a:noFill/>
                  </a:ln>
                  <a:solidFill>
                    <a:prstClr val="white"/>
                  </a:solidFill>
                  <a:effectLst/>
                  <a:uLnTx/>
                  <a:uFillTx/>
                  <a:latin typeface="Arial"/>
                  <a:ea typeface="+mn-ea"/>
                  <a:cs typeface="Arial"/>
                </a:rPr>
                <a:t>        Verband für gemeinnütziges Stiften</a:t>
              </a:r>
            </a:p>
          </p:txBody>
        </p:sp>
        <p:pic>
          <p:nvPicPr>
            <p:cNvPr id="22" name="Grafik 21">
              <a:extLst>
                <a:ext uri="{FF2B5EF4-FFF2-40B4-BE49-F238E27FC236}">
                  <a16:creationId xmlns:a16="http://schemas.microsoft.com/office/drawing/2014/main" id="{0C8C9721-556B-402F-7816-02FB7B0D5959}"/>
                </a:ext>
              </a:extLst>
            </p:cNvPr>
            <p:cNvPicPr>
              <a:picLocks noChangeAspect="1"/>
            </p:cNvPicPr>
            <p:nvPr/>
          </p:nvPicPr>
          <p:blipFill>
            <a:blip r:embed="rId4"/>
            <a:stretch>
              <a:fillRect/>
            </a:stretch>
          </p:blipFill>
          <p:spPr>
            <a:xfrm>
              <a:off x="8583709" y="8153162"/>
              <a:ext cx="337440" cy="337440"/>
            </a:xfrm>
            <a:prstGeom prst="rect">
              <a:avLst/>
            </a:prstGeom>
          </p:spPr>
        </p:pic>
      </p:grpSp>
      <p:graphicFrame>
        <p:nvGraphicFramePr>
          <p:cNvPr id="2" name="Tabelle 1">
            <a:extLst>
              <a:ext uri="{FF2B5EF4-FFF2-40B4-BE49-F238E27FC236}">
                <a16:creationId xmlns:a16="http://schemas.microsoft.com/office/drawing/2014/main" id="{5F2A5211-06CC-C1DC-848F-A4B50E6BF83A}"/>
              </a:ext>
            </a:extLst>
          </p:cNvPr>
          <p:cNvGraphicFramePr>
            <a:graphicFrameLocks noGrp="1"/>
          </p:cNvGraphicFramePr>
          <p:nvPr>
            <p:extLst>
              <p:ext uri="{D42A27DB-BD31-4B8C-83A1-F6EECF244321}">
                <p14:modId xmlns:p14="http://schemas.microsoft.com/office/powerpoint/2010/main" val="751925825"/>
              </p:ext>
            </p:extLst>
          </p:nvPr>
        </p:nvGraphicFramePr>
        <p:xfrm>
          <a:off x="665526" y="968504"/>
          <a:ext cx="10459313" cy="5027838"/>
        </p:xfrm>
        <a:graphic>
          <a:graphicData uri="http://schemas.openxmlformats.org/drawingml/2006/table">
            <a:tbl>
              <a:tblPr firstRow="1" bandRow="1">
                <a:tableStyleId>{5C22544A-7EE6-4342-B048-85BDC9FD1C3A}</a:tableStyleId>
              </a:tblPr>
              <a:tblGrid>
                <a:gridCol w="2427741">
                  <a:extLst>
                    <a:ext uri="{9D8B030D-6E8A-4147-A177-3AD203B41FA5}">
                      <a16:colId xmlns:a16="http://schemas.microsoft.com/office/drawing/2014/main" val="1437199496"/>
                    </a:ext>
                  </a:extLst>
                </a:gridCol>
                <a:gridCol w="8031572">
                  <a:extLst>
                    <a:ext uri="{9D8B030D-6E8A-4147-A177-3AD203B41FA5}">
                      <a16:colId xmlns:a16="http://schemas.microsoft.com/office/drawing/2014/main" val="2142055278"/>
                    </a:ext>
                  </a:extLst>
                </a:gridCol>
              </a:tblGrid>
              <a:tr h="698046">
                <a:tc>
                  <a:txBody>
                    <a:bodyPr/>
                    <a:lstStyle/>
                    <a:p>
                      <a:r>
                        <a:rPr lang="de-DE" sz="1600" b="1" kern="1200">
                          <a:solidFill>
                            <a:schemeClr val="bg1"/>
                          </a:solidFill>
                          <a:effectLst/>
                          <a:latin typeface="Arial"/>
                          <a:ea typeface="+mn-ea"/>
                          <a:cs typeface="Arial"/>
                        </a:rPr>
                        <a:t>21. Oktober 2026</a:t>
                      </a:r>
                    </a:p>
                    <a:p>
                      <a:r>
                        <a:rPr lang="de-DE" sz="1600" b="0" kern="1200">
                          <a:solidFill>
                            <a:schemeClr val="bg1"/>
                          </a:solidFill>
                          <a:effectLst/>
                          <a:latin typeface="Arial"/>
                          <a:ea typeface="+mn-ea"/>
                          <a:cs typeface="Arial"/>
                        </a:rPr>
                        <a:t>9.30 – 16 Uhr</a:t>
                      </a:r>
                      <a:endParaRPr lang="de-AT" sz="1600" b="0" kern="1200">
                        <a:solidFill>
                          <a:schemeClr val="bg1"/>
                        </a:solidFill>
                        <a:effectLst/>
                        <a:latin typeface="Arial"/>
                        <a:ea typeface="+mn-ea"/>
                        <a:cs typeface="Arial"/>
                      </a:endParaRPr>
                    </a:p>
                  </a:txBody>
                  <a:tcPr marL="60960" marR="60960" marT="30480" marB="3048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rtl="0" eaLnBrk="1" fontAlgn="auto" latinLnBrk="0" hangingPunct="1">
                        <a:lnSpc>
                          <a:spcPct val="100000"/>
                        </a:lnSpc>
                        <a:spcBef>
                          <a:spcPts val="0"/>
                        </a:spcBef>
                        <a:spcAft>
                          <a:spcPts val="0"/>
                        </a:spcAft>
                        <a:buClrTx/>
                        <a:buSzTx/>
                        <a:buFontTx/>
                        <a:buNone/>
                      </a:pPr>
                      <a:r>
                        <a:rPr lang="de-DE" sz="1600" b="1" kern="1200">
                          <a:solidFill>
                            <a:schemeClr val="bg1"/>
                          </a:solidFill>
                          <a:effectLst/>
                          <a:latin typeface="Arial"/>
                          <a:ea typeface="+mn-ea"/>
                          <a:cs typeface="Arial"/>
                        </a:rPr>
                        <a:t>Einführungsseminar: Stiftungen in Österreich</a:t>
                      </a:r>
                      <a:endParaRPr lang="en-US"/>
                    </a:p>
                    <a:p>
                      <a:pPr marL="342900" lvl="0" indent="-342900">
                        <a:buFont typeface="Arial" panose="020B0604020202020204" pitchFamily="34" charset="0"/>
                        <a:buChar char="•"/>
                      </a:pPr>
                      <a:r>
                        <a:rPr lang="de-DE" sz="1600" b="0">
                          <a:solidFill>
                            <a:schemeClr val="bg1"/>
                          </a:solidFill>
                          <a:effectLst/>
                          <a:latin typeface="Arial"/>
                          <a:cs typeface="Arial"/>
                        </a:rPr>
                        <a:t>Günther Lutschinger, Verband für gemeinnütziges Stiften</a:t>
                      </a:r>
                      <a:endParaRPr lang="de-DE" sz="1600" b="0" kern="1200">
                        <a:solidFill>
                          <a:schemeClr val="bg1"/>
                        </a:solidFill>
                        <a:effectLst/>
                        <a:latin typeface="Arial"/>
                        <a:ea typeface="+mn-ea"/>
                        <a:cs typeface="Arial"/>
                      </a:endParaRPr>
                    </a:p>
                  </a:txBody>
                  <a:tcPr marL="60960" marR="60960" marT="30480" marB="3048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77546562"/>
                  </a:ext>
                </a:extLst>
              </a:tr>
              <a:tr h="1219200">
                <a:tc>
                  <a:txBody>
                    <a:bodyPr/>
                    <a:lstStyle/>
                    <a:p>
                      <a:r>
                        <a:rPr lang="de-AT" sz="1600" b="1" kern="1200">
                          <a:solidFill>
                            <a:schemeClr val="bg1"/>
                          </a:solidFill>
                          <a:effectLst/>
                          <a:latin typeface="Arial"/>
                          <a:ea typeface="+mn-ea"/>
                          <a:cs typeface="Arial"/>
                        </a:rPr>
                        <a:t>21. Oktober 2026</a:t>
                      </a:r>
                    </a:p>
                    <a:p>
                      <a:r>
                        <a:rPr lang="de-AT" sz="1600" b="0" kern="1200">
                          <a:solidFill>
                            <a:schemeClr val="bg1"/>
                          </a:solidFill>
                          <a:effectLst/>
                          <a:latin typeface="Arial"/>
                          <a:ea typeface="+mn-ea"/>
                          <a:cs typeface="Arial"/>
                        </a:rPr>
                        <a:t>ab 17 Uhr</a:t>
                      </a:r>
                    </a:p>
                  </a:txBody>
                  <a:tcPr marL="60960" marR="60960" marT="30480" marB="3048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de-AT" sz="1600" b="1" kern="1200">
                          <a:solidFill>
                            <a:schemeClr val="lt1"/>
                          </a:solidFill>
                          <a:effectLst/>
                          <a:latin typeface="Arial"/>
                          <a:ea typeface="+mn-ea"/>
                          <a:cs typeface="Arial"/>
                        </a:rPr>
                        <a:t>Marktausblick Immobilien – </a:t>
                      </a:r>
                    </a:p>
                    <a:p>
                      <a:r>
                        <a:rPr lang="de-AT" sz="1600" b="1" kern="1200">
                          <a:solidFill>
                            <a:schemeClr val="lt1"/>
                          </a:solidFill>
                          <a:effectLst/>
                          <a:latin typeface="Arial"/>
                          <a:ea typeface="+mn-ea"/>
                          <a:cs typeface="Arial"/>
                        </a:rPr>
                        <a:t>Der Einfluss der Zinslandschaft auf Investitionsentscheidungen </a:t>
                      </a:r>
                      <a:endParaRPr lang="de-DE" sz="1600" b="1" kern="1200">
                        <a:solidFill>
                          <a:schemeClr val="bg1"/>
                        </a:solidFill>
                        <a:effectLst/>
                        <a:latin typeface="Arial"/>
                        <a:ea typeface="+mn-ea"/>
                        <a:cs typeface="Arial"/>
                      </a:endParaRPr>
                    </a:p>
                    <a:p>
                      <a:pPr marL="342900" lvl="0" indent="-342900">
                        <a:buFont typeface="Arial" panose="020B0604020202020204" pitchFamily="34" charset="0"/>
                        <a:buChar char="•"/>
                      </a:pPr>
                      <a:r>
                        <a:rPr lang="de-DE" sz="1600" b="0" kern="1200">
                          <a:solidFill>
                            <a:schemeClr val="bg1"/>
                          </a:solidFill>
                          <a:effectLst/>
                          <a:latin typeface="Arial"/>
                          <a:ea typeface="+mn-ea"/>
                          <a:cs typeface="Arial"/>
                        </a:rPr>
                        <a:t>Vortrag und Austausch mit Experten der </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a:solidFill>
                            <a:schemeClr val="bg1"/>
                          </a:solidFill>
                          <a:effectLst/>
                          <a:latin typeface="Arial"/>
                          <a:ea typeface="+mn-ea"/>
                          <a:cs typeface="Arial"/>
                        </a:rPr>
                        <a:t>    Liechtensteinischen Landesbank (Österreich) AG</a:t>
                      </a:r>
                    </a:p>
                    <a:p>
                      <a:endParaRPr lang="de-DE" sz="1200" b="0" kern="1200">
                        <a:solidFill>
                          <a:schemeClr val="bg1"/>
                        </a:solidFill>
                        <a:effectLst/>
                        <a:latin typeface="Arial"/>
                        <a:ea typeface="+mn-ea"/>
                        <a:cs typeface="Arial"/>
                      </a:endParaRPr>
                    </a:p>
                  </a:txBody>
                  <a:tcPr marL="60960" marR="60960" marT="30480" marB="3048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539241281"/>
                  </a:ext>
                </a:extLst>
              </a:tr>
              <a:tr h="31105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600" b="1" kern="1200">
                          <a:solidFill>
                            <a:schemeClr val="bg1"/>
                          </a:solidFill>
                          <a:effectLst/>
                          <a:latin typeface="Arial"/>
                          <a:ea typeface="+mn-ea"/>
                          <a:cs typeface="Arial"/>
                        </a:rPr>
                        <a:t>10. November 2026</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a:solidFill>
                            <a:schemeClr val="bg1"/>
                          </a:solidFill>
                          <a:effectLst/>
                          <a:latin typeface="Arial"/>
                          <a:ea typeface="+mn-ea"/>
                          <a:cs typeface="Arial"/>
                        </a:rPr>
                        <a:t>13 – 16.30 Uhr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600" b="0" kern="1200">
                        <a:solidFill>
                          <a:schemeClr val="bg1"/>
                        </a:solidFill>
                        <a:effectLst/>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600" b="0" kern="1200">
                        <a:solidFill>
                          <a:schemeClr val="bg1"/>
                        </a:solidFill>
                        <a:effectLst/>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600" b="1" kern="1200">
                          <a:solidFill>
                            <a:schemeClr val="bg1"/>
                          </a:solidFill>
                          <a:effectLst/>
                          <a:latin typeface="Arial"/>
                          <a:ea typeface="+mn-ea"/>
                          <a:cs typeface="Arial"/>
                        </a:rPr>
                        <a:t>17. November 2026</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a:solidFill>
                            <a:schemeClr val="bg1"/>
                          </a:solidFill>
                          <a:effectLst/>
                          <a:latin typeface="Arial"/>
                          <a:ea typeface="+mn-ea"/>
                          <a:cs typeface="Arial"/>
                        </a:rPr>
                        <a:t>9 – 13 Uhr</a:t>
                      </a:r>
                    </a:p>
                    <a:p>
                      <a:endParaRPr lang="de-AT" sz="1600" b="1" kern="1200">
                        <a:solidFill>
                          <a:schemeClr val="bg1"/>
                        </a:solidFill>
                        <a:effectLst/>
                        <a:latin typeface="Arial"/>
                        <a:ea typeface="+mn-ea"/>
                        <a:cs typeface="Arial"/>
                      </a:endParaRPr>
                    </a:p>
                    <a:p>
                      <a:endParaRPr lang="de-AT" sz="1600" b="1" kern="1200">
                        <a:solidFill>
                          <a:schemeClr val="bg1"/>
                        </a:solidFill>
                        <a:effectLst/>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600" b="1" kern="1200">
                          <a:solidFill>
                            <a:schemeClr val="bg1"/>
                          </a:solidFill>
                          <a:effectLst/>
                          <a:latin typeface="Arial"/>
                          <a:ea typeface="+mn-ea"/>
                          <a:cs typeface="Arial"/>
                        </a:rPr>
                        <a:t>26. November 2026</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600" b="0" kern="1200">
                          <a:solidFill>
                            <a:schemeClr val="bg1"/>
                          </a:solidFill>
                          <a:effectLst/>
                          <a:latin typeface="Arial"/>
                          <a:ea typeface="+mn-ea"/>
                          <a:cs typeface="Arial"/>
                        </a:rPr>
                        <a:t>13 – 17 Uhr</a:t>
                      </a:r>
                    </a:p>
                    <a:p>
                      <a:endParaRPr lang="de-AT" sz="1600" b="1" kern="1200">
                        <a:solidFill>
                          <a:schemeClr val="bg1"/>
                        </a:solidFill>
                        <a:effectLst/>
                        <a:latin typeface="Arial"/>
                        <a:ea typeface="+mn-ea"/>
                        <a:cs typeface="Arial"/>
                      </a:endParaRPr>
                    </a:p>
                  </a:txBody>
                  <a:tcPr marL="60960" marR="60960" marT="30480" marB="30480">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AT" sz="1600" b="1" kern="1200">
                          <a:solidFill>
                            <a:schemeClr val="bg1"/>
                          </a:solidFill>
                          <a:effectLst/>
                          <a:latin typeface="Arial"/>
                          <a:ea typeface="+mn-ea"/>
                          <a:cs typeface="Arial"/>
                        </a:rPr>
                        <a:t>Seminar </a:t>
                      </a:r>
                      <a:r>
                        <a:rPr lang="de-AT" sz="1600" b="1" i="0" kern="1200">
                          <a:solidFill>
                            <a:schemeClr val="bg1"/>
                          </a:solidFill>
                          <a:effectLst/>
                          <a:latin typeface="Arial"/>
                          <a:ea typeface="+mn-ea"/>
                          <a:cs typeface="Arial"/>
                        </a:rPr>
                        <a:t>Nachhaltige Anlagestrategien und ESG-Tools </a:t>
                      </a:r>
                    </a:p>
                    <a:p>
                      <a:r>
                        <a:rPr lang="de-AT" sz="1600" b="1" i="0" kern="1200">
                          <a:solidFill>
                            <a:schemeClr val="bg1"/>
                          </a:solidFill>
                          <a:effectLst/>
                          <a:latin typeface="Arial"/>
                          <a:ea typeface="+mn-ea"/>
                          <a:cs typeface="Arial"/>
                        </a:rPr>
                        <a:t>für Stiftungen &amp; Family Offices</a:t>
                      </a:r>
                      <a:endParaRPr lang="de-DE" sz="1600" b="1" kern="1200">
                        <a:solidFill>
                          <a:schemeClr val="bg1"/>
                        </a:solidFill>
                        <a:effectLst/>
                        <a:latin typeface="Arial"/>
                        <a:ea typeface="+mn-ea"/>
                        <a:cs typeface="Arial"/>
                      </a:endParaRPr>
                    </a:p>
                    <a:p>
                      <a:pPr marL="342900" lvl="0" indent="-342900">
                        <a:buFont typeface="Arial" panose="020B0604020202020204" pitchFamily="34" charset="0"/>
                        <a:buChar char="•"/>
                      </a:pPr>
                      <a:r>
                        <a:rPr lang="de-DE" sz="1600" b="0">
                          <a:solidFill>
                            <a:schemeClr val="bg1"/>
                          </a:solidFill>
                          <a:effectLst/>
                          <a:latin typeface="Arial"/>
                          <a:cs typeface="Arial"/>
                        </a:rPr>
                        <a:t>Armand Colard, </a:t>
                      </a:r>
                      <a:r>
                        <a:rPr lang="de-AT" sz="1600" b="0" i="0" kern="1200">
                          <a:solidFill>
                            <a:schemeClr val="bg1"/>
                          </a:solidFill>
                          <a:effectLst/>
                          <a:latin typeface="Arial"/>
                          <a:ea typeface="+mn-ea"/>
                          <a:cs typeface="Arial"/>
                        </a:rPr>
                        <a:t>ESG Plus GmbH</a:t>
                      </a:r>
                    </a:p>
                    <a:p>
                      <a:pPr marL="0" lvl="0" indent="0">
                        <a:buFont typeface="Arial" panose="020B0604020202020204" pitchFamily="34" charset="0"/>
                        <a:buNone/>
                      </a:pPr>
                      <a:endParaRPr lang="de-AT" sz="1600" b="0" i="0" kern="1200">
                        <a:solidFill>
                          <a:schemeClr val="bg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de-AT" sz="1600" b="1" i="0" kern="1200">
                          <a:solidFill>
                            <a:schemeClr val="bg1"/>
                          </a:solidFill>
                          <a:effectLst/>
                          <a:latin typeface="Arial"/>
                          <a:ea typeface="+mn-ea"/>
                          <a:cs typeface="Arial"/>
                        </a:rPr>
                        <a:t>Seminar Anlagerichtlinien (für das Gesamtvermögen) und Anlagestrategie</a:t>
                      </a:r>
                    </a:p>
                    <a:p>
                      <a:pPr marL="342900" lvl="0" indent="-342900">
                        <a:buFont typeface="Arial" panose="020B0604020202020204" pitchFamily="34" charset="0"/>
                        <a:buChar char="•"/>
                      </a:pPr>
                      <a:r>
                        <a:rPr lang="de-DE" sz="1600" b="0">
                          <a:solidFill>
                            <a:schemeClr val="bg1"/>
                          </a:solidFill>
                          <a:effectLst/>
                          <a:latin typeface="Arial"/>
                          <a:cs typeface="Arial"/>
                        </a:rPr>
                        <a:t>Rainer Bartusch, unabhängiger Finanzexperte und langjähriger Private Banking Berater bei der ERSTE Bank</a:t>
                      </a:r>
                      <a:endParaRPr lang="de-AT" sz="1600" b="0" i="0" kern="1200">
                        <a:solidFill>
                          <a:schemeClr val="bg1"/>
                        </a:solidFill>
                        <a:effectLst/>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de-AT" sz="1600" b="1" i="0" kern="1200">
                        <a:solidFill>
                          <a:schemeClr val="bg1"/>
                        </a:solidFill>
                        <a:effectLst/>
                        <a:latin typeface="Arial" panose="020B0604020202020204" pitchFamily="34" charset="0"/>
                        <a:ea typeface="+mn-ea"/>
                        <a:cs typeface="Arial" panose="020B0604020202020204" pitchFamily="34" charset="0"/>
                      </a:endParaRPr>
                    </a:p>
                    <a:p>
                      <a:pPr marL="0" lvl="0" indent="0">
                        <a:buFont typeface="Arial" panose="020B0604020202020204" pitchFamily="34" charset="0"/>
                        <a:buNone/>
                      </a:pPr>
                      <a:r>
                        <a:rPr lang="de-DE" sz="1600" b="1" i="0" kern="1200">
                          <a:solidFill>
                            <a:schemeClr val="bg1"/>
                          </a:solidFill>
                          <a:effectLst/>
                          <a:latin typeface="Arial"/>
                          <a:ea typeface="+mn-ea"/>
                          <a:cs typeface="Arial"/>
                        </a:rPr>
                        <a:t>Seminar Fundraising</a:t>
                      </a:r>
                    </a:p>
                    <a:p>
                      <a:pPr marL="342900" lvl="0" indent="-342900">
                        <a:buFont typeface="Arial" panose="020B0604020202020204" pitchFamily="34" charset="0"/>
                        <a:buChar char="•"/>
                      </a:pPr>
                      <a:r>
                        <a:rPr lang="de-DE" sz="1600" b="0" i="0" kern="1200">
                          <a:solidFill>
                            <a:schemeClr val="bg1"/>
                          </a:solidFill>
                          <a:effectLst/>
                          <a:latin typeface="Arial"/>
                          <a:ea typeface="+mn-ea"/>
                          <a:cs typeface="Arial"/>
                        </a:rPr>
                        <a:t>DIRECT MIND GmbH</a:t>
                      </a:r>
                      <a:endParaRPr lang="de-AT" sz="1600" b="0" i="0" kern="1200">
                        <a:solidFill>
                          <a:schemeClr val="bg1"/>
                        </a:solidFill>
                        <a:effectLst/>
                        <a:latin typeface="Arial" panose="020B0604020202020204" pitchFamily="34" charset="0"/>
                        <a:ea typeface="+mn-ea"/>
                        <a:cs typeface="Arial" panose="020B0604020202020204" pitchFamily="34" charset="0"/>
                      </a:endParaRPr>
                    </a:p>
                    <a:p>
                      <a:pPr defTabSz="914400">
                        <a:tabLst/>
                        <a:defRPr/>
                      </a:pPr>
                      <a:endParaRPr lang="de-AT" sz="1600" b="1" kern="1200">
                        <a:solidFill>
                          <a:schemeClr val="bg1"/>
                        </a:solidFill>
                        <a:effectLst/>
                        <a:latin typeface="Arial"/>
                        <a:ea typeface="+mn-ea"/>
                        <a:cs typeface="Arial"/>
                      </a:endParaRPr>
                    </a:p>
                  </a:txBody>
                  <a:tcPr marL="60960" marR="60960" marT="30480" marB="30480">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38183350"/>
                  </a:ext>
                </a:extLst>
              </a:tr>
            </a:tbl>
          </a:graphicData>
        </a:graphic>
      </p:graphicFrame>
    </p:spTree>
    <p:extLst>
      <p:ext uri="{BB962C8B-B14F-4D97-AF65-F5344CB8AC3E}">
        <p14:creationId xmlns:p14="http://schemas.microsoft.com/office/powerpoint/2010/main" val="2191546856"/>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0DB25-CA52-1728-787F-17BCB71A0048}"/>
            </a:ext>
          </a:extLst>
        </p:cNvPr>
        <p:cNvGrpSpPr/>
        <p:nvPr/>
      </p:nvGrpSpPr>
      <p:grpSpPr>
        <a:xfrm>
          <a:off x="0" y="0"/>
          <a:ext cx="0" cy="0"/>
          <a:chOff x="0" y="0"/>
          <a:chExt cx="0" cy="0"/>
        </a:xfrm>
      </p:grpSpPr>
      <p:pic>
        <p:nvPicPr>
          <p:cNvPr id="6" name="Grafik 5" descr="Ein Bild, das Blumenstecken, Floristik, Schnittblumen, Blumendesign enthält.&#10;&#10;Beschreibung automatisch generiert.">
            <a:extLst>
              <a:ext uri="{FF2B5EF4-FFF2-40B4-BE49-F238E27FC236}">
                <a16:creationId xmlns:a16="http://schemas.microsoft.com/office/drawing/2014/main" id="{3A6D14A1-281E-7355-9E7A-724E6A021916}"/>
              </a:ext>
            </a:extLst>
          </p:cNvPr>
          <p:cNvPicPr>
            <a:picLocks noChangeAspect="1"/>
          </p:cNvPicPr>
          <p:nvPr/>
        </p:nvPicPr>
        <p:blipFill>
          <a:blip r:embed="rId3"/>
          <a:stretch>
            <a:fillRect/>
          </a:stretch>
        </p:blipFill>
        <p:spPr>
          <a:xfrm>
            <a:off x="7258687" y="-2005"/>
            <a:ext cx="4933680" cy="6862010"/>
          </a:xfrm>
          <a:prstGeom prst="rect">
            <a:avLst/>
          </a:prstGeom>
        </p:spPr>
      </p:pic>
      <p:sp>
        <p:nvSpPr>
          <p:cNvPr id="4" name="Title 3">
            <a:extLst>
              <a:ext uri="{FF2B5EF4-FFF2-40B4-BE49-F238E27FC236}">
                <a16:creationId xmlns:a16="http://schemas.microsoft.com/office/drawing/2014/main" id="{4EBDCD78-734F-A772-94FB-BAB141DCE8DA}"/>
              </a:ext>
            </a:extLst>
          </p:cNvPr>
          <p:cNvSpPr>
            <a:spLocks noGrp="1"/>
          </p:cNvSpPr>
          <p:nvPr>
            <p:ph type="ctrTitle"/>
          </p:nvPr>
        </p:nvSpPr>
        <p:spPr>
          <a:xfrm>
            <a:off x="83458" y="581358"/>
            <a:ext cx="7056845" cy="990177"/>
          </a:xfrm>
        </p:spPr>
        <p:txBody>
          <a:bodyPr vert="horz" lIns="91440" tIns="45720" rIns="91440" bIns="45720" rtlCol="0" anchor="ctr">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r>
              <a:rPr lang="en-US" sz="3200" b="1">
                <a:latin typeface="Georgia"/>
                <a:ea typeface="Calibri"/>
                <a:cs typeface="Calibri"/>
              </a:rPr>
              <a:t>Wir </a:t>
            </a:r>
            <a:r>
              <a:rPr lang="en-US" sz="3200" b="1" err="1">
                <a:latin typeface="Georgia"/>
                <a:ea typeface="Calibri"/>
                <a:cs typeface="Calibri"/>
              </a:rPr>
              <a:t>bedanken</a:t>
            </a:r>
            <a:r>
              <a:rPr lang="en-US" sz="3200" b="1">
                <a:latin typeface="Georgia"/>
                <a:ea typeface="Calibri"/>
                <a:cs typeface="Calibri"/>
              </a:rPr>
              <a:t> </a:t>
            </a:r>
            <a:r>
              <a:rPr lang="en-US" sz="3200" b="1" err="1">
                <a:latin typeface="Georgia"/>
                <a:ea typeface="Calibri"/>
                <a:cs typeface="Calibri"/>
              </a:rPr>
              <a:t>uns</a:t>
            </a:r>
            <a:r>
              <a:rPr lang="en-US" sz="3200" b="1">
                <a:latin typeface="Georgia"/>
                <a:ea typeface="Calibri"/>
                <a:cs typeface="Calibri"/>
              </a:rPr>
              <a:t> </a:t>
            </a:r>
            <a:r>
              <a:rPr lang="en-US" sz="3200" b="1" err="1">
                <a:latin typeface="Georgia"/>
                <a:ea typeface="Calibri"/>
                <a:cs typeface="Calibri"/>
              </a:rPr>
              <a:t>bei</a:t>
            </a:r>
            <a:r>
              <a:rPr lang="en-US" sz="3200" b="1">
                <a:latin typeface="Georgia"/>
                <a:ea typeface="Calibri"/>
                <a:cs typeface="Calibri"/>
              </a:rPr>
              <a:t> </a:t>
            </a:r>
            <a:br>
              <a:rPr lang="en-US" sz="3200" b="1">
                <a:latin typeface="Georgia"/>
                <a:ea typeface="Calibri"/>
                <a:cs typeface="Calibri"/>
              </a:rPr>
            </a:br>
            <a:r>
              <a:rPr lang="en-US" sz="3200" b="1" err="1">
                <a:latin typeface="Georgia"/>
                <a:ea typeface="Calibri"/>
                <a:cs typeface="Calibri"/>
              </a:rPr>
              <a:t>unseren</a:t>
            </a:r>
            <a:r>
              <a:rPr lang="en-US" sz="3200" b="1">
                <a:latin typeface="Georgia"/>
                <a:ea typeface="Calibri"/>
                <a:cs typeface="Calibri"/>
              </a:rPr>
              <a:t> </a:t>
            </a:r>
            <a:r>
              <a:rPr lang="en-US" sz="3200" b="1" err="1">
                <a:latin typeface="Georgia"/>
                <a:ea typeface="Calibri"/>
                <a:cs typeface="Calibri"/>
              </a:rPr>
              <a:t>Partnern</a:t>
            </a:r>
            <a:r>
              <a:rPr lang="en-US" sz="3200" b="1">
                <a:latin typeface="Georgia"/>
                <a:ea typeface="Calibri"/>
                <a:cs typeface="Calibri"/>
              </a:rPr>
              <a:t>!</a:t>
            </a:r>
          </a:p>
        </p:txBody>
      </p:sp>
      <p:pic>
        <p:nvPicPr>
          <p:cNvPr id="8" name="Grafik 8" descr="Ein Bild, das Schrift, Grafiken, Logo, Symbol enthält.&#10;&#10;KI-generierte Inhalte können fehlerhaft sein.">
            <a:extLst>
              <a:ext uri="{FF2B5EF4-FFF2-40B4-BE49-F238E27FC236}">
                <a16:creationId xmlns:a16="http://schemas.microsoft.com/office/drawing/2014/main" id="{8D5162FB-A452-DC8B-6BF9-FD84522DD89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0424" y="2778760"/>
            <a:ext cx="1652143" cy="978242"/>
          </a:xfrm>
          <a:prstGeom prst="rect">
            <a:avLst/>
          </a:prstGeom>
        </p:spPr>
      </p:pic>
      <p:pic>
        <p:nvPicPr>
          <p:cNvPr id="10" name="Grafik 6" descr="Ein Bild, das Grafiken, Schrift, Logo, Symbol enthält.&#10;&#10;KI-generierte Inhalte können fehlerhaft sein.">
            <a:extLst>
              <a:ext uri="{FF2B5EF4-FFF2-40B4-BE49-F238E27FC236}">
                <a16:creationId xmlns:a16="http://schemas.microsoft.com/office/drawing/2014/main" id="{254A95CF-42AD-ABDD-3A7C-63FEC1FAD08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3157" y="2084277"/>
            <a:ext cx="1319049" cy="415033"/>
          </a:xfrm>
          <a:prstGeom prst="rect">
            <a:avLst/>
          </a:prstGeom>
        </p:spPr>
      </p:pic>
      <p:pic>
        <p:nvPicPr>
          <p:cNvPr id="12" name="Grafik 3" descr="Ein Bild, das Text, Logo, Schrift, Symbol enthält.&#10;&#10;KI-generierte Inhalte können fehlerhaft sein.">
            <a:extLst>
              <a:ext uri="{FF2B5EF4-FFF2-40B4-BE49-F238E27FC236}">
                <a16:creationId xmlns:a16="http://schemas.microsoft.com/office/drawing/2014/main" id="{F3C544BD-7BA8-8020-0248-FA53AAE3A2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23038" y="3926984"/>
            <a:ext cx="1481935" cy="601735"/>
          </a:xfrm>
          <a:prstGeom prst="roundRect">
            <a:avLst/>
          </a:prstGeom>
        </p:spPr>
      </p:pic>
      <p:pic>
        <p:nvPicPr>
          <p:cNvPr id="15" name="Picture 14">
            <a:extLst>
              <a:ext uri="{FF2B5EF4-FFF2-40B4-BE49-F238E27FC236}">
                <a16:creationId xmlns:a16="http://schemas.microsoft.com/office/drawing/2014/main" id="{B2D76E29-85C0-CCEB-8BAD-9231F9980F6A}"/>
              </a:ext>
            </a:extLst>
          </p:cNvPr>
          <p:cNvPicPr>
            <a:picLocks noChangeAspect="1"/>
          </p:cNvPicPr>
          <p:nvPr/>
        </p:nvPicPr>
        <p:blipFill>
          <a:blip r:embed="rId7"/>
          <a:stretch>
            <a:fillRect/>
          </a:stretch>
        </p:blipFill>
        <p:spPr>
          <a:xfrm>
            <a:off x="4490449" y="1952262"/>
            <a:ext cx="1747339" cy="824231"/>
          </a:xfrm>
          <a:prstGeom prst="rect">
            <a:avLst/>
          </a:prstGeom>
        </p:spPr>
      </p:pic>
      <p:pic>
        <p:nvPicPr>
          <p:cNvPr id="16" name="Picture 15">
            <a:extLst>
              <a:ext uri="{FF2B5EF4-FFF2-40B4-BE49-F238E27FC236}">
                <a16:creationId xmlns:a16="http://schemas.microsoft.com/office/drawing/2014/main" id="{58CDA87B-7F10-0E17-C362-39CC316412E1}"/>
              </a:ext>
            </a:extLst>
          </p:cNvPr>
          <p:cNvPicPr>
            <a:picLocks noChangeAspect="1"/>
          </p:cNvPicPr>
          <p:nvPr/>
        </p:nvPicPr>
        <p:blipFill>
          <a:blip r:embed="rId8"/>
          <a:stretch>
            <a:fillRect/>
          </a:stretch>
        </p:blipFill>
        <p:spPr>
          <a:xfrm>
            <a:off x="653867" y="3680097"/>
            <a:ext cx="1128487" cy="1161143"/>
          </a:xfrm>
          <a:prstGeom prst="rect">
            <a:avLst/>
          </a:prstGeom>
        </p:spPr>
      </p:pic>
      <p:pic>
        <p:nvPicPr>
          <p:cNvPr id="17" name="Picture 16">
            <a:extLst>
              <a:ext uri="{FF2B5EF4-FFF2-40B4-BE49-F238E27FC236}">
                <a16:creationId xmlns:a16="http://schemas.microsoft.com/office/drawing/2014/main" id="{1353B6EA-0392-9FB4-03A5-DE39400BFE26}"/>
              </a:ext>
            </a:extLst>
          </p:cNvPr>
          <p:cNvPicPr>
            <a:picLocks noChangeAspect="1"/>
          </p:cNvPicPr>
          <p:nvPr/>
        </p:nvPicPr>
        <p:blipFill>
          <a:blip r:embed="rId9"/>
          <a:stretch>
            <a:fillRect/>
          </a:stretch>
        </p:blipFill>
        <p:spPr>
          <a:xfrm>
            <a:off x="4490268" y="2914740"/>
            <a:ext cx="2330450" cy="708480"/>
          </a:xfrm>
          <a:prstGeom prst="rect">
            <a:avLst/>
          </a:prstGeom>
        </p:spPr>
      </p:pic>
      <p:pic>
        <p:nvPicPr>
          <p:cNvPr id="18" name="Picture 17">
            <a:extLst>
              <a:ext uri="{FF2B5EF4-FFF2-40B4-BE49-F238E27FC236}">
                <a16:creationId xmlns:a16="http://schemas.microsoft.com/office/drawing/2014/main" id="{D396292C-97B0-6BE1-30D8-F9DC6D02AFA7}"/>
              </a:ext>
            </a:extLst>
          </p:cNvPr>
          <p:cNvPicPr>
            <a:picLocks noChangeAspect="1"/>
          </p:cNvPicPr>
          <p:nvPr/>
        </p:nvPicPr>
        <p:blipFill>
          <a:blip r:embed="rId10"/>
          <a:stretch>
            <a:fillRect/>
          </a:stretch>
        </p:blipFill>
        <p:spPr>
          <a:xfrm>
            <a:off x="4704806" y="4832531"/>
            <a:ext cx="1811383" cy="679269"/>
          </a:xfrm>
          <a:prstGeom prst="rect">
            <a:avLst/>
          </a:prstGeom>
        </p:spPr>
      </p:pic>
      <p:pic>
        <p:nvPicPr>
          <p:cNvPr id="19" name="Picture 18">
            <a:extLst>
              <a:ext uri="{FF2B5EF4-FFF2-40B4-BE49-F238E27FC236}">
                <a16:creationId xmlns:a16="http://schemas.microsoft.com/office/drawing/2014/main" id="{67BE6336-4D0B-C878-B167-06AA751B72AA}"/>
              </a:ext>
            </a:extLst>
          </p:cNvPr>
          <p:cNvPicPr>
            <a:picLocks noChangeAspect="1"/>
          </p:cNvPicPr>
          <p:nvPr/>
        </p:nvPicPr>
        <p:blipFill>
          <a:blip r:embed="rId11"/>
          <a:stretch>
            <a:fillRect/>
          </a:stretch>
        </p:blipFill>
        <p:spPr>
          <a:xfrm>
            <a:off x="441234" y="4763135"/>
            <a:ext cx="1823721" cy="812256"/>
          </a:xfrm>
          <a:prstGeom prst="rect">
            <a:avLst/>
          </a:prstGeom>
        </p:spPr>
      </p:pic>
      <p:pic>
        <p:nvPicPr>
          <p:cNvPr id="20" name="Picture 19">
            <a:extLst>
              <a:ext uri="{FF2B5EF4-FFF2-40B4-BE49-F238E27FC236}">
                <a16:creationId xmlns:a16="http://schemas.microsoft.com/office/drawing/2014/main" id="{6B4B5409-3C6A-421B-17BC-5E74FE378FCF}"/>
              </a:ext>
            </a:extLst>
          </p:cNvPr>
          <p:cNvPicPr>
            <a:picLocks noChangeAspect="1"/>
          </p:cNvPicPr>
          <p:nvPr/>
        </p:nvPicPr>
        <p:blipFill>
          <a:blip r:embed="rId12"/>
          <a:stretch>
            <a:fillRect/>
          </a:stretch>
        </p:blipFill>
        <p:spPr>
          <a:xfrm>
            <a:off x="2238557" y="2911113"/>
            <a:ext cx="2247356" cy="712107"/>
          </a:xfrm>
          <a:prstGeom prst="rect">
            <a:avLst/>
          </a:prstGeom>
        </p:spPr>
      </p:pic>
      <p:pic>
        <p:nvPicPr>
          <p:cNvPr id="21" name="Picture 20">
            <a:extLst>
              <a:ext uri="{FF2B5EF4-FFF2-40B4-BE49-F238E27FC236}">
                <a16:creationId xmlns:a16="http://schemas.microsoft.com/office/drawing/2014/main" id="{AF4AB61F-E3AD-0713-0147-84C53ADD95BA}"/>
              </a:ext>
            </a:extLst>
          </p:cNvPr>
          <p:cNvPicPr>
            <a:picLocks noChangeAspect="1"/>
          </p:cNvPicPr>
          <p:nvPr/>
        </p:nvPicPr>
        <p:blipFill>
          <a:blip r:embed="rId13"/>
          <a:stretch>
            <a:fillRect/>
          </a:stretch>
        </p:blipFill>
        <p:spPr>
          <a:xfrm>
            <a:off x="3895000" y="5829119"/>
            <a:ext cx="1621791" cy="606335"/>
          </a:xfrm>
          <a:prstGeom prst="rect">
            <a:avLst/>
          </a:prstGeom>
        </p:spPr>
      </p:pic>
      <p:pic>
        <p:nvPicPr>
          <p:cNvPr id="22" name="Picture 21">
            <a:extLst>
              <a:ext uri="{FF2B5EF4-FFF2-40B4-BE49-F238E27FC236}">
                <a16:creationId xmlns:a16="http://schemas.microsoft.com/office/drawing/2014/main" id="{65CDF3D2-673E-8ED1-C95E-ACBCA93EC28A}"/>
              </a:ext>
            </a:extLst>
          </p:cNvPr>
          <p:cNvPicPr>
            <a:picLocks noChangeAspect="1"/>
          </p:cNvPicPr>
          <p:nvPr/>
        </p:nvPicPr>
        <p:blipFill>
          <a:blip r:embed="rId14"/>
          <a:stretch>
            <a:fillRect/>
          </a:stretch>
        </p:blipFill>
        <p:spPr>
          <a:xfrm>
            <a:off x="2844844" y="4763589"/>
            <a:ext cx="1043491" cy="812801"/>
          </a:xfrm>
          <a:prstGeom prst="rect">
            <a:avLst/>
          </a:prstGeom>
        </p:spPr>
      </p:pic>
      <p:pic>
        <p:nvPicPr>
          <p:cNvPr id="2" name="Picture 1">
            <a:extLst>
              <a:ext uri="{FF2B5EF4-FFF2-40B4-BE49-F238E27FC236}">
                <a16:creationId xmlns:a16="http://schemas.microsoft.com/office/drawing/2014/main" id="{5561F20C-87FE-9643-EA8D-6407702B8F80}"/>
              </a:ext>
            </a:extLst>
          </p:cNvPr>
          <p:cNvPicPr>
            <a:picLocks noChangeAspect="1"/>
          </p:cNvPicPr>
          <p:nvPr/>
        </p:nvPicPr>
        <p:blipFill>
          <a:blip r:embed="rId15"/>
          <a:stretch>
            <a:fillRect/>
          </a:stretch>
        </p:blipFill>
        <p:spPr>
          <a:xfrm>
            <a:off x="2377440" y="1784593"/>
            <a:ext cx="2113280" cy="1002814"/>
          </a:xfrm>
          <a:prstGeom prst="rect">
            <a:avLst/>
          </a:prstGeom>
        </p:spPr>
      </p:pic>
      <p:pic>
        <p:nvPicPr>
          <p:cNvPr id="3" name="Graphic 2">
            <a:extLst>
              <a:ext uri="{FF2B5EF4-FFF2-40B4-BE49-F238E27FC236}">
                <a16:creationId xmlns:a16="http://schemas.microsoft.com/office/drawing/2014/main" id="{CFD29830-7F1B-87DE-D732-83BE11D21CCF}"/>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4574752" y="3891479"/>
            <a:ext cx="1870710" cy="678815"/>
          </a:xfrm>
          <a:prstGeom prst="rect">
            <a:avLst/>
          </a:prstGeom>
        </p:spPr>
      </p:pic>
      <p:pic>
        <p:nvPicPr>
          <p:cNvPr id="5" name="Picture 4">
            <a:extLst>
              <a:ext uri="{FF2B5EF4-FFF2-40B4-BE49-F238E27FC236}">
                <a16:creationId xmlns:a16="http://schemas.microsoft.com/office/drawing/2014/main" id="{324A6656-F51F-0737-F21F-70EE073C595B}"/>
              </a:ext>
            </a:extLst>
          </p:cNvPr>
          <p:cNvPicPr>
            <a:picLocks noChangeAspect="1"/>
          </p:cNvPicPr>
          <p:nvPr/>
        </p:nvPicPr>
        <p:blipFill>
          <a:blip r:embed="rId17"/>
          <a:stretch>
            <a:fillRect/>
          </a:stretch>
        </p:blipFill>
        <p:spPr>
          <a:xfrm>
            <a:off x="1463040" y="5615232"/>
            <a:ext cx="1828800" cy="819295"/>
          </a:xfrm>
          <a:prstGeom prst="rect">
            <a:avLst/>
          </a:prstGeom>
        </p:spPr>
      </p:pic>
    </p:spTree>
    <p:extLst>
      <p:ext uri="{BB962C8B-B14F-4D97-AF65-F5344CB8AC3E}">
        <p14:creationId xmlns:p14="http://schemas.microsoft.com/office/powerpoint/2010/main" val="2150157150"/>
      </p:ext>
    </p:extLst>
  </p:cSld>
  <p:clrMapOvr>
    <a:masterClrMapping/>
  </p:clrMapOvr>
  <mc:AlternateContent xmlns:mc="http://schemas.openxmlformats.org/markup-compatibility/2006" xmlns:p14="http://schemas.microsoft.com/office/powerpoint/2010/main">
    <mc:Choice Requires="p14">
      <p:transition spd="slow" p14:dur="10000" advClick="0" advTm="10000"/>
    </mc:Choice>
    <mc:Fallback xmlns="">
      <p:transition spd="slow" advClick="0" advTm="1000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s9ogowv4f282s3jws3hviauhdkff9n"/>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Benutzerdefiniertes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Benutzerdefiniert 1">
      <a:majorFont>
        <a:latin typeface="Brevia Medium"/>
        <a:ea typeface=""/>
        <a:cs typeface=""/>
      </a:majorFont>
      <a:minorFont>
        <a:latin typeface="Brevia Regular"/>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WFL Master-Template 08-2025">
  <a:themeElements>
    <a:clrScheme name="WFL Farben">
      <a:dk1>
        <a:srgbClr val="001D46"/>
      </a:dk1>
      <a:lt1>
        <a:srgbClr val="FFFFFF"/>
      </a:lt1>
      <a:dk2>
        <a:srgbClr val="001D46"/>
      </a:dk2>
      <a:lt2>
        <a:srgbClr val="E8E8E8"/>
      </a:lt2>
      <a:accent1>
        <a:srgbClr val="001D46"/>
      </a:accent1>
      <a:accent2>
        <a:srgbClr val="D2003C"/>
      </a:accent2>
      <a:accent3>
        <a:srgbClr val="223C74"/>
      </a:accent3>
      <a:accent4>
        <a:srgbClr val="4B6492"/>
      </a:accent4>
      <a:accent5>
        <a:srgbClr val="7D91B2"/>
      </a:accent5>
      <a:accent6>
        <a:srgbClr val="0484BA"/>
      </a:accent6>
      <a:hlink>
        <a:srgbClr val="001D46"/>
      </a:hlink>
      <a:folHlink>
        <a:srgbClr val="001D46"/>
      </a:folHlink>
    </a:clrScheme>
    <a:fontScheme name="Benutzerdefiniert 3">
      <a:majorFont>
        <a:latin typeface="Trade Gothic Next Cond"/>
        <a:ea typeface=""/>
        <a:cs typeface=""/>
      </a:majorFont>
      <a:minorFont>
        <a:latin typeface="Georg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square" lIns="0" tIns="0" rIns="0" bIns="0" rtlCol="0">
        <a:spAutoFit/>
      </a:bodyPr>
      <a:lstStyle>
        <a:defPPr algn="l">
          <a:defRPr sz="1400"/>
        </a:defPPr>
      </a:lstStyle>
    </a:txDef>
  </a:objectDefaults>
  <a:extraClrSchemeLst/>
  <a:extLst>
    <a:ext uri="{05A4C25C-085E-4340-85A3-A5531E510DB2}">
      <thm15:themeFamily xmlns:thm15="http://schemas.microsoft.com/office/thememl/2012/main" name="WfL_PPT-Master_092025" id="{41801BAE-84A7-164A-A9D6-DE66A157913D}" vid="{968C5386-78CD-2442-9768-CD36C32DB63A}"/>
    </a:ext>
  </a:extLst>
</a:theme>
</file>

<file path=ppt/theme/theme6.xml><?xml version="1.0" encoding="utf-8"?>
<a:theme xmlns:a="http://schemas.openxmlformats.org/drawingml/2006/main" name="1_Office Theme">
  <a:themeElements>
    <a:clrScheme name="Benutzerdefiniert 4">
      <a:dk1>
        <a:srgbClr val="143173"/>
      </a:dk1>
      <a:lt1>
        <a:srgbClr val="FEFFFF"/>
      </a:lt1>
      <a:dk2>
        <a:srgbClr val="000000"/>
      </a:dk2>
      <a:lt2>
        <a:srgbClr val="FFFFFF"/>
      </a:lt2>
      <a:accent1>
        <a:srgbClr val="143173"/>
      </a:accent1>
      <a:accent2>
        <a:srgbClr val="FEC000"/>
      </a:accent2>
      <a:accent3>
        <a:srgbClr val="006776"/>
      </a:accent3>
      <a:accent4>
        <a:srgbClr val="E52E1C"/>
      </a:accent4>
      <a:accent5>
        <a:srgbClr val="C8E1F6"/>
      </a:accent5>
      <a:accent6>
        <a:srgbClr val="73113F"/>
      </a:accent6>
      <a:hlink>
        <a:srgbClr val="819CB4"/>
      </a:hlink>
      <a:folHlink>
        <a:srgbClr val="0F317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2400" dirty="0"/>
        </a:defPPr>
      </a:lstStyle>
    </a:txDef>
  </a:objectDefaults>
  <a:extraClrSchemeLst/>
  <a:extLst>
    <a:ext uri="{05A4C25C-085E-4340-85A3-A5531E510DB2}">
      <thm15:themeFamily xmlns:thm15="http://schemas.microsoft.com/office/thememl/2012/main" name="KTS_Template_Extendend_VS3" id="{760FD93B-E47C-3147-B29E-BA176CDFA087}" vid="{42155609-BA14-FE42-AD56-15EE4616280B}"/>
    </a:ext>
  </a:extLst>
</a:theme>
</file>

<file path=ppt/theme/theme7.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AITHYRA_Template">
  <a:themeElements>
    <a:clrScheme name="Aithyra">
      <a:dk1>
        <a:sysClr val="windowText" lastClr="000000"/>
      </a:dk1>
      <a:lt1>
        <a:sysClr val="window" lastClr="FFFFFF"/>
      </a:lt1>
      <a:dk2>
        <a:srgbClr val="0A6478"/>
      </a:dk2>
      <a:lt2>
        <a:srgbClr val="F3F3F3"/>
      </a:lt2>
      <a:accent1>
        <a:srgbClr val="0A6478"/>
      </a:accent1>
      <a:accent2>
        <a:srgbClr val="00780F"/>
      </a:accent2>
      <a:accent3>
        <a:srgbClr val="37BE55"/>
      </a:accent3>
      <a:accent4>
        <a:srgbClr val="FF2400"/>
      </a:accent4>
      <a:accent5>
        <a:srgbClr val="FF9114"/>
      </a:accent5>
      <a:accent6>
        <a:srgbClr val="FF416E"/>
      </a:accent6>
      <a:hlink>
        <a:srgbClr val="0A6478"/>
      </a:hlink>
      <a:folHlink>
        <a:srgbClr val="0A6478"/>
      </a:folHlink>
    </a:clrScheme>
    <a:fontScheme name="Custom 40">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a:lstStyle/>
      <a:style>
        <a:lnRef idx="0">
          <a:scrgbClr r="0" g="0" b="0"/>
        </a:lnRef>
        <a:fillRef idx="0">
          <a:scrgbClr r="0" g="0" b="0"/>
        </a:fillRef>
        <a:effectRef idx="0">
          <a:scrgbClr r="0" g="0" b="0"/>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Aithyra template" id="{34FB8F55-305D-BA40-A9D9-4905B0F33B97}" vid="{626BB02B-2D63-A548-AD26-294B8EC2D3EC}"/>
    </a:ext>
  </a:extLst>
</a:theme>
</file>

<file path=ppt/theme/theme9.xml><?xml version="1.0" encoding="utf-8"?>
<a:theme xmlns:a="http://schemas.openxmlformats.org/drawingml/2006/main" name="Office-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4293</Words>
  <Application>Microsoft Office PowerPoint</Application>
  <PresentationFormat>Breitbild</PresentationFormat>
  <Paragraphs>877</Paragraphs>
  <Slides>101</Slides>
  <Notes>41</Notes>
  <HiddenSlides>0</HiddenSlides>
  <MMClips>0</MMClips>
  <ScaleCrop>false</ScaleCrop>
  <HeadingPairs>
    <vt:vector size="8" baseType="variant">
      <vt:variant>
        <vt:lpstr>Verwendete Schriftarten</vt:lpstr>
      </vt:variant>
      <vt:variant>
        <vt:i4>23</vt:i4>
      </vt:variant>
      <vt:variant>
        <vt:lpstr>Design</vt:lpstr>
      </vt:variant>
      <vt:variant>
        <vt:i4>8</vt:i4>
      </vt:variant>
      <vt:variant>
        <vt:lpstr>Eingebettete OLE-Server</vt:lpstr>
      </vt:variant>
      <vt:variant>
        <vt:i4>1</vt:i4>
      </vt:variant>
      <vt:variant>
        <vt:lpstr>Folientitel</vt:lpstr>
      </vt:variant>
      <vt:variant>
        <vt:i4>101</vt:i4>
      </vt:variant>
    </vt:vector>
  </HeadingPairs>
  <TitlesOfParts>
    <vt:vector size="133" baseType="lpstr">
      <vt:lpstr>Aptos</vt:lpstr>
      <vt:lpstr>Arial</vt:lpstr>
      <vt:lpstr>Arial 2</vt:lpstr>
      <vt:lpstr>Arial,Sans-Serif</vt:lpstr>
      <vt:lpstr>Brevia Light</vt:lpstr>
      <vt:lpstr>Brevia Medium</vt:lpstr>
      <vt:lpstr>Brevia Regular</vt:lpstr>
      <vt:lpstr>Calibri</vt:lpstr>
      <vt:lpstr>Century Gothic</vt:lpstr>
      <vt:lpstr>Courier New</vt:lpstr>
      <vt:lpstr>Denim INK</vt:lpstr>
      <vt:lpstr>Denim INK Medium</vt:lpstr>
      <vt:lpstr>Georgia</vt:lpstr>
      <vt:lpstr>Lora</vt:lpstr>
      <vt:lpstr>Manrope</vt:lpstr>
      <vt:lpstr>Roboto Bold</vt:lpstr>
      <vt:lpstr>Spectral</vt:lpstr>
      <vt:lpstr>Symbol</vt:lpstr>
      <vt:lpstr>Trade Gothic LT Std</vt:lpstr>
      <vt:lpstr>Trade Gothic Next</vt:lpstr>
      <vt:lpstr>Trade Gothic Next Cond</vt:lpstr>
      <vt:lpstr>Trebuchet MS</vt:lpstr>
      <vt:lpstr>Wingdings</vt:lpstr>
      <vt:lpstr>Benutzerdefiniertes Design</vt:lpstr>
      <vt:lpstr>Office</vt:lpstr>
      <vt:lpstr>2_Office Theme</vt:lpstr>
      <vt:lpstr>Office Theme</vt:lpstr>
      <vt:lpstr>WFL Master-Template 08-2025</vt:lpstr>
      <vt:lpstr>1_Office Theme</vt:lpstr>
      <vt:lpstr>3_Office Theme</vt:lpstr>
      <vt:lpstr>AITHYRA_Template</vt:lpstr>
      <vt:lpstr>think-cell Slide</vt:lpstr>
      <vt:lpstr>#PowerOfCooperation  Willkommen zur 9. Jahreskonferenz!</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Wir bedanken uns bei  unseren Partnern!</vt:lpstr>
      <vt:lpstr>PowerPoint-Präsentation</vt:lpstr>
      <vt:lpstr>PowerPoint-Präsentation</vt:lpstr>
      <vt:lpstr>PowerPoint-Präsentation</vt:lpstr>
      <vt:lpstr>AGENDA</vt:lpstr>
      <vt:lpstr>PowerPoint-Präsentation</vt:lpstr>
      <vt:lpstr>PowerPoint-Präsentation</vt:lpstr>
      <vt:lpstr>PowerPoint-Präsentation</vt:lpstr>
      <vt:lpstr>PowerPoint-Präsentation</vt:lpstr>
      <vt:lpstr>PowerPoint-Präsentation</vt:lpstr>
      <vt:lpstr>AGENDA</vt:lpstr>
      <vt:lpstr>PowerPoint-Präsentation</vt:lpstr>
      <vt:lpstr>PowerPoint-Präsentation</vt:lpstr>
      <vt:lpstr>PowerPoint-Präsentation</vt:lpstr>
      <vt:lpstr>AGENDA</vt:lpstr>
      <vt:lpstr>PowerPoint-Präsentation</vt:lpstr>
      <vt:lpstr>PowerPoint-Präsentation</vt:lpstr>
      <vt:lpstr>FÖRDERFORMATE WINGS FOR LIFE</vt:lpstr>
      <vt:lpstr>PowerPoint-Präsentation</vt:lpstr>
      <vt:lpstr>SCIENTIFIC ADVISORY BOARD</vt:lpstr>
      <vt:lpstr>FÖRDERFORMATE WINGS FOR LIFE</vt:lpstr>
      <vt:lpstr>PowerPoint-Präsentation</vt:lpstr>
      <vt:lpstr>FÖRDERFORMATE WINGS FOR LIFE</vt:lpstr>
      <vt:lpstr>PowerPoint-Präsentation</vt:lpstr>
      <vt:lpstr>FÖRDERFORMATE WINGS FOR LIFE</vt:lpstr>
      <vt:lpstr>AGENDA</vt:lpstr>
      <vt:lpstr>PowerPoint-Präsentation</vt:lpstr>
      <vt:lpstr>PowerPoint-Präsentation</vt:lpstr>
      <vt:lpstr>PowerPoint-Präsentation</vt:lpstr>
      <vt:lpstr>PowerPoint-Präsentation</vt:lpstr>
      <vt:lpstr>SCI-Ventures</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AITHYRA  from foundation to implementation</vt:lpstr>
      <vt:lpstr>PowerPoint-Präsentation</vt:lpstr>
      <vt:lpstr>About Boehringer Ingelheim Stiftung (BIS)</vt:lpstr>
      <vt:lpstr>Why Vienna? Because of Team-Work</vt:lpstr>
      <vt:lpstr>About AITHYRA</vt:lpstr>
      <vt:lpstr>“AITHYRA  will become the place  where magic happens”</vt:lpstr>
      <vt:lpstr>PowerPoint-Präsentation</vt:lpstr>
      <vt:lpstr>We built a strong online presence | AITHYRA website</vt:lpstr>
      <vt:lpstr>PowerPoint-Präsentation</vt:lpstr>
      <vt:lpstr>AITHYRA interims home:  Marxbox</vt:lpstr>
      <vt:lpstr>Rental Contract Marxbox, February 2025</vt:lpstr>
      <vt:lpstr>AITHYRA built a modular robotics facility from empty lab space in &lt; 1 year</vt:lpstr>
      <vt:lpstr>Impressions AITHYRA AI-Driven Robotics Lab</vt:lpstr>
      <vt:lpstr>PowerPoint-Präsentation</vt:lpstr>
      <vt:lpstr>AITHYRA future home:  April 2029</vt:lpstr>
      <vt:lpstr>AITHYRA within LSC Building Vienna</vt:lpstr>
      <vt:lpstr>PowerPoint-Präsentation</vt:lpstr>
      <vt:lpstr>2025 recruited AITHYRA Principal Investigators have started in Vienna </vt:lpstr>
      <vt:lpstr>PowerPoint-Präsentation</vt:lpstr>
      <vt:lpstr>PowerPoint-Präsentation</vt:lpstr>
      <vt:lpstr>PowerPoint-Präsentation</vt:lpstr>
      <vt:lpstr>Wir bedanken uns bei  unseren Partnern!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Verantwortlich  sind wir alle</dc:title>
  <dc:creator>Christoph Almasy</dc:creator>
  <cp:lastModifiedBy>Anna Dreimann</cp:lastModifiedBy>
  <cp:revision>79</cp:revision>
  <cp:lastPrinted>2024-09-30T19:15:28Z</cp:lastPrinted>
  <dcterms:created xsi:type="dcterms:W3CDTF">2018-09-14T09:13:29Z</dcterms:created>
  <dcterms:modified xsi:type="dcterms:W3CDTF">2026-10-05T09:06:25Z</dcterms:modified>
</cp:coreProperties>
</file>