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0.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1.xml" ContentType="application/vnd.openxmlformats-officedocument.drawingml.chartshapes+xml"/>
  <Override PartName="/ppt/notesSlides/notesSlide1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6.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9.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0.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1.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3.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notesSlides/notesSlide24.xml" ContentType="application/vnd.openxmlformats-officedocument.presentationml.notesSlide+xml"/>
  <Override PartName="/ppt/charts/chart32.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3.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4.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5.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6.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25.xml" ContentType="application/vnd.openxmlformats-officedocument.presentationml.notesSlide+xml"/>
  <Override PartName="/ppt/charts/chart37.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8.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6.xml" ContentType="application/vnd.openxmlformats-officedocument.presentationml.notesSlide+xml"/>
  <Override PartName="/ppt/charts/chart39.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40.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1" r:id="rId1"/>
    <p:sldMasterId id="2147483721" r:id="rId2"/>
    <p:sldMasterId id="2147483809" r:id="rId3"/>
    <p:sldMasterId id="2147483828" r:id="rId4"/>
    <p:sldMasterId id="2147483874" r:id="rId5"/>
    <p:sldMasterId id="2147483840" r:id="rId6"/>
    <p:sldMasterId id="2147483858" r:id="rId7"/>
    <p:sldMasterId id="2147483863" r:id="rId8"/>
    <p:sldMasterId id="2147483680" r:id="rId9"/>
    <p:sldMasterId id="2147483648" r:id="rId10"/>
    <p:sldMasterId id="2147483713" r:id="rId11"/>
  </p:sldMasterIdLst>
  <p:notesMasterIdLst>
    <p:notesMasterId r:id="rId102"/>
  </p:notesMasterIdLst>
  <p:sldIdLst>
    <p:sldId id="2147478525" r:id="rId12"/>
    <p:sldId id="2147478513" r:id="rId13"/>
    <p:sldId id="7085" r:id="rId14"/>
    <p:sldId id="2147478551" r:id="rId15"/>
    <p:sldId id="2147478530" r:id="rId16"/>
    <p:sldId id="2147478569" r:id="rId17"/>
    <p:sldId id="2147478555" r:id="rId18"/>
    <p:sldId id="2147478531" r:id="rId19"/>
    <p:sldId id="7019" r:id="rId20"/>
    <p:sldId id="2147478497" r:id="rId21"/>
    <p:sldId id="7095" r:id="rId22"/>
    <p:sldId id="2147478533" r:id="rId23"/>
    <p:sldId id="2147478534" r:id="rId24"/>
    <p:sldId id="2147478535" r:id="rId25"/>
    <p:sldId id="2147478567" r:id="rId26"/>
    <p:sldId id="2147478560" r:id="rId27"/>
    <p:sldId id="8582" r:id="rId28"/>
    <p:sldId id="8577" r:id="rId29"/>
    <p:sldId id="2147478570" r:id="rId30"/>
    <p:sldId id="8508" r:id="rId31"/>
    <p:sldId id="2147478571" r:id="rId32"/>
    <p:sldId id="2147478572" r:id="rId33"/>
    <p:sldId id="8362" r:id="rId34"/>
    <p:sldId id="8523" r:id="rId35"/>
    <p:sldId id="8504" r:id="rId36"/>
    <p:sldId id="8410" r:id="rId37"/>
    <p:sldId id="8409" r:id="rId38"/>
    <p:sldId id="293" r:id="rId39"/>
    <p:sldId id="8580" r:id="rId40"/>
    <p:sldId id="8583" r:id="rId41"/>
    <p:sldId id="2147478561" r:id="rId42"/>
    <p:sldId id="2147478562" r:id="rId43"/>
    <p:sldId id="2147478563" r:id="rId44"/>
    <p:sldId id="2147478564" r:id="rId45"/>
    <p:sldId id="2147478565" r:id="rId46"/>
    <p:sldId id="2147478568" r:id="rId47"/>
    <p:sldId id="2147478536" r:id="rId48"/>
    <p:sldId id="2147478537" r:id="rId49"/>
    <p:sldId id="422" r:id="rId50"/>
    <p:sldId id="1369" r:id="rId51"/>
    <p:sldId id="1314" r:id="rId52"/>
    <p:sldId id="1162" r:id="rId53"/>
    <p:sldId id="1163" r:id="rId54"/>
    <p:sldId id="1317" r:id="rId55"/>
    <p:sldId id="1219" r:id="rId56"/>
    <p:sldId id="1319" r:id="rId57"/>
    <p:sldId id="1461" r:id="rId58"/>
    <p:sldId id="1167" r:id="rId59"/>
    <p:sldId id="1226" r:id="rId60"/>
    <p:sldId id="1464" r:id="rId61"/>
    <p:sldId id="1229" r:id="rId62"/>
    <p:sldId id="1458" r:id="rId63"/>
    <p:sldId id="1375" r:id="rId64"/>
    <p:sldId id="1457" r:id="rId65"/>
    <p:sldId id="1379" r:id="rId66"/>
    <p:sldId id="1459" r:id="rId67"/>
    <p:sldId id="1465" r:id="rId68"/>
    <p:sldId id="1313" r:id="rId69"/>
    <p:sldId id="267" r:id="rId70"/>
    <p:sldId id="2147478538" r:id="rId71"/>
    <p:sldId id="2147478566" r:id="rId72"/>
    <p:sldId id="7103" r:id="rId73"/>
    <p:sldId id="7110" r:id="rId74"/>
    <p:sldId id="2147478543" r:id="rId75"/>
    <p:sldId id="2147478559" r:id="rId76"/>
    <p:sldId id="2147478544" r:id="rId77"/>
    <p:sldId id="2147478547" r:id="rId78"/>
    <p:sldId id="7108" r:id="rId79"/>
    <p:sldId id="2147478499" r:id="rId80"/>
    <p:sldId id="2147478554" r:id="rId81"/>
    <p:sldId id="2147478540" r:id="rId82"/>
    <p:sldId id="2147478541" r:id="rId83"/>
    <p:sldId id="2147478548" r:id="rId84"/>
    <p:sldId id="2147478549" r:id="rId85"/>
    <p:sldId id="256" r:id="rId86"/>
    <p:sldId id="257" r:id="rId87"/>
    <p:sldId id="259" r:id="rId88"/>
    <p:sldId id="258" r:id="rId89"/>
    <p:sldId id="264" r:id="rId90"/>
    <p:sldId id="260" r:id="rId91"/>
    <p:sldId id="262" r:id="rId92"/>
    <p:sldId id="263" r:id="rId93"/>
    <p:sldId id="270" r:id="rId94"/>
    <p:sldId id="261" r:id="rId95"/>
    <p:sldId id="265" r:id="rId96"/>
    <p:sldId id="268" r:id="rId97"/>
    <p:sldId id="271" r:id="rId98"/>
    <p:sldId id="2147478553" r:id="rId99"/>
    <p:sldId id="2147478550" r:id="rId100"/>
    <p:sldId id="2147478528" r:id="rId101"/>
  </p:sldIdLst>
  <p:sldSz cx="12192000" cy="6858000"/>
  <p:notesSz cx="6797675" cy="9926638"/>
  <p:custDataLst>
    <p:tags r:id="rId10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9" userDrawn="1">
          <p15:clr>
            <a:srgbClr val="A4A3A4"/>
          </p15:clr>
        </p15:guide>
        <p15:guide id="2" pos="175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th Williams" initials="RW" lastIdx="3" clrIdx="0">
    <p:extLst>
      <p:ext uri="{19B8F6BF-5375-455C-9EA6-DF929625EA0E}">
        <p15:presenceInfo xmlns:p15="http://schemas.microsoft.com/office/powerpoint/2012/main" userId="S::ruth.williams@gemeinnuetzig-stiften.at::fd393997-9ef1-48dd-a39b-da91c21a71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DADA"/>
    <a:srgbClr val="00A3A3"/>
    <a:srgbClr val="F18D05"/>
    <a:srgbClr val="E54126"/>
    <a:srgbClr val="D60260"/>
    <a:srgbClr val="F5F5F5"/>
    <a:srgbClr val="F2F1ED"/>
    <a:srgbClr val="089FC8"/>
    <a:srgbClr val="307531"/>
    <a:srgbClr val="08A1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29F418-4F79-1763-B4F9-5A5BC40C8ACD}" v="147" dt="2026-10-05T08:37:24.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119"/>
        <p:guide pos="175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6" Type="http://schemas.openxmlformats.org/officeDocument/2006/relationships/slide" Target="slides/slide5.xml"/><Relationship Id="rId107" Type="http://schemas.openxmlformats.org/officeDocument/2006/relationships/theme" Target="theme/theme1.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slide" Target="slides/slide8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33" Type="http://schemas.openxmlformats.org/officeDocument/2006/relationships/slide" Target="slides/slide22.xml"/><Relationship Id="rId38" Type="http://schemas.openxmlformats.org/officeDocument/2006/relationships/slide" Target="slides/slide27.xml"/><Relationship Id="rId59" Type="http://schemas.openxmlformats.org/officeDocument/2006/relationships/slide" Target="slides/slide48.xml"/><Relationship Id="rId103" Type="http://schemas.openxmlformats.org/officeDocument/2006/relationships/tags" Target="tags/tag1.xml"/><Relationship Id="rId108" Type="http://schemas.openxmlformats.org/officeDocument/2006/relationships/tableStyles" Target="tableStyles.xml"/><Relationship Id="rId54" Type="http://schemas.openxmlformats.org/officeDocument/2006/relationships/slide" Target="slides/slide43.xml"/><Relationship Id="rId70" Type="http://schemas.openxmlformats.org/officeDocument/2006/relationships/slide" Target="slides/slide59.xml"/><Relationship Id="rId75" Type="http://schemas.openxmlformats.org/officeDocument/2006/relationships/slide" Target="slides/slide64.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microsoft.com/office/2016/11/relationships/changesInfo" Target="changesInfos/changesInfo1.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microsoft.com/office/2015/10/relationships/revisionInfo" Target="revisionInfo.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slide" Target="slides/slide87.xml"/><Relationship Id="rId3" Type="http://schemas.openxmlformats.org/officeDocument/2006/relationships/slideMaster" Target="slideMasters/slideMaster3.xml"/><Relationship Id="rId25" Type="http://schemas.openxmlformats.org/officeDocument/2006/relationships/slide" Target="slides/slide14.xml"/><Relationship Id="rId46" Type="http://schemas.openxmlformats.org/officeDocument/2006/relationships/slide" Target="slides/slide35.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62" Type="http://schemas.openxmlformats.org/officeDocument/2006/relationships/slide" Target="slides/slide51.xml"/><Relationship Id="rId83" Type="http://schemas.openxmlformats.org/officeDocument/2006/relationships/slide" Target="slides/slide72.xml"/><Relationship Id="rId88" Type="http://schemas.openxmlformats.org/officeDocument/2006/relationships/slide" Target="slides/slide7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Dreimann" userId="S::anna.dreimann@gemeinnuetzig-stiften.at::b3e24eee-9531-4070-ac39-58580572b74a" providerId="AD" clId="Web-{F4B0A025-98A4-7868-91BE-7EBE4CF06251}"/>
    <pc:docChg chg="addSld delSld modSld sldOrd">
      <pc:chgData name="Anna Dreimann" userId="S::anna.dreimann@gemeinnuetzig-stiften.at::b3e24eee-9531-4070-ac39-58580572b74a" providerId="AD" clId="Web-{F4B0A025-98A4-7868-91BE-7EBE4CF06251}" dt="2026-09-28T14:13:33.105" v="55"/>
      <pc:docMkLst>
        <pc:docMk/>
      </pc:docMkLst>
      <pc:sldChg chg="modSp add">
        <pc:chgData name="Anna Dreimann" userId="S::anna.dreimann@gemeinnuetzig-stiften.at::b3e24eee-9531-4070-ac39-58580572b74a" providerId="AD" clId="Web-{F4B0A025-98A4-7868-91BE-7EBE4CF06251}" dt="2026-09-28T14:12:56.274" v="47" actId="20577"/>
        <pc:sldMkLst>
          <pc:docMk/>
          <pc:sldMk cId="3312239282" sldId="7019"/>
        </pc:sldMkLst>
        <pc:spChg chg="mod">
          <ac:chgData name="Anna Dreimann" userId="S::anna.dreimann@gemeinnuetzig-stiften.at::b3e24eee-9531-4070-ac39-58580572b74a" providerId="AD" clId="Web-{F4B0A025-98A4-7868-91BE-7EBE4CF06251}" dt="2026-09-28T14:12:56.274" v="47" actId="20577"/>
          <ac:spMkLst>
            <pc:docMk/>
            <pc:sldMk cId="3312239282" sldId="7019"/>
            <ac:spMk id="9" creationId="{9D4E2028-B2F7-3E46-F608-5FA3B2C7BFDF}"/>
          </ac:spMkLst>
        </pc:spChg>
      </pc:sldChg>
      <pc:sldChg chg="addSp modSp ord">
        <pc:chgData name="Anna Dreimann" userId="S::anna.dreimann@gemeinnuetzig-stiften.at::b3e24eee-9531-4070-ac39-58580572b74a" providerId="AD" clId="Web-{F4B0A025-98A4-7868-91BE-7EBE4CF06251}" dt="2026-09-28T14:11:34.722" v="43"/>
        <pc:sldMkLst>
          <pc:docMk/>
          <pc:sldMk cId="4024688871" sldId="2147478525"/>
        </pc:sldMkLst>
        <pc:spChg chg="mod">
          <ac:chgData name="Anna Dreimann" userId="S::anna.dreimann@gemeinnuetzig-stiften.at::b3e24eee-9531-4070-ac39-58580572b74a" providerId="AD" clId="Web-{F4B0A025-98A4-7868-91BE-7EBE4CF06251}" dt="2026-09-28T14:10:45.203" v="36" actId="1076"/>
          <ac:spMkLst>
            <pc:docMk/>
            <pc:sldMk cId="4024688871" sldId="2147478525"/>
            <ac:spMk id="2" creationId="{CB6FD114-5969-C040-B2CE-F34EEABFD9A8}"/>
          </ac:spMkLst>
        </pc:spChg>
        <pc:spChg chg="add mod">
          <ac:chgData name="Anna Dreimann" userId="S::anna.dreimann@gemeinnuetzig-stiften.at::b3e24eee-9531-4070-ac39-58580572b74a" providerId="AD" clId="Web-{F4B0A025-98A4-7868-91BE-7EBE4CF06251}" dt="2026-09-28T14:11:05.127" v="41" actId="20577"/>
          <ac:spMkLst>
            <pc:docMk/>
            <pc:sldMk cId="4024688871" sldId="2147478525"/>
            <ac:spMk id="3" creationId="{0D5D1256-9925-7071-925A-2993E75D1C7C}"/>
          </ac:spMkLst>
        </pc:spChg>
        <pc:spChg chg="mod">
          <ac:chgData name="Anna Dreimann" userId="S::anna.dreimann@gemeinnuetzig-stiften.at::b3e24eee-9531-4070-ac39-58580572b74a" providerId="AD" clId="Web-{F4B0A025-98A4-7868-91BE-7EBE4CF06251}" dt="2026-09-28T14:10:05.232" v="29" actId="1076"/>
          <ac:spMkLst>
            <pc:docMk/>
            <pc:sldMk cId="4024688871" sldId="2147478525"/>
            <ac:spMk id="7" creationId="{54772878-3289-9B4C-05EA-A417383EF448}"/>
          </ac:spMkLst>
        </pc:spChg>
      </pc:sldChg>
      <pc:sldChg chg="modSp add ord replId">
        <pc:chgData name="Anna Dreimann" userId="S::anna.dreimann@gemeinnuetzig-stiften.at::b3e24eee-9531-4070-ac39-58580572b74a" providerId="AD" clId="Web-{F4B0A025-98A4-7868-91BE-7EBE4CF06251}" dt="2026-09-28T14:13:29.667" v="54" actId="20577"/>
        <pc:sldMkLst>
          <pc:docMk/>
          <pc:sldMk cId="2538925214" sldId="2147478566"/>
        </pc:sldMkLst>
        <pc:spChg chg="mod">
          <ac:chgData name="Anna Dreimann" userId="S::anna.dreimann@gemeinnuetzig-stiften.at::b3e24eee-9531-4070-ac39-58580572b74a" providerId="AD" clId="Web-{F4B0A025-98A4-7868-91BE-7EBE4CF06251}" dt="2026-09-28T14:13:29.667" v="54" actId="20577"/>
          <ac:spMkLst>
            <pc:docMk/>
            <pc:sldMk cId="2538925214" sldId="2147478566"/>
            <ac:spMk id="9" creationId="{BEFB0C6B-C6DD-0A34-8920-C2DDF98A1AAC}"/>
          </ac:spMkLst>
        </pc:spChg>
      </pc:sldChg>
    </pc:docChg>
  </pc:docChgLst>
  <pc:docChgLst>
    <pc:chgData name="Anna Dreimann" userId="S::anna.dreimann@gemeinnuetzig-stiften.at::b3e24eee-9531-4070-ac39-58580572b74a" providerId="AD" clId="Web-{7A6D9F46-932D-2686-4137-72609C8A9DDD}"/>
    <pc:docChg chg="addSld modSld">
      <pc:chgData name="Anna Dreimann" userId="S::anna.dreimann@gemeinnuetzig-stiften.at::b3e24eee-9531-4070-ac39-58580572b74a" providerId="AD" clId="Web-{7A6D9F46-932D-2686-4137-72609C8A9DDD}" dt="2026-09-28T13:21:59.063" v="110" actId="20577"/>
      <pc:docMkLst>
        <pc:docMk/>
      </pc:docMkLst>
      <pc:sldChg chg="modSp add replId">
        <pc:chgData name="Anna Dreimann" userId="S::anna.dreimann@gemeinnuetzig-stiften.at::b3e24eee-9531-4070-ac39-58580572b74a" providerId="AD" clId="Web-{7A6D9F46-932D-2686-4137-72609C8A9DDD}" dt="2026-09-28T13:20:53.543" v="26" actId="20577"/>
        <pc:sldMkLst>
          <pc:docMk/>
          <pc:sldMk cId="562399896" sldId="2147478560"/>
        </pc:sldMkLst>
        <pc:spChg chg="mod">
          <ac:chgData name="Anna Dreimann" userId="S::anna.dreimann@gemeinnuetzig-stiften.at::b3e24eee-9531-4070-ac39-58580572b74a" providerId="AD" clId="Web-{7A6D9F46-932D-2686-4137-72609C8A9DDD}" dt="2026-09-28T13:20:53.543" v="26" actId="20577"/>
          <ac:spMkLst>
            <pc:docMk/>
            <pc:sldMk cId="562399896" sldId="2147478560"/>
            <ac:spMk id="4" creationId="{DD4569C2-1123-6D5F-8595-0FAB6C526D88}"/>
          </ac:spMkLst>
        </pc:spChg>
      </pc:sldChg>
      <pc:sldChg chg="modSp add replId">
        <pc:chgData name="Anna Dreimann" userId="S::anna.dreimann@gemeinnuetzig-stiften.at::b3e24eee-9531-4070-ac39-58580572b74a" providerId="AD" clId="Web-{7A6D9F46-932D-2686-4137-72609C8A9DDD}" dt="2026-09-28T13:20:38.730" v="24" actId="20577"/>
        <pc:sldMkLst>
          <pc:docMk/>
          <pc:sldMk cId="996419696" sldId="2147478561"/>
        </pc:sldMkLst>
        <pc:spChg chg="mod">
          <ac:chgData name="Anna Dreimann" userId="S::anna.dreimann@gemeinnuetzig-stiften.at::b3e24eee-9531-4070-ac39-58580572b74a" providerId="AD" clId="Web-{7A6D9F46-932D-2686-4137-72609C8A9DDD}" dt="2026-09-28T13:20:38.730" v="24" actId="20577"/>
          <ac:spMkLst>
            <pc:docMk/>
            <pc:sldMk cId="996419696" sldId="2147478561"/>
            <ac:spMk id="4" creationId="{DA51E758-6EA8-217C-AFCC-BEE95A4EA38B}"/>
          </ac:spMkLst>
        </pc:spChg>
      </pc:sldChg>
      <pc:sldChg chg="modSp add replId">
        <pc:chgData name="Anna Dreimann" userId="S::anna.dreimann@gemeinnuetzig-stiften.at::b3e24eee-9531-4070-ac39-58580572b74a" providerId="AD" clId="Web-{7A6D9F46-932D-2686-4137-72609C8A9DDD}" dt="2026-09-28T13:21:08.982" v="41" actId="20577"/>
        <pc:sldMkLst>
          <pc:docMk/>
          <pc:sldMk cId="3776353765" sldId="2147478562"/>
        </pc:sldMkLst>
        <pc:spChg chg="mod">
          <ac:chgData name="Anna Dreimann" userId="S::anna.dreimann@gemeinnuetzig-stiften.at::b3e24eee-9531-4070-ac39-58580572b74a" providerId="AD" clId="Web-{7A6D9F46-932D-2686-4137-72609C8A9DDD}" dt="2026-09-28T13:21:08.982" v="41" actId="20577"/>
          <ac:spMkLst>
            <pc:docMk/>
            <pc:sldMk cId="3776353765" sldId="2147478562"/>
            <ac:spMk id="4" creationId="{3CBEE925-BF51-30CA-8E00-9813009E423C}"/>
          </ac:spMkLst>
        </pc:spChg>
      </pc:sldChg>
      <pc:sldChg chg="modSp add replId">
        <pc:chgData name="Anna Dreimann" userId="S::anna.dreimann@gemeinnuetzig-stiften.at::b3e24eee-9531-4070-ac39-58580572b74a" providerId="AD" clId="Web-{7A6D9F46-932D-2686-4137-72609C8A9DDD}" dt="2026-09-28T13:21:24.358" v="55" actId="20577"/>
        <pc:sldMkLst>
          <pc:docMk/>
          <pc:sldMk cId="1011606872" sldId="2147478563"/>
        </pc:sldMkLst>
        <pc:spChg chg="mod">
          <ac:chgData name="Anna Dreimann" userId="S::anna.dreimann@gemeinnuetzig-stiften.at::b3e24eee-9531-4070-ac39-58580572b74a" providerId="AD" clId="Web-{7A6D9F46-932D-2686-4137-72609C8A9DDD}" dt="2026-09-28T13:21:24.358" v="55" actId="20577"/>
          <ac:spMkLst>
            <pc:docMk/>
            <pc:sldMk cId="1011606872" sldId="2147478563"/>
            <ac:spMk id="4" creationId="{0CCFBBAE-1BE9-6F49-BC5B-3B1B45E8AD30}"/>
          </ac:spMkLst>
        </pc:spChg>
      </pc:sldChg>
      <pc:sldChg chg="modSp add replId">
        <pc:chgData name="Anna Dreimann" userId="S::anna.dreimann@gemeinnuetzig-stiften.at::b3e24eee-9531-4070-ac39-58580572b74a" providerId="AD" clId="Web-{7A6D9F46-932D-2686-4137-72609C8A9DDD}" dt="2026-09-28T13:21:42.406" v="75" actId="20577"/>
        <pc:sldMkLst>
          <pc:docMk/>
          <pc:sldMk cId="4257074526" sldId="2147478564"/>
        </pc:sldMkLst>
        <pc:spChg chg="mod">
          <ac:chgData name="Anna Dreimann" userId="S::anna.dreimann@gemeinnuetzig-stiften.at::b3e24eee-9531-4070-ac39-58580572b74a" providerId="AD" clId="Web-{7A6D9F46-932D-2686-4137-72609C8A9DDD}" dt="2026-09-28T13:21:42.406" v="75" actId="20577"/>
          <ac:spMkLst>
            <pc:docMk/>
            <pc:sldMk cId="4257074526" sldId="2147478564"/>
            <ac:spMk id="4" creationId="{1F844FCB-48DE-823C-246D-028854BDE40E}"/>
          </ac:spMkLst>
        </pc:spChg>
      </pc:sldChg>
      <pc:sldChg chg="modSp add replId">
        <pc:chgData name="Anna Dreimann" userId="S::anna.dreimann@gemeinnuetzig-stiften.at::b3e24eee-9531-4070-ac39-58580572b74a" providerId="AD" clId="Web-{7A6D9F46-932D-2686-4137-72609C8A9DDD}" dt="2026-09-28T13:21:59.063" v="110" actId="20577"/>
        <pc:sldMkLst>
          <pc:docMk/>
          <pc:sldMk cId="3723519981" sldId="2147478565"/>
        </pc:sldMkLst>
        <pc:spChg chg="mod">
          <ac:chgData name="Anna Dreimann" userId="S::anna.dreimann@gemeinnuetzig-stiften.at::b3e24eee-9531-4070-ac39-58580572b74a" providerId="AD" clId="Web-{7A6D9F46-932D-2686-4137-72609C8A9DDD}" dt="2026-09-28T13:21:59.063" v="110" actId="20577"/>
          <ac:spMkLst>
            <pc:docMk/>
            <pc:sldMk cId="3723519981" sldId="2147478565"/>
            <ac:spMk id="4" creationId="{5F62824C-0335-C54B-6D24-17B2479E1BA3}"/>
          </ac:spMkLst>
        </pc:spChg>
      </pc:sldChg>
    </pc:docChg>
  </pc:docChgLst>
  <pc:docChgLst>
    <pc:chgData name="Anna Dreimann" userId="S::anna.dreimann@gemeinnuetzig-stiften.at::b3e24eee-9531-4070-ac39-58580572b74a" providerId="AD" clId="Web-{C622F5EE-8ED1-2194-DD68-5309BC7B7836}"/>
    <pc:docChg chg="addSld delSld modSld sldOrd">
      <pc:chgData name="Anna Dreimann" userId="S::anna.dreimann@gemeinnuetzig-stiften.at::b3e24eee-9531-4070-ac39-58580572b74a" providerId="AD" clId="Web-{C622F5EE-8ED1-2194-DD68-5309BC7B7836}" dt="2026-09-28T09:53:30.856" v="241" actId="20577"/>
      <pc:docMkLst>
        <pc:docMk/>
      </pc:docMkLst>
      <pc:sldChg chg="modSp">
        <pc:chgData name="Anna Dreimann" userId="S::anna.dreimann@gemeinnuetzig-stiften.at::b3e24eee-9531-4070-ac39-58580572b74a" providerId="AD" clId="Web-{C622F5EE-8ED1-2194-DD68-5309BC7B7836}" dt="2026-09-28T09:36:45.497" v="25" actId="1076"/>
        <pc:sldMkLst>
          <pc:docMk/>
          <pc:sldMk cId="4197219909" sldId="7095"/>
        </pc:sldMkLst>
        <pc:picChg chg="mod">
          <ac:chgData name="Anna Dreimann" userId="S::anna.dreimann@gemeinnuetzig-stiften.at::b3e24eee-9531-4070-ac39-58580572b74a" providerId="AD" clId="Web-{C622F5EE-8ED1-2194-DD68-5309BC7B7836}" dt="2026-09-28T09:36:45.497" v="25" actId="1076"/>
          <ac:picMkLst>
            <pc:docMk/>
            <pc:sldMk cId="4197219909" sldId="7095"/>
            <ac:picMk id="14" creationId="{5FB6F4E9-3F6D-16A4-50F1-86932B88BE87}"/>
          </ac:picMkLst>
        </pc:picChg>
      </pc:sldChg>
      <pc:sldChg chg="modSp ord">
        <pc:chgData name="Anna Dreimann" userId="S::anna.dreimann@gemeinnuetzig-stiften.at::b3e24eee-9531-4070-ac39-58580572b74a" providerId="AD" clId="Web-{C622F5EE-8ED1-2194-DD68-5309BC7B7836}" dt="2026-09-28T09:49:13.744" v="131" actId="20577"/>
        <pc:sldMkLst>
          <pc:docMk/>
          <pc:sldMk cId="2458476038" sldId="7110"/>
        </pc:sldMkLst>
        <pc:spChg chg="mod">
          <ac:chgData name="Anna Dreimann" userId="S::anna.dreimann@gemeinnuetzig-stiften.at::b3e24eee-9531-4070-ac39-58580572b74a" providerId="AD" clId="Web-{C622F5EE-8ED1-2194-DD68-5309BC7B7836}" dt="2026-09-28T09:49:13.744" v="131" actId="20577"/>
          <ac:spMkLst>
            <pc:docMk/>
            <pc:sldMk cId="2458476038" sldId="7110"/>
            <ac:spMk id="2" creationId="{EA842B47-7A31-8908-D097-5F116732FFB8}"/>
          </ac:spMkLst>
        </pc:spChg>
      </pc:sldChg>
      <pc:sldChg chg="modSp">
        <pc:chgData name="Anna Dreimann" userId="S::anna.dreimann@gemeinnuetzig-stiften.at::b3e24eee-9531-4070-ac39-58580572b74a" providerId="AD" clId="Web-{C622F5EE-8ED1-2194-DD68-5309BC7B7836}" dt="2026-09-28T09:53:30.856" v="241" actId="20577"/>
        <pc:sldMkLst>
          <pc:docMk/>
          <pc:sldMk cId="4089845570" sldId="2147478528"/>
        </pc:sldMkLst>
        <pc:spChg chg="mod">
          <ac:chgData name="Anna Dreimann" userId="S::anna.dreimann@gemeinnuetzig-stiften.at::b3e24eee-9531-4070-ac39-58580572b74a" providerId="AD" clId="Web-{C622F5EE-8ED1-2194-DD68-5309BC7B7836}" dt="2026-09-28T09:53:30.856" v="241" actId="20577"/>
          <ac:spMkLst>
            <pc:docMk/>
            <pc:sldMk cId="4089845570" sldId="2147478528"/>
            <ac:spMk id="4" creationId="{AA27E760-0D43-302C-5485-F2AC362FC872}"/>
          </ac:spMkLst>
        </pc:spChg>
      </pc:sldChg>
      <pc:sldChg chg="ord">
        <pc:chgData name="Anna Dreimann" userId="S::anna.dreimann@gemeinnuetzig-stiften.at::b3e24eee-9531-4070-ac39-58580572b74a" providerId="AD" clId="Web-{C622F5EE-8ED1-2194-DD68-5309BC7B7836}" dt="2026-09-28T09:48:37.618" v="126"/>
        <pc:sldMkLst>
          <pc:docMk/>
          <pc:sldMk cId="2773317901" sldId="2147478543"/>
        </pc:sldMkLst>
      </pc:sldChg>
      <pc:sldChg chg="modSp ord">
        <pc:chgData name="Anna Dreimann" userId="S::anna.dreimann@gemeinnuetzig-stiften.at::b3e24eee-9531-4070-ac39-58580572b74a" providerId="AD" clId="Web-{C622F5EE-8ED1-2194-DD68-5309BC7B7836}" dt="2026-09-28T09:50:34.135" v="221" actId="20577"/>
        <pc:sldMkLst>
          <pc:docMk/>
          <pc:sldMk cId="2315833277" sldId="2147478544"/>
        </pc:sldMkLst>
        <pc:spChg chg="mod">
          <ac:chgData name="Anna Dreimann" userId="S::anna.dreimann@gemeinnuetzig-stiften.at::b3e24eee-9531-4070-ac39-58580572b74a" providerId="AD" clId="Web-{C622F5EE-8ED1-2194-DD68-5309BC7B7836}" dt="2026-09-28T09:50:34.135" v="221" actId="20577"/>
          <ac:spMkLst>
            <pc:docMk/>
            <pc:sldMk cId="2315833277" sldId="2147478544"/>
            <ac:spMk id="2" creationId="{F9409AEF-0681-DDBA-07CA-6DBED8313970}"/>
          </ac:spMkLst>
        </pc:spChg>
      </pc:sldChg>
      <pc:sldChg chg="ord">
        <pc:chgData name="Anna Dreimann" userId="S::anna.dreimann@gemeinnuetzig-stiften.at::b3e24eee-9531-4070-ac39-58580572b74a" providerId="AD" clId="Web-{C622F5EE-8ED1-2194-DD68-5309BC7B7836}" dt="2026-09-28T09:50:52.964" v="227"/>
        <pc:sldMkLst>
          <pc:docMk/>
          <pc:sldMk cId="2559895831" sldId="2147478547"/>
        </pc:sldMkLst>
      </pc:sldChg>
      <pc:sldChg chg="modSp">
        <pc:chgData name="Anna Dreimann" userId="S::anna.dreimann@gemeinnuetzig-stiften.at::b3e24eee-9531-4070-ac39-58580572b74a" providerId="AD" clId="Web-{C622F5EE-8ED1-2194-DD68-5309BC7B7836}" dt="2026-09-28T09:51:42.730" v="240" actId="20577"/>
        <pc:sldMkLst>
          <pc:docMk/>
          <pc:sldMk cId="8631609" sldId="2147478550"/>
        </pc:sldMkLst>
        <pc:spChg chg="mod">
          <ac:chgData name="Anna Dreimann" userId="S::anna.dreimann@gemeinnuetzig-stiften.at::b3e24eee-9531-4070-ac39-58580572b74a" providerId="AD" clId="Web-{C622F5EE-8ED1-2194-DD68-5309BC7B7836}" dt="2026-09-28T09:51:42.730" v="240" actId="20577"/>
          <ac:spMkLst>
            <pc:docMk/>
            <pc:sldMk cId="8631609" sldId="2147478550"/>
            <ac:spMk id="4" creationId="{12701097-1BDB-6DDD-45D4-48700D4AEE2E}"/>
          </ac:spMkLst>
        </pc:spChg>
      </pc:sldChg>
      <pc:sldChg chg="addSp delSp modSp add del">
        <pc:chgData name="Anna Dreimann" userId="S::anna.dreimann@gemeinnuetzig-stiften.at::b3e24eee-9531-4070-ac39-58580572b74a" providerId="AD" clId="Web-{C622F5EE-8ED1-2194-DD68-5309BC7B7836}" dt="2026-09-28T09:47:36.695" v="124"/>
        <pc:sldMkLst>
          <pc:docMk/>
          <pc:sldMk cId="4052488505" sldId="2147478555"/>
        </pc:sldMkLst>
        <pc:spChg chg="mod">
          <ac:chgData name="Anna Dreimann" userId="S::anna.dreimann@gemeinnuetzig-stiften.at::b3e24eee-9531-4070-ac39-58580572b74a" providerId="AD" clId="Web-{C622F5EE-8ED1-2194-DD68-5309BC7B7836}" dt="2026-09-28T09:42:51.722" v="102" actId="1076"/>
          <ac:spMkLst>
            <pc:docMk/>
            <pc:sldMk cId="4052488505" sldId="2147478555"/>
            <ac:spMk id="4" creationId="{13D69FDC-2098-B913-B547-077A88E98540}"/>
          </ac:spMkLst>
        </pc:spChg>
      </pc:sldChg>
      <pc:sldChg chg="modSp add replId">
        <pc:chgData name="Anna Dreimann" userId="S::anna.dreimann@gemeinnuetzig-stiften.at::b3e24eee-9531-4070-ac39-58580572b74a" providerId="AD" clId="Web-{C622F5EE-8ED1-2194-DD68-5309BC7B7836}" dt="2026-09-28T09:50:08.666" v="177" actId="20577"/>
        <pc:sldMkLst>
          <pc:docMk/>
          <pc:sldMk cId="123867015" sldId="2147478559"/>
        </pc:sldMkLst>
        <pc:spChg chg="mod">
          <ac:chgData name="Anna Dreimann" userId="S::anna.dreimann@gemeinnuetzig-stiften.at::b3e24eee-9531-4070-ac39-58580572b74a" providerId="AD" clId="Web-{C622F5EE-8ED1-2194-DD68-5309BC7B7836}" dt="2026-09-28T09:50:08.666" v="177" actId="20577"/>
          <ac:spMkLst>
            <pc:docMk/>
            <pc:sldMk cId="123867015" sldId="2147478559"/>
            <ac:spMk id="2" creationId="{406EE20B-9AD1-F99E-7E6F-3C4A1BBC8CA3}"/>
          </ac:spMkLst>
        </pc:spChg>
      </pc:sldChg>
    </pc:docChg>
  </pc:docChgLst>
  <pc:docChgLst>
    <pc:chgData name="Silvia Mayrhofer" userId="b5492994-f2fe-4ba4-9f38-5bbe64d39c59" providerId="ADAL" clId="{57BF49EA-B86F-4B3C-94E9-7FE35A726737}"/>
    <pc:docChg chg="undo custSel addSld delSld modSld delMainMaster">
      <pc:chgData name="Silvia Mayrhofer" userId="b5492994-f2fe-4ba4-9f38-5bbe64d39c59" providerId="ADAL" clId="{57BF49EA-B86F-4B3C-94E9-7FE35A726737}" dt="2026-09-25T12:42:29.293" v="30" actId="14100"/>
      <pc:docMkLst>
        <pc:docMk/>
      </pc:docMkLst>
      <pc:sldChg chg="addSp delSp modSp mod">
        <pc:chgData name="Silvia Mayrhofer" userId="b5492994-f2fe-4ba4-9f38-5bbe64d39c59" providerId="ADAL" clId="{57BF49EA-B86F-4B3C-94E9-7FE35A726737}" dt="2026-09-25T12:42:29.293" v="30" actId="14100"/>
        <pc:sldMkLst>
          <pc:docMk/>
          <pc:sldMk cId="4197219909" sldId="7095"/>
        </pc:sldMkLst>
        <pc:picChg chg="add mod">
          <ac:chgData name="Silvia Mayrhofer" userId="b5492994-f2fe-4ba4-9f38-5bbe64d39c59" providerId="ADAL" clId="{57BF49EA-B86F-4B3C-94E9-7FE35A726737}" dt="2026-09-25T12:42:29.293" v="30" actId="14100"/>
          <ac:picMkLst>
            <pc:docMk/>
            <pc:sldMk cId="4197219909" sldId="7095"/>
            <ac:picMk id="14" creationId="{5FB6F4E9-3F6D-16A4-50F1-86932B88BE87}"/>
          </ac:picMkLst>
        </pc:picChg>
      </pc:sldChg>
    </pc:docChg>
  </pc:docChgLst>
  <pc:docChgLst>
    <pc:chgData name="Anna Dreimann" userId="S::anna.dreimann@gemeinnuetzig-stiften.at::b3e24eee-9531-4070-ac39-58580572b74a" providerId="AD" clId="Web-{75D3CA51-3D20-6414-A6C4-5BCCD451DC8E}"/>
    <pc:docChg chg="modSld">
      <pc:chgData name="Anna Dreimann" userId="S::anna.dreimann@gemeinnuetzig-stiften.at::b3e24eee-9531-4070-ac39-58580572b74a" providerId="AD" clId="Web-{75D3CA51-3D20-6414-A6C4-5BCCD451DC8E}" dt="2026-09-29T13:59:33.997" v="11" actId="20577"/>
      <pc:docMkLst>
        <pc:docMk/>
      </pc:docMkLst>
      <pc:sldChg chg="modSp">
        <pc:chgData name="Anna Dreimann" userId="S::anna.dreimann@gemeinnuetzig-stiften.at::b3e24eee-9531-4070-ac39-58580572b74a" providerId="AD" clId="Web-{75D3CA51-3D20-6414-A6C4-5BCCD451DC8E}" dt="2026-09-29T13:59:24.481" v="9" actId="20577"/>
        <pc:sldMkLst>
          <pc:docMk/>
          <pc:sldMk cId="174468812" sldId="7085"/>
        </pc:sldMkLst>
        <pc:spChg chg="mod">
          <ac:chgData name="Anna Dreimann" userId="S::anna.dreimann@gemeinnuetzig-stiften.at::b3e24eee-9531-4070-ac39-58580572b74a" providerId="AD" clId="Web-{75D3CA51-3D20-6414-A6C4-5BCCD451DC8E}" dt="2026-09-29T13:59:24.481" v="9" actId="20577"/>
          <ac:spMkLst>
            <pc:docMk/>
            <pc:sldMk cId="174468812" sldId="7085"/>
            <ac:spMk id="4" creationId="{951FC496-22B2-38DE-D7F8-3D62BC23DE9B}"/>
          </ac:spMkLst>
        </pc:spChg>
      </pc:sldChg>
      <pc:sldChg chg="modSp">
        <pc:chgData name="Anna Dreimann" userId="S::anna.dreimann@gemeinnuetzig-stiften.at::b3e24eee-9531-4070-ac39-58580572b74a" providerId="AD" clId="Web-{75D3CA51-3D20-6414-A6C4-5BCCD451DC8E}" dt="2026-09-29T13:59:16.512" v="6" actId="20577"/>
        <pc:sldMkLst>
          <pc:docMk/>
          <pc:sldMk cId="3677842219" sldId="2147478513"/>
        </pc:sldMkLst>
        <pc:spChg chg="mod">
          <ac:chgData name="Anna Dreimann" userId="S::anna.dreimann@gemeinnuetzig-stiften.at::b3e24eee-9531-4070-ac39-58580572b74a" providerId="AD" clId="Web-{75D3CA51-3D20-6414-A6C4-5BCCD451DC8E}" dt="2026-09-29T13:59:16.512" v="6" actId="20577"/>
          <ac:spMkLst>
            <pc:docMk/>
            <pc:sldMk cId="3677842219" sldId="2147478513"/>
            <ac:spMk id="4" creationId="{37D5824F-7532-5632-0CED-864C7E40DD64}"/>
          </ac:spMkLst>
        </pc:spChg>
      </pc:sldChg>
      <pc:sldChg chg="modSp">
        <pc:chgData name="Anna Dreimann" userId="S::anna.dreimann@gemeinnuetzig-stiften.at::b3e24eee-9531-4070-ac39-58580572b74a" providerId="AD" clId="Web-{75D3CA51-3D20-6414-A6C4-5BCCD451DC8E}" dt="2026-09-29T13:59:33.997" v="11" actId="20577"/>
        <pc:sldMkLst>
          <pc:docMk/>
          <pc:sldMk cId="3259037976" sldId="2147478551"/>
        </pc:sldMkLst>
        <pc:spChg chg="mod">
          <ac:chgData name="Anna Dreimann" userId="S::anna.dreimann@gemeinnuetzig-stiften.at::b3e24eee-9531-4070-ac39-58580572b74a" providerId="AD" clId="Web-{75D3CA51-3D20-6414-A6C4-5BCCD451DC8E}" dt="2026-09-29T13:59:33.997" v="11" actId="20577"/>
          <ac:spMkLst>
            <pc:docMk/>
            <pc:sldMk cId="3259037976" sldId="2147478551"/>
            <ac:spMk id="4" creationId="{DDDDAA14-0596-B715-17E7-E57B8163519D}"/>
          </ac:spMkLst>
        </pc:spChg>
      </pc:sldChg>
    </pc:docChg>
  </pc:docChgLst>
  <pc:docChgLst>
    <pc:chgData name="Anna Dreimann" userId="S::anna.dreimann@gemeinnuetzig-stiften.at::b3e24eee-9531-4070-ac39-58580572b74a" providerId="AD" clId="Web-{3929F418-4F79-1763-B4F9-5A5BC40C8ACD}"/>
    <pc:docChg chg="addSld delSld modSld addMainMaster modMainMaster">
      <pc:chgData name="Anna Dreimann" userId="S::anna.dreimann@gemeinnuetzig-stiften.at::b3e24eee-9531-4070-ac39-58580572b74a" providerId="AD" clId="Web-{3929F418-4F79-1763-B4F9-5A5BC40C8ACD}" dt="2026-10-05T08:37:24.831" v="157"/>
      <pc:docMkLst>
        <pc:docMk/>
      </pc:docMkLst>
      <pc:sldChg chg="add del">
        <pc:chgData name="Anna Dreimann" userId="S::anna.dreimann@gemeinnuetzig-stiften.at::b3e24eee-9531-4070-ac39-58580572b74a" providerId="AD" clId="Web-{3929F418-4F79-1763-B4F9-5A5BC40C8ACD}" dt="2026-10-05T08:36:40.376" v="151"/>
        <pc:sldMkLst>
          <pc:docMk/>
          <pc:sldMk cId="1538938352" sldId="293"/>
        </pc:sldMkLst>
      </pc:sldChg>
      <pc:sldChg chg="del">
        <pc:chgData name="Anna Dreimann" userId="S::anna.dreimann@gemeinnuetzig-stiften.at::b3e24eee-9531-4070-ac39-58580572b74a" providerId="AD" clId="Web-{3929F418-4F79-1763-B4F9-5A5BC40C8ACD}" dt="2026-10-05T08:28:47.220" v="93"/>
        <pc:sldMkLst>
          <pc:docMk/>
          <pc:sldMk cId="0" sldId="405"/>
        </pc:sldMkLst>
      </pc:sldChg>
      <pc:sldChg chg="del">
        <pc:chgData name="Anna Dreimann" userId="S::anna.dreimann@gemeinnuetzig-stiften.at::b3e24eee-9531-4070-ac39-58580572b74a" providerId="AD" clId="Web-{3929F418-4F79-1763-B4F9-5A5BC40C8ACD}" dt="2026-10-05T08:28:59.158" v="102"/>
        <pc:sldMkLst>
          <pc:docMk/>
          <pc:sldMk cId="0" sldId="2079"/>
        </pc:sldMkLst>
      </pc:sldChg>
      <pc:sldChg chg="del">
        <pc:chgData name="Anna Dreimann" userId="S::anna.dreimann@gemeinnuetzig-stiften.at::b3e24eee-9531-4070-ac39-58580572b74a" providerId="AD" clId="Web-{3929F418-4F79-1763-B4F9-5A5BC40C8ACD}" dt="2026-10-05T08:29:07.643" v="109"/>
        <pc:sldMkLst>
          <pc:docMk/>
          <pc:sldMk cId="0" sldId="2081"/>
        </pc:sldMkLst>
      </pc:sldChg>
      <pc:sldChg chg="del">
        <pc:chgData name="Anna Dreimann" userId="S::anna.dreimann@gemeinnuetzig-stiften.at::b3e24eee-9531-4070-ac39-58580572b74a" providerId="AD" clId="Web-{3929F418-4F79-1763-B4F9-5A5BC40C8ACD}" dt="2026-10-05T08:28:51.626" v="96"/>
        <pc:sldMkLst>
          <pc:docMk/>
          <pc:sldMk cId="0" sldId="2084"/>
        </pc:sldMkLst>
      </pc:sldChg>
      <pc:sldChg chg="del">
        <pc:chgData name="Anna Dreimann" userId="S::anna.dreimann@gemeinnuetzig-stiften.at::b3e24eee-9531-4070-ac39-58580572b74a" providerId="AD" clId="Web-{3929F418-4F79-1763-B4F9-5A5BC40C8ACD}" dt="2026-10-05T08:28:50.048" v="95"/>
        <pc:sldMkLst>
          <pc:docMk/>
          <pc:sldMk cId="0" sldId="2091"/>
        </pc:sldMkLst>
      </pc:sldChg>
      <pc:sldChg chg="del">
        <pc:chgData name="Anna Dreimann" userId="S::anna.dreimann@gemeinnuetzig-stiften.at::b3e24eee-9531-4070-ac39-58580572b74a" providerId="AD" clId="Web-{3929F418-4F79-1763-B4F9-5A5BC40C8ACD}" dt="2026-10-05T08:28:55.376" v="99"/>
        <pc:sldMkLst>
          <pc:docMk/>
          <pc:sldMk cId="0" sldId="2094"/>
        </pc:sldMkLst>
      </pc:sldChg>
      <pc:sldChg chg="del">
        <pc:chgData name="Anna Dreimann" userId="S::anna.dreimann@gemeinnuetzig-stiften.at::b3e24eee-9531-4070-ac39-58580572b74a" providerId="AD" clId="Web-{3929F418-4F79-1763-B4F9-5A5BC40C8ACD}" dt="2026-10-05T08:28:56.955" v="100"/>
        <pc:sldMkLst>
          <pc:docMk/>
          <pc:sldMk cId="0" sldId="2096"/>
        </pc:sldMkLst>
      </pc:sldChg>
      <pc:sldChg chg="del">
        <pc:chgData name="Anna Dreimann" userId="S::anna.dreimann@gemeinnuetzig-stiften.at::b3e24eee-9531-4070-ac39-58580572b74a" providerId="AD" clId="Web-{3929F418-4F79-1763-B4F9-5A5BC40C8ACD}" dt="2026-10-05T08:28:52.923" v="97"/>
        <pc:sldMkLst>
          <pc:docMk/>
          <pc:sldMk cId="0" sldId="2097"/>
        </pc:sldMkLst>
      </pc:sldChg>
      <pc:sldChg chg="del">
        <pc:chgData name="Anna Dreimann" userId="S::anna.dreimann@gemeinnuetzig-stiften.at::b3e24eee-9531-4070-ac39-58580572b74a" providerId="AD" clId="Web-{3929F418-4F79-1763-B4F9-5A5BC40C8ACD}" dt="2026-10-05T08:28:58.048" v="101"/>
        <pc:sldMkLst>
          <pc:docMk/>
          <pc:sldMk cId="0" sldId="2098"/>
        </pc:sldMkLst>
      </pc:sldChg>
      <pc:sldChg chg="del">
        <pc:chgData name="Anna Dreimann" userId="S::anna.dreimann@gemeinnuetzig-stiften.at::b3e24eee-9531-4070-ac39-58580572b74a" providerId="AD" clId="Web-{3929F418-4F79-1763-B4F9-5A5BC40C8ACD}" dt="2026-10-05T08:29:05.408" v="107"/>
        <pc:sldMkLst>
          <pc:docMk/>
          <pc:sldMk cId="0" sldId="2101"/>
        </pc:sldMkLst>
      </pc:sldChg>
      <pc:sldChg chg="del">
        <pc:chgData name="Anna Dreimann" userId="S::anna.dreimann@gemeinnuetzig-stiften.at::b3e24eee-9531-4070-ac39-58580572b74a" providerId="AD" clId="Web-{3929F418-4F79-1763-B4F9-5A5BC40C8ACD}" dt="2026-10-05T08:29:03.971" v="106"/>
        <pc:sldMkLst>
          <pc:docMk/>
          <pc:sldMk cId="0" sldId="2108"/>
        </pc:sldMkLst>
      </pc:sldChg>
      <pc:sldChg chg="del">
        <pc:chgData name="Anna Dreimann" userId="S::anna.dreimann@gemeinnuetzig-stiften.at::b3e24eee-9531-4070-ac39-58580572b74a" providerId="AD" clId="Web-{3929F418-4F79-1763-B4F9-5A5BC40C8ACD}" dt="2026-10-05T08:28:54.173" v="98"/>
        <pc:sldMkLst>
          <pc:docMk/>
          <pc:sldMk cId="0" sldId="2641"/>
        </pc:sldMkLst>
      </pc:sldChg>
      <pc:sldChg chg="del">
        <pc:chgData name="Anna Dreimann" userId="S::anna.dreimann@gemeinnuetzig-stiften.at::b3e24eee-9531-4070-ac39-58580572b74a" providerId="AD" clId="Web-{3929F418-4F79-1763-B4F9-5A5BC40C8ACD}" dt="2026-10-05T08:29:00.955" v="103"/>
        <pc:sldMkLst>
          <pc:docMk/>
          <pc:sldMk cId="0" sldId="2647"/>
        </pc:sldMkLst>
      </pc:sldChg>
      <pc:sldChg chg="del">
        <pc:chgData name="Anna Dreimann" userId="S::anna.dreimann@gemeinnuetzig-stiften.at::b3e24eee-9531-4070-ac39-58580572b74a" providerId="AD" clId="Web-{3929F418-4F79-1763-B4F9-5A5BC40C8ACD}" dt="2026-10-05T08:29:01.705" v="104"/>
        <pc:sldMkLst>
          <pc:docMk/>
          <pc:sldMk cId="0" sldId="2649"/>
        </pc:sldMkLst>
      </pc:sldChg>
      <pc:sldChg chg="del">
        <pc:chgData name="Anna Dreimann" userId="S::anna.dreimann@gemeinnuetzig-stiften.at::b3e24eee-9531-4070-ac39-58580572b74a" providerId="AD" clId="Web-{3929F418-4F79-1763-B4F9-5A5BC40C8ACD}" dt="2026-10-05T08:28:48.548" v="94"/>
        <pc:sldMkLst>
          <pc:docMk/>
          <pc:sldMk cId="0" sldId="2650"/>
        </pc:sldMkLst>
      </pc:sldChg>
      <pc:sldChg chg="del">
        <pc:chgData name="Anna Dreimann" userId="S::anna.dreimann@gemeinnuetzig-stiften.at::b3e24eee-9531-4070-ac39-58580572b74a" providerId="AD" clId="Web-{3929F418-4F79-1763-B4F9-5A5BC40C8ACD}" dt="2026-10-05T08:29:02.799" v="105"/>
        <pc:sldMkLst>
          <pc:docMk/>
          <pc:sldMk cId="0" sldId="2651"/>
        </pc:sldMkLst>
      </pc:sldChg>
      <pc:sldChg chg="del">
        <pc:chgData name="Anna Dreimann" userId="S::anna.dreimann@gemeinnuetzig-stiften.at::b3e24eee-9531-4070-ac39-58580572b74a" providerId="AD" clId="Web-{3929F418-4F79-1763-B4F9-5A5BC40C8ACD}" dt="2026-10-05T08:29:06.971" v="108"/>
        <pc:sldMkLst>
          <pc:docMk/>
          <pc:sldMk cId="0" sldId="2654"/>
        </pc:sldMkLst>
      </pc:sldChg>
      <pc:sldChg chg="del">
        <pc:chgData name="Anna Dreimann" userId="S::anna.dreimann@gemeinnuetzig-stiften.at::b3e24eee-9531-4070-ac39-58580572b74a" providerId="AD" clId="Web-{3929F418-4F79-1763-B4F9-5A5BC40C8ACD}" dt="2026-10-05T08:29:09.205" v="110"/>
        <pc:sldMkLst>
          <pc:docMk/>
          <pc:sldMk cId="0" sldId="2655"/>
        </pc:sldMkLst>
      </pc:sldChg>
      <pc:sldChg chg="del">
        <pc:chgData name="Anna Dreimann" userId="S::anna.dreimann@gemeinnuetzig-stiften.at::b3e24eee-9531-4070-ac39-58580572b74a" providerId="AD" clId="Web-{3929F418-4F79-1763-B4F9-5A5BC40C8ACD}" dt="2026-10-05T08:29:10.408" v="111"/>
        <pc:sldMkLst>
          <pc:docMk/>
          <pc:sldMk cId="0" sldId="2664"/>
        </pc:sldMkLst>
      </pc:sldChg>
      <pc:sldChg chg="del">
        <pc:chgData name="Anna Dreimann" userId="S::anna.dreimann@gemeinnuetzig-stiften.at::b3e24eee-9531-4070-ac39-58580572b74a" providerId="AD" clId="Web-{3929F418-4F79-1763-B4F9-5A5BC40C8ACD}" dt="2026-10-05T08:29:18.268" v="112"/>
        <pc:sldMkLst>
          <pc:docMk/>
          <pc:sldMk cId="0" sldId="2665"/>
        </pc:sldMkLst>
      </pc:sldChg>
      <pc:sldChg chg="modSp">
        <pc:chgData name="Anna Dreimann" userId="S::anna.dreimann@gemeinnuetzig-stiften.at::b3e24eee-9531-4070-ac39-58580572b74a" providerId="AD" clId="Web-{3929F418-4F79-1763-B4F9-5A5BC40C8ACD}" dt="2026-10-05T08:29:50.816" v="115" actId="20577"/>
        <pc:sldMkLst>
          <pc:docMk/>
          <pc:sldMk cId="2458476038" sldId="7110"/>
        </pc:sldMkLst>
        <pc:spChg chg="mod">
          <ac:chgData name="Anna Dreimann" userId="S::anna.dreimann@gemeinnuetzig-stiften.at::b3e24eee-9531-4070-ac39-58580572b74a" providerId="AD" clId="Web-{3929F418-4F79-1763-B4F9-5A5BC40C8ACD}" dt="2026-10-05T08:29:50.816" v="115" actId="20577"/>
          <ac:spMkLst>
            <pc:docMk/>
            <pc:sldMk cId="2458476038" sldId="7110"/>
            <ac:spMk id="2" creationId="{EA842B47-7A31-8908-D097-5F116732FFB8}"/>
          </ac:spMkLst>
        </pc:spChg>
      </pc:sldChg>
      <pc:sldChg chg="add del">
        <pc:chgData name="Anna Dreimann" userId="S::anna.dreimann@gemeinnuetzig-stiften.at::b3e24eee-9531-4070-ac39-58580572b74a" providerId="AD" clId="Web-{3929F418-4F79-1763-B4F9-5A5BC40C8ACD}" dt="2026-10-05T08:35:38.530" v="136"/>
        <pc:sldMkLst>
          <pc:docMk/>
          <pc:sldMk cId="542655569" sldId="8362"/>
        </pc:sldMkLst>
      </pc:sldChg>
      <pc:sldChg chg="add del">
        <pc:chgData name="Anna Dreimann" userId="S::anna.dreimann@gemeinnuetzig-stiften.at::b3e24eee-9531-4070-ac39-58580572b74a" providerId="AD" clId="Web-{3929F418-4F79-1763-B4F9-5A5BC40C8ACD}" dt="2026-10-05T08:36:31.642" v="148"/>
        <pc:sldMkLst>
          <pc:docMk/>
          <pc:sldMk cId="3594892929" sldId="8409"/>
        </pc:sldMkLst>
      </pc:sldChg>
      <pc:sldChg chg="add del">
        <pc:chgData name="Anna Dreimann" userId="S::anna.dreimann@gemeinnuetzig-stiften.at::b3e24eee-9531-4070-ac39-58580572b74a" providerId="AD" clId="Web-{3929F418-4F79-1763-B4F9-5A5BC40C8ACD}" dt="2026-10-05T08:36:20.172" v="145"/>
        <pc:sldMkLst>
          <pc:docMk/>
          <pc:sldMk cId="3780743246" sldId="8410"/>
        </pc:sldMkLst>
      </pc:sldChg>
      <pc:sldChg chg="add del">
        <pc:chgData name="Anna Dreimann" userId="S::anna.dreimann@gemeinnuetzig-stiften.at::b3e24eee-9531-4070-ac39-58580572b74a" providerId="AD" clId="Web-{3929F418-4F79-1763-B4F9-5A5BC40C8ACD}" dt="2026-10-05T08:36:01.437" v="142"/>
        <pc:sldMkLst>
          <pc:docMk/>
          <pc:sldMk cId="3600498811" sldId="8504"/>
        </pc:sldMkLst>
      </pc:sldChg>
      <pc:sldChg chg="add del">
        <pc:chgData name="Anna Dreimann" userId="S::anna.dreimann@gemeinnuetzig-stiften.at::b3e24eee-9531-4070-ac39-58580572b74a" providerId="AD" clId="Web-{3929F418-4F79-1763-B4F9-5A5BC40C8ACD}" dt="2026-10-05T08:31:27.382" v="127"/>
        <pc:sldMkLst>
          <pc:docMk/>
          <pc:sldMk cId="1309078868" sldId="8508"/>
        </pc:sldMkLst>
      </pc:sldChg>
      <pc:sldChg chg="add del">
        <pc:chgData name="Anna Dreimann" userId="S::anna.dreimann@gemeinnuetzig-stiften.at::b3e24eee-9531-4070-ac39-58580572b74a" providerId="AD" clId="Web-{3929F418-4F79-1763-B4F9-5A5BC40C8ACD}" dt="2026-10-05T08:35:47.609" v="139"/>
        <pc:sldMkLst>
          <pc:docMk/>
          <pc:sldMk cId="2090008343" sldId="8523"/>
        </pc:sldMkLst>
      </pc:sldChg>
      <pc:sldChg chg="add del">
        <pc:chgData name="Anna Dreimann" userId="S::anna.dreimann@gemeinnuetzig-stiften.at::b3e24eee-9531-4070-ac39-58580572b74a" providerId="AD" clId="Web-{3929F418-4F79-1763-B4F9-5A5BC40C8ACD}" dt="2026-10-05T08:30:54.474" v="121"/>
        <pc:sldMkLst>
          <pc:docMk/>
          <pc:sldMk cId="0" sldId="8577"/>
        </pc:sldMkLst>
      </pc:sldChg>
      <pc:sldChg chg="add del">
        <pc:chgData name="Anna Dreimann" userId="S::anna.dreimann@gemeinnuetzig-stiften.at::b3e24eee-9531-4070-ac39-58580572b74a" providerId="AD" clId="Web-{3929F418-4F79-1763-B4F9-5A5BC40C8ACD}" dt="2026-10-05T08:37:13.534" v="154"/>
        <pc:sldMkLst>
          <pc:docMk/>
          <pc:sldMk cId="929688831" sldId="8580"/>
        </pc:sldMkLst>
      </pc:sldChg>
      <pc:sldChg chg="add del">
        <pc:chgData name="Anna Dreimann" userId="S::anna.dreimann@gemeinnuetzig-stiften.at::b3e24eee-9531-4070-ac39-58580572b74a" providerId="AD" clId="Web-{3929F418-4F79-1763-B4F9-5A5BC40C8ACD}" dt="2026-10-05T08:30:38.067" v="118"/>
        <pc:sldMkLst>
          <pc:docMk/>
          <pc:sldMk cId="3153264569" sldId="8582"/>
        </pc:sldMkLst>
      </pc:sldChg>
      <pc:sldChg chg="add del">
        <pc:chgData name="Anna Dreimann" userId="S::anna.dreimann@gemeinnuetzig-stiften.at::b3e24eee-9531-4070-ac39-58580572b74a" providerId="AD" clId="Web-{3929F418-4F79-1763-B4F9-5A5BC40C8ACD}" dt="2026-10-05T08:37:24.831" v="157"/>
        <pc:sldMkLst>
          <pc:docMk/>
          <pc:sldMk cId="1295368927" sldId="8583"/>
        </pc:sldMkLst>
      </pc:sldChg>
      <pc:sldChg chg="modSp">
        <pc:chgData name="Anna Dreimann" userId="S::anna.dreimann@gemeinnuetzig-stiften.at::b3e24eee-9531-4070-ac39-58580572b74a" providerId="AD" clId="Web-{3929F418-4F79-1763-B4F9-5A5BC40C8ACD}" dt="2026-10-05T08:28:43.923" v="92" actId="20577"/>
        <pc:sldMkLst>
          <pc:docMk/>
          <pc:sldMk cId="2021873214" sldId="2147478569"/>
        </pc:sldMkLst>
        <pc:spChg chg="mod">
          <ac:chgData name="Anna Dreimann" userId="S::anna.dreimann@gemeinnuetzig-stiften.at::b3e24eee-9531-4070-ac39-58580572b74a" providerId="AD" clId="Web-{3929F418-4F79-1763-B4F9-5A5BC40C8ACD}" dt="2026-10-05T08:28:43.923" v="92" actId="20577"/>
          <ac:spMkLst>
            <pc:docMk/>
            <pc:sldMk cId="2021873214" sldId="2147478569"/>
            <ac:spMk id="4" creationId="{AABA4D46-016B-E962-B660-8DCB2EE9F5C6}"/>
          </ac:spMkLst>
        </pc:spChg>
      </pc:sldChg>
      <pc:sldChg chg="add del">
        <pc:chgData name="Anna Dreimann" userId="S::anna.dreimann@gemeinnuetzig-stiften.at::b3e24eee-9531-4070-ac39-58580572b74a" providerId="AD" clId="Web-{3929F418-4F79-1763-B4F9-5A5BC40C8ACD}" dt="2026-10-05T08:31:10.803" v="123"/>
        <pc:sldMkLst>
          <pc:docMk/>
          <pc:sldMk cId="1966467053" sldId="2147478570"/>
        </pc:sldMkLst>
      </pc:sldChg>
      <pc:sldChg chg="add">
        <pc:chgData name="Anna Dreimann" userId="S::anna.dreimann@gemeinnuetzig-stiften.at::b3e24eee-9531-4070-ac39-58580572b74a" providerId="AD" clId="Web-{3929F418-4F79-1763-B4F9-5A5BC40C8ACD}" dt="2026-10-05T08:31:11.303" v="124"/>
        <pc:sldMkLst>
          <pc:docMk/>
          <pc:sldMk cId="3367509108" sldId="2147478570"/>
        </pc:sldMkLst>
      </pc:sldChg>
      <pc:sldChg chg="add del">
        <pc:chgData name="Anna Dreimann" userId="S::anna.dreimann@gemeinnuetzig-stiften.at::b3e24eee-9531-4070-ac39-58580572b74a" providerId="AD" clId="Web-{3929F418-4F79-1763-B4F9-5A5BC40C8ACD}" dt="2026-10-05T08:31:37.710" v="130"/>
        <pc:sldMkLst>
          <pc:docMk/>
          <pc:sldMk cId="2831777215" sldId="2147478571"/>
        </pc:sldMkLst>
      </pc:sldChg>
      <pc:sldChg chg="add del">
        <pc:chgData name="Anna Dreimann" userId="S::anna.dreimann@gemeinnuetzig-stiften.at::b3e24eee-9531-4070-ac39-58580572b74a" providerId="AD" clId="Web-{3929F418-4F79-1763-B4F9-5A5BC40C8ACD}" dt="2026-10-05T08:31:52.039" v="133"/>
        <pc:sldMkLst>
          <pc:docMk/>
          <pc:sldMk cId="3134674474" sldId="2147478572"/>
        </pc:sldMkLst>
      </pc:sldChg>
      <pc:sldMasterChg chg="add addSldLayout delSldLayout modSldLayout">
        <pc:chgData name="Anna Dreimann" userId="S::anna.dreimann@gemeinnuetzig-stiften.at::b3e24eee-9531-4070-ac39-58580572b74a" providerId="AD" clId="Web-{3929F418-4F79-1763-B4F9-5A5BC40C8ACD}" dt="2026-10-05T08:31:27.147" v="126"/>
        <pc:sldMasterMkLst>
          <pc:docMk/>
          <pc:sldMasterMk cId="2754877984" sldId="2147483648"/>
        </pc:sldMasterMkLst>
        <pc:sldLayoutChg chg="add">
          <pc:chgData name="Anna Dreimann" userId="S::anna.dreimann@gemeinnuetzig-stiften.at::b3e24eee-9531-4070-ac39-58580572b74a" providerId="AD" clId="Web-{3929F418-4F79-1763-B4F9-5A5BC40C8ACD}" dt="2026-10-05T08:30:54.474" v="121"/>
          <pc:sldLayoutMkLst>
            <pc:docMk/>
            <pc:sldMasterMk cId="2754877984" sldId="2147483648"/>
            <pc:sldLayoutMk cId="2041259504" sldId="2147483650"/>
          </pc:sldLayoutMkLst>
        </pc:sldLayoutChg>
        <pc:sldLayoutChg chg="add">
          <pc:chgData name="Anna Dreimann" userId="S::anna.dreimann@gemeinnuetzig-stiften.at::b3e24eee-9531-4070-ac39-58580572b74a" providerId="AD" clId="Web-{3929F418-4F79-1763-B4F9-5A5BC40C8ACD}" dt="2026-10-05T08:30:54.474" v="121"/>
          <pc:sldLayoutMkLst>
            <pc:docMk/>
            <pc:sldMasterMk cId="2754877984" sldId="2147483648"/>
            <pc:sldLayoutMk cId="2853555863" sldId="2147483651"/>
          </pc:sldLayoutMkLst>
        </pc:sldLayoutChg>
        <pc:sldLayoutChg chg="add mod">
          <pc:chgData name="Anna Dreimann" userId="S::anna.dreimann@gemeinnuetzig-stiften.at::b3e24eee-9531-4070-ac39-58580572b74a" providerId="AD" clId="Web-{3929F418-4F79-1763-B4F9-5A5BC40C8ACD}" dt="2026-10-05T08:30:54.474" v="121"/>
          <pc:sldLayoutMkLst>
            <pc:docMk/>
            <pc:sldMasterMk cId="2754877984" sldId="2147483648"/>
            <pc:sldLayoutMk cId="1188784780" sldId="2147483657"/>
          </pc:sldLayoutMkLst>
        </pc:sldLayoutChg>
        <pc:sldLayoutChg chg="add mod">
          <pc:chgData name="Anna Dreimann" userId="S::anna.dreimann@gemeinnuetzig-stiften.at::b3e24eee-9531-4070-ac39-58580572b74a" providerId="AD" clId="Web-{3929F418-4F79-1763-B4F9-5A5BC40C8ACD}" dt="2026-10-05T08:30:54.474" v="121"/>
          <pc:sldLayoutMkLst>
            <pc:docMk/>
            <pc:sldMasterMk cId="2754877984" sldId="2147483648"/>
            <pc:sldLayoutMk cId="3222914982" sldId="2147483658"/>
          </pc:sldLayoutMkLst>
        </pc:sldLayoutChg>
        <pc:sldLayoutChg chg="add mod">
          <pc:chgData name="Anna Dreimann" userId="S::anna.dreimann@gemeinnuetzig-stiften.at::b3e24eee-9531-4070-ac39-58580572b74a" providerId="AD" clId="Web-{3929F418-4F79-1763-B4F9-5A5BC40C8ACD}" dt="2026-10-05T08:30:54.474" v="121"/>
          <pc:sldLayoutMkLst>
            <pc:docMk/>
            <pc:sldMasterMk cId="2754877984" sldId="2147483648"/>
            <pc:sldLayoutMk cId="2372828820" sldId="2147483666"/>
          </pc:sldLayoutMkLst>
        </pc:sldLayoutChg>
        <pc:sldLayoutChg chg="add">
          <pc:chgData name="Anna Dreimann" userId="S::anna.dreimann@gemeinnuetzig-stiften.at::b3e24eee-9531-4070-ac39-58580572b74a" providerId="AD" clId="Web-{3929F418-4F79-1763-B4F9-5A5BC40C8ACD}" dt="2026-10-05T08:30:54.474" v="121"/>
          <pc:sldLayoutMkLst>
            <pc:docMk/>
            <pc:sldMasterMk cId="2754877984" sldId="2147483648"/>
            <pc:sldLayoutMk cId="4219179198" sldId="2147483667"/>
          </pc:sldLayoutMkLst>
        </pc:sldLayoutChg>
        <pc:sldLayoutChg chg="add mod">
          <pc:chgData name="Anna Dreimann" userId="S::anna.dreimann@gemeinnuetzig-stiften.at::b3e24eee-9531-4070-ac39-58580572b74a" providerId="AD" clId="Web-{3929F418-4F79-1763-B4F9-5A5BC40C8ACD}" dt="2026-10-05T08:30:54.474" v="121"/>
          <pc:sldLayoutMkLst>
            <pc:docMk/>
            <pc:sldMasterMk cId="2754877984" sldId="2147483648"/>
            <pc:sldLayoutMk cId="3733653047" sldId="2147483673"/>
          </pc:sldLayoutMkLst>
        </pc:sldLayoutChg>
        <pc:sldLayoutChg chg="add del">
          <pc:chgData name="Anna Dreimann" userId="S::anna.dreimann@gemeinnuetzig-stiften.at::b3e24eee-9531-4070-ac39-58580572b74a" providerId="AD" clId="Web-{3929F418-4F79-1763-B4F9-5A5BC40C8ACD}" dt="2026-10-05T08:31:27.147" v="126"/>
          <pc:sldLayoutMkLst>
            <pc:docMk/>
            <pc:sldMasterMk cId="2754877984" sldId="2147483648"/>
            <pc:sldLayoutMk cId="2273084020" sldId="2147483674"/>
          </pc:sldLayoutMkLst>
        </pc:sldLayoutChg>
      </pc:sldMasterChg>
      <pc:sldMasterChg chg="add addSldLayout modSldLayout">
        <pc:chgData name="Anna Dreimann" userId="S::anna.dreimann@gemeinnuetzig-stiften.at::b3e24eee-9531-4070-ac39-58580572b74a" providerId="AD" clId="Web-{3929F418-4F79-1763-B4F9-5A5BC40C8ACD}" dt="2026-10-05T08:36:01.437" v="142"/>
        <pc:sldMasterMkLst>
          <pc:docMk/>
          <pc:sldMasterMk cId="581801853" sldId="2147483680"/>
        </pc:sldMasterMkLst>
        <pc:sldLayoutChg chg="add">
          <pc:chgData name="Anna Dreimann" userId="S::anna.dreimann@gemeinnuetzig-stiften.at::b3e24eee-9531-4070-ac39-58580572b74a" providerId="AD" clId="Web-{3929F418-4F79-1763-B4F9-5A5BC40C8ACD}" dt="2026-10-05T08:30:38.067" v="118"/>
          <pc:sldLayoutMkLst>
            <pc:docMk/>
            <pc:sldMasterMk cId="581801853" sldId="2147483680"/>
            <pc:sldLayoutMk cId="2168852390" sldId="2147483681"/>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2321450703" sldId="2147483682"/>
          </pc:sldLayoutMkLst>
        </pc:sldLayoutChg>
        <pc:sldLayoutChg chg="add">
          <pc:chgData name="Anna Dreimann" userId="S::anna.dreimann@gemeinnuetzig-stiften.at::b3e24eee-9531-4070-ac39-58580572b74a" providerId="AD" clId="Web-{3929F418-4F79-1763-B4F9-5A5BC40C8ACD}" dt="2026-10-05T08:30:38.067" v="118"/>
          <pc:sldLayoutMkLst>
            <pc:docMk/>
            <pc:sldMasterMk cId="581801853" sldId="2147483680"/>
            <pc:sldLayoutMk cId="3391343881" sldId="2147483683"/>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258013566" sldId="2147483684"/>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1867624238" sldId="2147483685"/>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3016775413" sldId="2147483686"/>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1353771970" sldId="2147483687"/>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142038766" sldId="2147483688"/>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3897397844" sldId="2147483689"/>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1387452320" sldId="2147483690"/>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3328572767" sldId="2147483691"/>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3953670238" sldId="2147483692"/>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2814588156" sldId="2147483693"/>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1627948570" sldId="2147483694"/>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1158649606" sldId="2147483695"/>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1202260105" sldId="2147483696"/>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2947168889" sldId="2147483697"/>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2012981066" sldId="2147483698"/>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2784948358" sldId="2147483699"/>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2980046388" sldId="2147483700"/>
          </pc:sldLayoutMkLst>
        </pc:sldLayoutChg>
        <pc:sldLayoutChg chg="add">
          <pc:chgData name="Anna Dreimann" userId="S::anna.dreimann@gemeinnuetzig-stiften.at::b3e24eee-9531-4070-ac39-58580572b74a" providerId="AD" clId="Web-{3929F418-4F79-1763-B4F9-5A5BC40C8ACD}" dt="2026-10-05T08:30:38.067" v="118"/>
          <pc:sldLayoutMkLst>
            <pc:docMk/>
            <pc:sldMasterMk cId="581801853" sldId="2147483680"/>
            <pc:sldLayoutMk cId="16339415" sldId="2147483701"/>
          </pc:sldLayoutMkLst>
        </pc:sldLayoutChg>
        <pc:sldLayoutChg chg="add">
          <pc:chgData name="Anna Dreimann" userId="S::anna.dreimann@gemeinnuetzig-stiften.at::b3e24eee-9531-4070-ac39-58580572b74a" providerId="AD" clId="Web-{3929F418-4F79-1763-B4F9-5A5BC40C8ACD}" dt="2026-10-05T08:30:38.067" v="118"/>
          <pc:sldLayoutMkLst>
            <pc:docMk/>
            <pc:sldMasterMk cId="581801853" sldId="2147483680"/>
            <pc:sldLayoutMk cId="154673034" sldId="2147483702"/>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4184160974" sldId="2147483703"/>
          </pc:sldLayoutMkLst>
        </pc:sldLayoutChg>
        <pc:sldLayoutChg chg="add mod">
          <pc:chgData name="Anna Dreimann" userId="S::anna.dreimann@gemeinnuetzig-stiften.at::b3e24eee-9531-4070-ac39-58580572b74a" providerId="AD" clId="Web-{3929F418-4F79-1763-B4F9-5A5BC40C8ACD}" dt="2026-10-05T08:30:38.067" v="118"/>
          <pc:sldLayoutMkLst>
            <pc:docMk/>
            <pc:sldMasterMk cId="581801853" sldId="2147483680"/>
            <pc:sldLayoutMk cId="4277437663" sldId="2147483720"/>
          </pc:sldLayoutMkLst>
        </pc:sldLayoutChg>
        <pc:sldLayoutChg chg="add">
          <pc:chgData name="Anna Dreimann" userId="S::anna.dreimann@gemeinnuetzig-stiften.at::b3e24eee-9531-4070-ac39-58580572b74a" providerId="AD" clId="Web-{3929F418-4F79-1763-B4F9-5A5BC40C8ACD}" dt="2026-10-05T08:36:01.437" v="142"/>
          <pc:sldLayoutMkLst>
            <pc:docMk/>
            <pc:sldMasterMk cId="581801853" sldId="2147483680"/>
            <pc:sldLayoutMk cId="3828890771" sldId="2147483722"/>
          </pc:sldLayoutMkLst>
        </pc:sldLayoutChg>
        <pc:sldLayoutChg chg="add mod">
          <pc:chgData name="Anna Dreimann" userId="S::anna.dreimann@gemeinnuetzig-stiften.at::b3e24eee-9531-4070-ac39-58580572b74a" providerId="AD" clId="Web-{3929F418-4F79-1763-B4F9-5A5BC40C8ACD}" dt="2026-10-05T08:36:01.437" v="142"/>
          <pc:sldLayoutMkLst>
            <pc:docMk/>
            <pc:sldMasterMk cId="581801853" sldId="2147483680"/>
            <pc:sldLayoutMk cId="2807145534" sldId="2147483723"/>
          </pc:sldLayoutMkLst>
        </pc:sldLayoutChg>
        <pc:sldLayoutChg chg="add mod">
          <pc:chgData name="Anna Dreimann" userId="S::anna.dreimann@gemeinnuetzig-stiften.at::b3e24eee-9531-4070-ac39-58580572b74a" providerId="AD" clId="Web-{3929F418-4F79-1763-B4F9-5A5BC40C8ACD}" dt="2026-10-05T08:36:01.437" v="142"/>
          <pc:sldLayoutMkLst>
            <pc:docMk/>
            <pc:sldMasterMk cId="581801853" sldId="2147483680"/>
            <pc:sldLayoutMk cId="2843474336" sldId="2147483737"/>
          </pc:sldLayoutMkLst>
        </pc:sldLayoutChg>
        <pc:sldLayoutChg chg="add mod">
          <pc:chgData name="Anna Dreimann" userId="S::anna.dreimann@gemeinnuetzig-stiften.at::b3e24eee-9531-4070-ac39-58580572b74a" providerId="AD" clId="Web-{3929F418-4F79-1763-B4F9-5A5BC40C8ACD}" dt="2026-10-05T08:36:01.437" v="142"/>
          <pc:sldLayoutMkLst>
            <pc:docMk/>
            <pc:sldMasterMk cId="581801853" sldId="2147483680"/>
            <pc:sldLayoutMk cId="1645744827" sldId="2147483740"/>
          </pc:sldLayoutMkLst>
        </pc:sldLayoutChg>
        <pc:sldLayoutChg chg="add mod">
          <pc:chgData name="Anna Dreimann" userId="S::anna.dreimann@gemeinnuetzig-stiften.at::b3e24eee-9531-4070-ac39-58580572b74a" providerId="AD" clId="Web-{3929F418-4F79-1763-B4F9-5A5BC40C8ACD}" dt="2026-10-05T08:36:01.437" v="142"/>
          <pc:sldLayoutMkLst>
            <pc:docMk/>
            <pc:sldMasterMk cId="581801853" sldId="2147483680"/>
            <pc:sldLayoutMk cId="2327892623" sldId="2147483741"/>
          </pc:sldLayoutMkLst>
        </pc:sldLayoutChg>
        <pc:sldLayoutChg chg="add mod">
          <pc:chgData name="Anna Dreimann" userId="S::anna.dreimann@gemeinnuetzig-stiften.at::b3e24eee-9531-4070-ac39-58580572b74a" providerId="AD" clId="Web-{3929F418-4F79-1763-B4F9-5A5BC40C8ACD}" dt="2026-10-05T08:36:01.437" v="142"/>
          <pc:sldLayoutMkLst>
            <pc:docMk/>
            <pc:sldMasterMk cId="581801853" sldId="2147483680"/>
            <pc:sldLayoutMk cId="1514063653" sldId="2147483744"/>
          </pc:sldLayoutMkLst>
        </pc:sldLayoutChg>
      </pc:sldMasterChg>
      <pc:sldMasterChg chg="add addSldLayout delSldLayout modSldLayout">
        <pc:chgData name="Anna Dreimann" userId="S::anna.dreimann@gemeinnuetzig-stiften.at::b3e24eee-9531-4070-ac39-58580572b74a" providerId="AD" clId="Web-{3929F418-4F79-1763-B4F9-5A5BC40C8ACD}" dt="2026-10-05T08:36:01.094" v="141"/>
        <pc:sldMasterMkLst>
          <pc:docMk/>
          <pc:sldMasterMk cId="1984134213" sldId="2147483713"/>
        </pc:sldMasterMkLst>
        <pc:sldLayoutChg chg="add">
          <pc:chgData name="Anna Dreimann" userId="S::anna.dreimann@gemeinnuetzig-stiften.at::b3e24eee-9531-4070-ac39-58580572b74a" providerId="AD" clId="Web-{3929F418-4F79-1763-B4F9-5A5BC40C8ACD}" dt="2026-10-05T08:35:47.609" v="139"/>
          <pc:sldLayoutMkLst>
            <pc:docMk/>
            <pc:sldMasterMk cId="1984134213" sldId="2147483713"/>
            <pc:sldLayoutMk cId="3185732291" sldId="2147483714"/>
          </pc:sldLayoutMkLst>
        </pc:sldLayoutChg>
        <pc:sldLayoutChg chg="add">
          <pc:chgData name="Anna Dreimann" userId="S::anna.dreimann@gemeinnuetzig-stiften.at::b3e24eee-9531-4070-ac39-58580572b74a" providerId="AD" clId="Web-{3929F418-4F79-1763-B4F9-5A5BC40C8ACD}" dt="2026-10-05T08:35:47.609" v="139"/>
          <pc:sldLayoutMkLst>
            <pc:docMk/>
            <pc:sldMasterMk cId="1984134213" sldId="2147483713"/>
            <pc:sldLayoutMk cId="1677271162" sldId="2147483715"/>
          </pc:sldLayoutMkLst>
        </pc:sldLayoutChg>
        <pc:sldLayoutChg chg="add mod">
          <pc:chgData name="Anna Dreimann" userId="S::anna.dreimann@gemeinnuetzig-stiften.at::b3e24eee-9531-4070-ac39-58580572b74a" providerId="AD" clId="Web-{3929F418-4F79-1763-B4F9-5A5BC40C8ACD}" dt="2026-10-05T08:35:47.609" v="139"/>
          <pc:sldLayoutMkLst>
            <pc:docMk/>
            <pc:sldMasterMk cId="1984134213" sldId="2147483713"/>
            <pc:sldLayoutMk cId="1303137458" sldId="2147483716"/>
          </pc:sldLayoutMkLst>
        </pc:sldLayoutChg>
        <pc:sldLayoutChg chg="add mod">
          <pc:chgData name="Anna Dreimann" userId="S::anna.dreimann@gemeinnuetzig-stiften.at::b3e24eee-9531-4070-ac39-58580572b74a" providerId="AD" clId="Web-{3929F418-4F79-1763-B4F9-5A5BC40C8ACD}" dt="2026-10-05T08:35:47.609" v="139"/>
          <pc:sldLayoutMkLst>
            <pc:docMk/>
            <pc:sldMasterMk cId="1984134213" sldId="2147483713"/>
            <pc:sldLayoutMk cId="445561220" sldId="2147483717"/>
          </pc:sldLayoutMkLst>
        </pc:sldLayoutChg>
        <pc:sldLayoutChg chg="add">
          <pc:chgData name="Anna Dreimann" userId="S::anna.dreimann@gemeinnuetzig-stiften.at::b3e24eee-9531-4070-ac39-58580572b74a" providerId="AD" clId="Web-{3929F418-4F79-1763-B4F9-5A5BC40C8ACD}" dt="2026-10-05T08:35:47.609" v="139"/>
          <pc:sldLayoutMkLst>
            <pc:docMk/>
            <pc:sldMasterMk cId="1984134213" sldId="2147483713"/>
            <pc:sldLayoutMk cId="2168610061" sldId="2147483718"/>
          </pc:sldLayoutMkLst>
        </pc:sldLayoutChg>
        <pc:sldLayoutChg chg="add del">
          <pc:chgData name="Anna Dreimann" userId="S::anna.dreimann@gemeinnuetzig-stiften.at::b3e24eee-9531-4070-ac39-58580572b74a" providerId="AD" clId="Web-{3929F418-4F79-1763-B4F9-5A5BC40C8ACD}" dt="2026-10-05T08:36:01.094" v="141"/>
          <pc:sldLayoutMkLst>
            <pc:docMk/>
            <pc:sldMasterMk cId="1984134213" sldId="2147483713"/>
            <pc:sldLayoutMk cId="759736863" sldId="2147483719"/>
          </pc:sldLayoutMkLst>
        </pc:sldLayoutChg>
      </pc:sldMasterChg>
      <pc:sldMasterChg chg="modSldLayout">
        <pc:chgData name="Anna Dreimann" userId="S::anna.dreimann@gemeinnuetzig-stiften.at::b3e24eee-9531-4070-ac39-58580572b74a" providerId="AD" clId="Web-{3929F418-4F79-1763-B4F9-5A5BC40C8ACD}" dt="2026-10-05T08:36:01.437" v="142"/>
        <pc:sldMasterMkLst>
          <pc:docMk/>
          <pc:sldMasterMk cId="3898594262" sldId="2147483721"/>
        </pc:sldMasterMkLst>
        <pc:sldLayoutChg chg="replId">
          <pc:chgData name="Anna Dreimann" userId="S::anna.dreimann@gemeinnuetzig-stiften.at::b3e24eee-9531-4070-ac39-58580572b74a" providerId="AD" clId="Web-{3929F418-4F79-1763-B4F9-5A5BC40C8ACD}" dt="2026-10-05T08:36:01.437" v="142"/>
          <pc:sldLayoutMkLst>
            <pc:docMk/>
            <pc:sldMasterMk cId="3898594262" sldId="2147483721"/>
            <pc:sldLayoutMk cId="122115856" sldId="2147483881"/>
          </pc:sldLayoutMkLst>
        </pc:sldLayoutChg>
        <pc:sldLayoutChg chg="replId">
          <pc:chgData name="Anna Dreimann" userId="S::anna.dreimann@gemeinnuetzig-stiften.at::b3e24eee-9531-4070-ac39-58580572b74a" providerId="AD" clId="Web-{3929F418-4F79-1763-B4F9-5A5BC40C8ACD}" dt="2026-10-05T08:36:01.437" v="142"/>
          <pc:sldLayoutMkLst>
            <pc:docMk/>
            <pc:sldMasterMk cId="3898594262" sldId="2147483721"/>
            <pc:sldLayoutMk cId="297320223" sldId="2147483882"/>
          </pc:sldLayoutMkLst>
        </pc:sldLayoutChg>
      </pc:sldMasterChg>
      <pc:sldMasterChg chg="replId addSldLayout delSldLayout modSldLayout">
        <pc:chgData name="Anna Dreimann" userId="S::anna.dreimann@gemeinnuetzig-stiften.at::b3e24eee-9531-4070-ac39-58580572b74a" providerId="AD" clId="Web-{3929F418-4F79-1763-B4F9-5A5BC40C8ACD}" dt="2026-10-05T08:35:47.609" v="139"/>
        <pc:sldMasterMkLst>
          <pc:docMk/>
          <pc:sldMasterMk cId="2731342703" sldId="2147483871"/>
        </pc:sldMasterMkLst>
        <pc:sldLayoutChg chg="add del">
          <pc:chgData name="Anna Dreimann" userId="S::anna.dreimann@gemeinnuetzig-stiften.at::b3e24eee-9531-4070-ac39-58580572b74a" providerId="AD" clId="Web-{3929F418-4F79-1763-B4F9-5A5BC40C8ACD}" dt="2026-10-05T08:30:37.630" v="117"/>
          <pc:sldLayoutMkLst>
            <pc:docMk/>
            <pc:sldMasterMk cId="2731342703" sldId="2147483871"/>
            <pc:sldLayoutMk cId="3808541344" sldId="2147483715"/>
          </pc:sldLayoutMkLst>
        </pc:sldLayoutChg>
        <pc:sldLayoutChg chg="replId">
          <pc:chgData name="Anna Dreimann" userId="S::anna.dreimann@gemeinnuetzig-stiften.at::b3e24eee-9531-4070-ac39-58580572b74a" providerId="AD" clId="Web-{3929F418-4F79-1763-B4F9-5A5BC40C8ACD}" dt="2026-10-05T08:30:38.067" v="118"/>
          <pc:sldLayoutMkLst>
            <pc:docMk/>
            <pc:sldMasterMk cId="2731342703" sldId="2147483871"/>
            <pc:sldLayoutMk cId="266196199" sldId="2147483872"/>
          </pc:sldLayoutMkLst>
        </pc:sldLayoutChg>
        <pc:sldLayoutChg chg="replId">
          <pc:chgData name="Anna Dreimann" userId="S::anna.dreimann@gemeinnuetzig-stiften.at::b3e24eee-9531-4070-ac39-58580572b74a" providerId="AD" clId="Web-{3929F418-4F79-1763-B4F9-5A5BC40C8ACD}" dt="2026-10-05T08:30:38.067" v="118"/>
          <pc:sldLayoutMkLst>
            <pc:docMk/>
            <pc:sldMasterMk cId="2731342703" sldId="2147483871"/>
            <pc:sldLayoutMk cId="485051762" sldId="2147483873"/>
          </pc:sldLayoutMkLst>
        </pc:sldLayoutChg>
        <pc:sldLayoutChg chg="replId">
          <pc:chgData name="Anna Dreimann" userId="S::anna.dreimann@gemeinnuetzig-stiften.at::b3e24eee-9531-4070-ac39-58580572b74a" providerId="AD" clId="Web-{3929F418-4F79-1763-B4F9-5A5BC40C8ACD}" dt="2026-10-05T08:35:47.609" v="139"/>
          <pc:sldLayoutMkLst>
            <pc:docMk/>
            <pc:sldMasterMk cId="2731342703" sldId="2147483871"/>
            <pc:sldLayoutMk cId="1520500231" sldId="2147483879"/>
          </pc:sldLayoutMkLst>
        </pc:sldLayoutChg>
        <pc:sldLayoutChg chg="replId">
          <pc:chgData name="Anna Dreimann" userId="S::anna.dreimann@gemeinnuetzig-stiften.at::b3e24eee-9531-4070-ac39-58580572b74a" providerId="AD" clId="Web-{3929F418-4F79-1763-B4F9-5A5BC40C8ACD}" dt="2026-10-05T08:35:47.609" v="139"/>
          <pc:sldLayoutMkLst>
            <pc:docMk/>
            <pc:sldMasterMk cId="2731342703" sldId="2147483871"/>
            <pc:sldLayoutMk cId="326896602" sldId="2147483880"/>
          </pc:sldLayoutMkLst>
        </pc:sldLayoutChg>
      </pc:sldMasterChg>
      <pc:sldMasterChg chg="replId modSldLayout">
        <pc:chgData name="Anna Dreimann" userId="S::anna.dreimann@gemeinnuetzig-stiften.at::b3e24eee-9531-4070-ac39-58580572b74a" providerId="AD" clId="Web-{3929F418-4F79-1763-B4F9-5A5BC40C8ACD}" dt="2026-10-05T08:30:54.474" v="121"/>
        <pc:sldMasterMkLst>
          <pc:docMk/>
          <pc:sldMasterMk cId="1578397963" sldId="2147483874"/>
        </pc:sldMasterMkLst>
        <pc:sldLayoutChg chg="replId">
          <pc:chgData name="Anna Dreimann" userId="S::anna.dreimann@gemeinnuetzig-stiften.at::b3e24eee-9531-4070-ac39-58580572b74a" providerId="AD" clId="Web-{3929F418-4F79-1763-B4F9-5A5BC40C8ACD}" dt="2026-10-05T08:30:54.474" v="121"/>
          <pc:sldLayoutMkLst>
            <pc:docMk/>
            <pc:sldMasterMk cId="1578397963" sldId="2147483874"/>
            <pc:sldLayoutMk cId="1356308525" sldId="2147483875"/>
          </pc:sldLayoutMkLst>
        </pc:sldLayoutChg>
        <pc:sldLayoutChg chg="replId">
          <pc:chgData name="Anna Dreimann" userId="S::anna.dreimann@gemeinnuetzig-stiften.at::b3e24eee-9531-4070-ac39-58580572b74a" providerId="AD" clId="Web-{3929F418-4F79-1763-B4F9-5A5BC40C8ACD}" dt="2026-10-05T08:30:54.474" v="121"/>
          <pc:sldLayoutMkLst>
            <pc:docMk/>
            <pc:sldMasterMk cId="1578397963" sldId="2147483874"/>
            <pc:sldLayoutMk cId="408285620" sldId="2147483876"/>
          </pc:sldLayoutMkLst>
        </pc:sldLayoutChg>
        <pc:sldLayoutChg chg="replId">
          <pc:chgData name="Anna Dreimann" userId="S::anna.dreimann@gemeinnuetzig-stiften.at::b3e24eee-9531-4070-ac39-58580572b74a" providerId="AD" clId="Web-{3929F418-4F79-1763-B4F9-5A5BC40C8ACD}" dt="2026-10-05T08:30:54.474" v="121"/>
          <pc:sldLayoutMkLst>
            <pc:docMk/>
            <pc:sldMasterMk cId="1578397963" sldId="2147483874"/>
            <pc:sldLayoutMk cId="2837529441" sldId="2147483877"/>
          </pc:sldLayoutMkLst>
        </pc:sldLayoutChg>
        <pc:sldLayoutChg chg="replId">
          <pc:chgData name="Anna Dreimann" userId="S::anna.dreimann@gemeinnuetzig-stiften.at::b3e24eee-9531-4070-ac39-58580572b74a" providerId="AD" clId="Web-{3929F418-4F79-1763-B4F9-5A5BC40C8ACD}" dt="2026-10-05T08:30:54.474" v="121"/>
          <pc:sldLayoutMkLst>
            <pc:docMk/>
            <pc:sldMasterMk cId="1578397963" sldId="2147483874"/>
            <pc:sldLayoutMk cId="2100073695" sldId="2147483878"/>
          </pc:sldLayoutMkLst>
        </pc:sldLayoutChg>
      </pc:sldMasterChg>
    </pc:docChg>
  </pc:docChgLst>
  <pc:docChgLst>
    <pc:chgData name="Anna Dreimann" userId="S::anna.dreimann@gemeinnuetzig-stiften.at::b3e24eee-9531-4070-ac39-58580572b74a" providerId="AD" clId="Web-{03D6AD76-5107-D067-B112-C6A16B7C3725}"/>
    <pc:docChg chg="sldOrd">
      <pc:chgData name="Anna Dreimann" userId="S::anna.dreimann@gemeinnuetzig-stiften.at::b3e24eee-9531-4070-ac39-58580572b74a" providerId="AD" clId="Web-{03D6AD76-5107-D067-B112-C6A16B7C3725}" dt="2026-09-25T15:29:24.633" v="0"/>
      <pc:docMkLst>
        <pc:docMk/>
      </pc:docMkLst>
      <pc:sldChg chg="ord">
        <pc:chgData name="Anna Dreimann" userId="S::anna.dreimann@gemeinnuetzig-stiften.at::b3e24eee-9531-4070-ac39-58580572b74a" providerId="AD" clId="Web-{03D6AD76-5107-D067-B112-C6A16B7C3725}" dt="2026-09-25T15:29:24.633" v="0"/>
        <pc:sldMkLst>
          <pc:docMk/>
          <pc:sldMk cId="398430777" sldId="2147478554"/>
        </pc:sldMkLst>
      </pc:sldChg>
    </pc:docChg>
  </pc:docChgLst>
  <pc:docChgLst>
    <pc:chgData clId="Web-{3929F418-4F79-1763-B4F9-5A5BC40C8ACD}"/>
    <pc:docChg chg="addSld">
      <pc:chgData name="" userId="" providerId="" clId="Web-{3929F418-4F79-1763-B4F9-5A5BC40C8ACD}" dt="2026-10-05T08:27:35.124" v="0"/>
      <pc:docMkLst>
        <pc:docMk/>
      </pc:docMkLst>
      <pc:sldChg chg="add replId">
        <pc:chgData name="" userId="" providerId="" clId="Web-{3929F418-4F79-1763-B4F9-5A5BC40C8ACD}" dt="2026-10-05T08:27:35.124" v="0"/>
        <pc:sldMkLst>
          <pc:docMk/>
          <pc:sldMk cId="2021873214" sldId="2147478569"/>
        </pc:sldMkLst>
      </pc:sldChg>
    </pc:docChg>
  </pc:docChgLst>
  <pc:docChgLst>
    <pc:chgData name="Anna Dreimann" userId="S::anna.dreimann@gemeinnuetzig-stiften.at::b3e24eee-9531-4070-ac39-58580572b74a" providerId="AD" clId="Web-{A512ED97-AA52-BDF1-0523-9CC5D0C8F4B3}"/>
    <pc:docChg chg="addSld delSld modSld">
      <pc:chgData name="Anna Dreimann" userId="S::anna.dreimann@gemeinnuetzig-stiften.at::b3e24eee-9531-4070-ac39-58580572b74a" providerId="AD" clId="Web-{A512ED97-AA52-BDF1-0523-9CC5D0C8F4B3}" dt="2026-09-29T10:54:33.786" v="24" actId="1076"/>
      <pc:docMkLst>
        <pc:docMk/>
      </pc:docMkLst>
      <pc:sldChg chg="addSp delSp modSp add">
        <pc:chgData name="Anna Dreimann" userId="S::anna.dreimann@gemeinnuetzig-stiften.at::b3e24eee-9531-4070-ac39-58580572b74a" providerId="AD" clId="Web-{A512ED97-AA52-BDF1-0523-9CC5D0C8F4B3}" dt="2026-09-29T10:54:33.786" v="24" actId="1076"/>
        <pc:sldMkLst>
          <pc:docMk/>
          <pc:sldMk cId="4052488505" sldId="2147478555"/>
        </pc:sldMkLst>
        <pc:spChg chg="mod">
          <ac:chgData name="Anna Dreimann" userId="S::anna.dreimann@gemeinnuetzig-stiften.at::b3e24eee-9531-4070-ac39-58580572b74a" providerId="AD" clId="Web-{A512ED97-AA52-BDF1-0523-9CC5D0C8F4B3}" dt="2026-09-29T10:48:46.878" v="13" actId="20577"/>
          <ac:spMkLst>
            <pc:docMk/>
            <pc:sldMk cId="4052488505" sldId="2147478555"/>
            <ac:spMk id="4" creationId="{13D69FDC-2098-B913-B547-077A88E98540}"/>
          </ac:spMkLst>
        </pc:spChg>
        <pc:picChg chg="add mod">
          <ac:chgData name="Anna Dreimann" userId="S::anna.dreimann@gemeinnuetzig-stiften.at::b3e24eee-9531-4070-ac39-58580572b74a" providerId="AD" clId="Web-{A512ED97-AA52-BDF1-0523-9CC5D0C8F4B3}" dt="2026-09-29T10:54:33.786" v="24" actId="1076"/>
          <ac:picMkLst>
            <pc:docMk/>
            <pc:sldMk cId="4052488505" sldId="2147478555"/>
            <ac:picMk id="6" creationId="{EB7385A1-6013-8328-DBD7-69A6FDB767D5}"/>
          </ac:picMkLst>
        </pc:picChg>
      </pc:sldChg>
    </pc:docChg>
  </pc:docChgLst>
  <pc:docChgLst>
    <pc:chgData name="Anna Dreimann" userId="S::anna.dreimann@gemeinnuetzig-stiften.at::b3e24eee-9531-4070-ac39-58580572b74a" providerId="AD" clId="Web-{542736B6-E770-0639-DF45-BDB22B4750C6}"/>
    <pc:docChg chg="modSld">
      <pc:chgData name="Anna Dreimann" userId="S::anna.dreimann@gemeinnuetzig-stiften.at::b3e24eee-9531-4070-ac39-58580572b74a" providerId="AD" clId="Web-{542736B6-E770-0639-DF45-BDB22B4750C6}" dt="2026-09-30T09:08:24.312" v="27"/>
      <pc:docMkLst>
        <pc:docMk/>
      </pc:docMkLst>
      <pc:sldChg chg="modSp">
        <pc:chgData name="Anna Dreimann" userId="S::anna.dreimann@gemeinnuetzig-stiften.at::b3e24eee-9531-4070-ac39-58580572b74a" providerId="AD" clId="Web-{542736B6-E770-0639-DF45-BDB22B4750C6}" dt="2026-09-30T09:08:24.312" v="27"/>
        <pc:sldMkLst>
          <pc:docMk/>
          <pc:sldMk cId="300914273" sldId="2147478497"/>
        </pc:sldMkLst>
        <pc:graphicFrameChg chg="mod modGraphic">
          <ac:chgData name="Anna Dreimann" userId="S::anna.dreimann@gemeinnuetzig-stiften.at::b3e24eee-9531-4070-ac39-58580572b74a" providerId="AD" clId="Web-{542736B6-E770-0639-DF45-BDB22B4750C6}" dt="2026-09-30T09:08:24.312" v="27"/>
          <ac:graphicFrameMkLst>
            <pc:docMk/>
            <pc:sldMk cId="300914273" sldId="2147478497"/>
            <ac:graphicFrameMk id="2" creationId="{97EBA3BA-5A67-2566-CAD3-0754401F8ACF}"/>
          </ac:graphicFrameMkLst>
        </pc:graphicFrameChg>
      </pc:sldChg>
    </pc:docChg>
  </pc:docChgLst>
  <pc:docChgLst>
    <pc:chgData name="Anna Dreimann" userId="S::anna.dreimann@gemeinnuetzig-stiften.at::b3e24eee-9531-4070-ac39-58580572b74a" providerId="AD" clId="Web-{00000000-0000-0000-0000-000000000000}"/>
    <pc:docChg chg="addSld modSld sldOrd">
      <pc:chgData name="Anna Dreimann" userId="S::anna.dreimann@gemeinnuetzig-stiften.at::b3e24eee-9531-4070-ac39-58580572b74a" providerId="AD" clId="Web-{00000000-0000-0000-0000-000000000000}" dt="2026-09-25T16:01:31.280" v="211"/>
      <pc:docMkLst>
        <pc:docMk/>
      </pc:docMkLst>
      <pc:sldChg chg="add">
        <pc:chgData name="Anna Dreimann" userId="S::anna.dreimann@gemeinnuetzig-stiften.at::b3e24eee-9531-4070-ac39-58580572b74a" providerId="AD" clId="Web-{00000000-0000-0000-0000-000000000000}" dt="2026-09-25T16:00:26.012" v="202"/>
        <pc:sldMkLst>
          <pc:docMk/>
          <pc:sldMk cId="4199203593" sldId="258"/>
        </pc:sldMkLst>
      </pc:sldChg>
      <pc:sldChg chg="add">
        <pc:chgData name="Anna Dreimann" userId="S::anna.dreimann@gemeinnuetzig-stiften.at::b3e24eee-9531-4070-ac39-58580572b74a" providerId="AD" clId="Web-{00000000-0000-0000-0000-000000000000}" dt="2026-09-25T16:00:17.105" v="201"/>
        <pc:sldMkLst>
          <pc:docMk/>
          <pc:sldMk cId="202192403" sldId="259"/>
        </pc:sldMkLst>
      </pc:sldChg>
      <pc:sldChg chg="add">
        <pc:chgData name="Anna Dreimann" userId="S::anna.dreimann@gemeinnuetzig-stiften.at::b3e24eee-9531-4070-ac39-58580572b74a" providerId="AD" clId="Web-{00000000-0000-0000-0000-000000000000}" dt="2026-09-25T16:00:41.168" v="204"/>
        <pc:sldMkLst>
          <pc:docMk/>
          <pc:sldMk cId="4198897074" sldId="260"/>
        </pc:sldMkLst>
      </pc:sldChg>
      <pc:sldChg chg="add">
        <pc:chgData name="Anna Dreimann" userId="S::anna.dreimann@gemeinnuetzig-stiften.at::b3e24eee-9531-4070-ac39-58580572b74a" providerId="AD" clId="Web-{00000000-0000-0000-0000-000000000000}" dt="2026-09-25T16:01:10.841" v="208"/>
        <pc:sldMkLst>
          <pc:docMk/>
          <pc:sldMk cId="1079163245" sldId="261"/>
        </pc:sldMkLst>
      </pc:sldChg>
      <pc:sldChg chg="add">
        <pc:chgData name="Anna Dreimann" userId="S::anna.dreimann@gemeinnuetzig-stiften.at::b3e24eee-9531-4070-ac39-58580572b74a" providerId="AD" clId="Web-{00000000-0000-0000-0000-000000000000}" dt="2026-09-25T16:00:47.731" v="205"/>
        <pc:sldMkLst>
          <pc:docMk/>
          <pc:sldMk cId="2474036773" sldId="262"/>
        </pc:sldMkLst>
      </pc:sldChg>
      <pc:sldChg chg="add">
        <pc:chgData name="Anna Dreimann" userId="S::anna.dreimann@gemeinnuetzig-stiften.at::b3e24eee-9531-4070-ac39-58580572b74a" providerId="AD" clId="Web-{00000000-0000-0000-0000-000000000000}" dt="2026-09-25T16:00:54.684" v="206"/>
        <pc:sldMkLst>
          <pc:docMk/>
          <pc:sldMk cId="3442252279" sldId="263"/>
        </pc:sldMkLst>
      </pc:sldChg>
      <pc:sldChg chg="add">
        <pc:chgData name="Anna Dreimann" userId="S::anna.dreimann@gemeinnuetzig-stiften.at::b3e24eee-9531-4070-ac39-58580572b74a" providerId="AD" clId="Web-{00000000-0000-0000-0000-000000000000}" dt="2026-09-25T16:00:31.824" v="203"/>
        <pc:sldMkLst>
          <pc:docMk/>
          <pc:sldMk cId="353998218" sldId="264"/>
        </pc:sldMkLst>
      </pc:sldChg>
      <pc:sldChg chg="add">
        <pc:chgData name="Anna Dreimann" userId="S::anna.dreimann@gemeinnuetzig-stiften.at::b3e24eee-9531-4070-ac39-58580572b74a" providerId="AD" clId="Web-{00000000-0000-0000-0000-000000000000}" dt="2026-09-25T16:01:18.170" v="209"/>
        <pc:sldMkLst>
          <pc:docMk/>
          <pc:sldMk cId="163496487" sldId="265"/>
        </pc:sldMkLst>
      </pc:sldChg>
      <pc:sldChg chg="add">
        <pc:chgData name="Anna Dreimann" userId="S::anna.dreimann@gemeinnuetzig-stiften.at::b3e24eee-9531-4070-ac39-58580572b74a" providerId="AD" clId="Web-{00000000-0000-0000-0000-000000000000}" dt="2026-09-25T16:01:25.029" v="210"/>
        <pc:sldMkLst>
          <pc:docMk/>
          <pc:sldMk cId="1404403097" sldId="268"/>
        </pc:sldMkLst>
      </pc:sldChg>
      <pc:sldChg chg="add">
        <pc:chgData name="Anna Dreimann" userId="S::anna.dreimann@gemeinnuetzig-stiften.at::b3e24eee-9531-4070-ac39-58580572b74a" providerId="AD" clId="Web-{00000000-0000-0000-0000-000000000000}" dt="2026-09-25T16:01:01.904" v="207"/>
        <pc:sldMkLst>
          <pc:docMk/>
          <pc:sldMk cId="1688630855" sldId="270"/>
        </pc:sldMkLst>
      </pc:sldChg>
      <pc:sldChg chg="add">
        <pc:chgData name="Anna Dreimann" userId="S::anna.dreimann@gemeinnuetzig-stiften.at::b3e24eee-9531-4070-ac39-58580572b74a" providerId="AD" clId="Web-{00000000-0000-0000-0000-000000000000}" dt="2026-09-25T16:01:31.280" v="211"/>
        <pc:sldMkLst>
          <pc:docMk/>
          <pc:sldMk cId="3858225148" sldId="271"/>
        </pc:sldMkLst>
      </pc:sldChg>
      <pc:sldChg chg="modSp add ord replId">
        <pc:chgData name="Anna Dreimann" userId="S::anna.dreimann@gemeinnuetzig-stiften.at::b3e24eee-9531-4070-ac39-58580572b74a" providerId="AD" clId="Web-{00000000-0000-0000-0000-000000000000}" dt="2026-09-22T13:44:00.040" v="200" actId="20577"/>
        <pc:sldMkLst>
          <pc:docMk/>
          <pc:sldMk cId="3259037976" sldId="2147478551"/>
        </pc:sldMkLst>
        <pc:spChg chg="mod">
          <ac:chgData name="Anna Dreimann" userId="S::anna.dreimann@gemeinnuetzig-stiften.at::b3e24eee-9531-4070-ac39-58580572b74a" providerId="AD" clId="Web-{00000000-0000-0000-0000-000000000000}" dt="2026-09-22T13:44:00.040" v="200" actId="20577"/>
          <ac:spMkLst>
            <pc:docMk/>
            <pc:sldMk cId="3259037976" sldId="2147478551"/>
            <ac:spMk id="4" creationId="{DDDDAA14-0596-B715-17E7-E57B8163519D}"/>
          </ac:spMkLst>
        </pc:spChg>
      </pc:sldChg>
    </pc:docChg>
  </pc:docChgLst>
  <pc:docChgLst>
    <pc:chgData name="Anna Dreimann" userId="S::anna.dreimann@gemeinnuetzig-stiften.at::b3e24eee-9531-4070-ac39-58580572b74a" providerId="AD" clId="Web-{63A9086B-914D-F5BD-35E6-3859B5C8701B}"/>
    <pc:docChg chg="addSld delSld modSld">
      <pc:chgData name="Anna Dreimann" userId="S::anna.dreimann@gemeinnuetzig-stiften.at::b3e24eee-9531-4070-ac39-58580572b74a" providerId="AD" clId="Web-{63A9086B-914D-F5BD-35E6-3859B5C8701B}" dt="2026-09-25T14:09:24.611" v="24"/>
      <pc:docMkLst>
        <pc:docMk/>
      </pc:docMkLst>
      <pc:sldChg chg="addSp modSp">
        <pc:chgData name="Anna Dreimann" userId="S::anna.dreimann@gemeinnuetzig-stiften.at::b3e24eee-9531-4070-ac39-58580572b74a" providerId="AD" clId="Web-{63A9086B-914D-F5BD-35E6-3859B5C8701B}" dt="2026-09-25T14:08:49.438" v="20" actId="1076"/>
        <pc:sldMkLst>
          <pc:docMk/>
          <pc:sldMk cId="4197219909" sldId="7095"/>
        </pc:sldMkLst>
        <pc:spChg chg="mod">
          <ac:chgData name="Anna Dreimann" userId="S::anna.dreimann@gemeinnuetzig-stiften.at::b3e24eee-9531-4070-ac39-58580572b74a" providerId="AD" clId="Web-{63A9086B-914D-F5BD-35E6-3859B5C8701B}" dt="2026-09-25T14:08:14.796" v="11" actId="20577"/>
          <ac:spMkLst>
            <pc:docMk/>
            <pc:sldMk cId="4197219909" sldId="7095"/>
            <ac:spMk id="4" creationId="{951FC496-22B2-38DE-D7F8-3D62BC23DE9B}"/>
          </ac:spMkLst>
        </pc:spChg>
        <pc:spChg chg="add mod">
          <ac:chgData name="Anna Dreimann" userId="S::anna.dreimann@gemeinnuetzig-stiften.at::b3e24eee-9531-4070-ac39-58580572b74a" providerId="AD" clId="Web-{63A9086B-914D-F5BD-35E6-3859B5C8701B}" dt="2026-09-25T14:08:46.875" v="19" actId="1076"/>
          <ac:spMkLst>
            <pc:docMk/>
            <pc:sldMk cId="4197219909" sldId="7095"/>
            <ac:spMk id="5" creationId="{0DC6B64A-F55F-F41D-9695-049D4A9957D4}"/>
          </ac:spMkLst>
        </pc:spChg>
        <pc:picChg chg="mod modCrop">
          <ac:chgData name="Anna Dreimann" userId="S::anna.dreimann@gemeinnuetzig-stiften.at::b3e24eee-9531-4070-ac39-58580572b74a" providerId="AD" clId="Web-{63A9086B-914D-F5BD-35E6-3859B5C8701B}" dt="2026-09-25T14:08:49.438" v="20" actId="1076"/>
          <ac:picMkLst>
            <pc:docMk/>
            <pc:sldMk cId="4197219909" sldId="7095"/>
            <ac:picMk id="14" creationId="{5FB6F4E9-3F6D-16A4-50F1-86932B88BE87}"/>
          </ac:picMkLst>
        </pc:picChg>
      </pc:sldChg>
      <pc:sldChg chg="modSp add">
        <pc:chgData name="Anna Dreimann" userId="S::anna.dreimann@gemeinnuetzig-stiften.at::b3e24eee-9531-4070-ac39-58580572b74a" providerId="AD" clId="Web-{63A9086B-914D-F5BD-35E6-3859B5C8701B}" dt="2026-09-25T14:09:24.611" v="24"/>
        <pc:sldMkLst>
          <pc:docMk/>
          <pc:sldMk cId="2008062693" sldId="2147478553"/>
        </pc:sldMkLst>
        <pc:graphicFrameChg chg="mod modGraphic">
          <ac:chgData name="Anna Dreimann" userId="S::anna.dreimann@gemeinnuetzig-stiften.at::b3e24eee-9531-4070-ac39-58580572b74a" providerId="AD" clId="Web-{63A9086B-914D-F5BD-35E6-3859B5C8701B}" dt="2026-09-25T14:09:24.611" v="24"/>
          <ac:graphicFrameMkLst>
            <pc:docMk/>
            <pc:sldMk cId="2008062693" sldId="2147478553"/>
            <ac:graphicFrameMk id="2" creationId="{5F2A5211-06CC-C1DC-848F-A4B50E6BF83A}"/>
          </ac:graphicFrameMkLst>
        </pc:graphicFrameChg>
      </pc:sldChg>
    </pc:docChg>
  </pc:docChgLst>
  <pc:docChgLst>
    <pc:chgData name="Anna Dreimann" userId="S::anna.dreimann@gemeinnuetzig-stiften.at::b3e24eee-9531-4070-ac39-58580572b74a" providerId="AD" clId="Web-{8B011E89-3446-6BF7-3640-9F400ED8DE9B}"/>
    <pc:docChg chg="addSld delSld addMainMaster modMainMaster">
      <pc:chgData name="Anna Dreimann" userId="S::anna.dreimann@gemeinnuetzig-stiften.at::b3e24eee-9531-4070-ac39-58580572b74a" providerId="AD" clId="Web-{8B011E89-3446-6BF7-3640-9F400ED8DE9B}" dt="2026-09-25T15:58:33.568" v="9"/>
      <pc:docMkLst>
        <pc:docMk/>
      </pc:docMkLst>
      <pc:sldChg chg="add del">
        <pc:chgData name="Anna Dreimann" userId="S::anna.dreimann@gemeinnuetzig-stiften.at::b3e24eee-9531-4070-ac39-58580572b74a" providerId="AD" clId="Web-{8B011E89-3446-6BF7-3640-9F400ED8DE9B}" dt="2026-09-25T15:58:17.490" v="5"/>
        <pc:sldMkLst>
          <pc:docMk/>
          <pc:sldMk cId="1537016249" sldId="256"/>
        </pc:sldMkLst>
      </pc:sldChg>
      <pc:sldChg chg="add del">
        <pc:chgData name="Anna Dreimann" userId="S::anna.dreimann@gemeinnuetzig-stiften.at::b3e24eee-9531-4070-ac39-58580572b74a" providerId="AD" clId="Web-{8B011E89-3446-6BF7-3640-9F400ED8DE9B}" dt="2026-09-25T15:58:33.568" v="9"/>
        <pc:sldMkLst>
          <pc:docMk/>
          <pc:sldMk cId="1940224848" sldId="257"/>
        </pc:sldMkLst>
      </pc:sldChg>
      <pc:sldMasterChg chg="replId modSldLayout">
        <pc:chgData name="Anna Dreimann" userId="S::anna.dreimann@gemeinnuetzig-stiften.at::b3e24eee-9531-4070-ac39-58580572b74a" providerId="AD" clId="Web-{8B011E89-3446-6BF7-3640-9F400ED8DE9B}" dt="2026-09-25T15:58:17.490" v="5"/>
        <pc:sldMasterMkLst>
          <pc:docMk/>
          <pc:sldMasterMk cId="509508486" sldId="2147483828"/>
        </pc:sldMasterMkLst>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4150354154" sldId="2147483829"/>
          </pc:sldLayoutMkLst>
        </pc:sldLayoutChg>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713301023" sldId="2147483830"/>
          </pc:sldLayoutMkLst>
        </pc:sldLayoutChg>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2569968877" sldId="2147483831"/>
          </pc:sldLayoutMkLst>
        </pc:sldLayoutChg>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4051058233" sldId="2147483832"/>
          </pc:sldLayoutMkLst>
        </pc:sldLayoutChg>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1547151657" sldId="2147483833"/>
          </pc:sldLayoutMkLst>
        </pc:sldLayoutChg>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430369616" sldId="2147483834"/>
          </pc:sldLayoutMkLst>
        </pc:sldLayoutChg>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1948752216" sldId="2147483835"/>
          </pc:sldLayoutMkLst>
        </pc:sldLayoutChg>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3044192695" sldId="2147483836"/>
          </pc:sldLayoutMkLst>
        </pc:sldLayoutChg>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1617973728" sldId="2147483837"/>
          </pc:sldLayoutMkLst>
        </pc:sldLayoutChg>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1089326028" sldId="2147483838"/>
          </pc:sldLayoutMkLst>
        </pc:sldLayoutChg>
        <pc:sldLayoutChg chg="replId">
          <pc:chgData name="Anna Dreimann" userId="S::anna.dreimann@gemeinnuetzig-stiften.at::b3e24eee-9531-4070-ac39-58580572b74a" providerId="AD" clId="Web-{8B011E89-3446-6BF7-3640-9F400ED8DE9B}" dt="2026-09-25T15:58:17.490" v="5"/>
          <pc:sldLayoutMkLst>
            <pc:docMk/>
            <pc:sldMasterMk cId="509508486" sldId="2147483828"/>
            <pc:sldLayoutMk cId="2638277970" sldId="2147483839"/>
          </pc:sldLayoutMkLst>
        </pc:sldLayoutChg>
      </pc:sldMasterChg>
      <pc:sldMasterChg chg="add addSldLayout modSldLayout">
        <pc:chgData name="Anna Dreimann" userId="S::anna.dreimann@gemeinnuetzig-stiften.at::b3e24eee-9531-4070-ac39-58580572b74a" providerId="AD" clId="Web-{8B011E89-3446-6BF7-3640-9F400ED8DE9B}" dt="2026-09-25T15:58:17.490" v="5"/>
        <pc:sldMasterMkLst>
          <pc:docMk/>
          <pc:sldMasterMk cId="1578397963" sldId="2147483874"/>
        </pc:sldMasterMkLst>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879571932" sldId="2147483649"/>
          </pc:sldLayoutMkLst>
        </pc:sldLayoutChg>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3645262426" sldId="2147483652"/>
          </pc:sldLayoutMkLst>
        </pc:sldLayoutChg>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3931468387" sldId="2147483653"/>
          </pc:sldLayoutMkLst>
        </pc:sldLayoutChg>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3121355783" sldId="2147483654"/>
          </pc:sldLayoutMkLst>
        </pc:sldLayoutChg>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2576093938" sldId="2147483655"/>
          </pc:sldLayoutMkLst>
        </pc:sldLayoutChg>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113562122" sldId="2147483656"/>
          </pc:sldLayoutMkLst>
        </pc:sldLayoutChg>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1421487553" sldId="2147483659"/>
          </pc:sldLayoutMkLst>
        </pc:sldLayoutChg>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1356308525" sldId="2147483875"/>
          </pc:sldLayoutMkLst>
        </pc:sldLayoutChg>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408285620" sldId="2147483876"/>
          </pc:sldLayoutMkLst>
        </pc:sldLayoutChg>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2837529441" sldId="2147483877"/>
          </pc:sldLayoutMkLst>
        </pc:sldLayoutChg>
        <pc:sldLayoutChg chg="add mod">
          <pc:chgData name="Anna Dreimann" userId="S::anna.dreimann@gemeinnuetzig-stiften.at::b3e24eee-9531-4070-ac39-58580572b74a" providerId="AD" clId="Web-{8B011E89-3446-6BF7-3640-9F400ED8DE9B}" dt="2026-09-25T15:58:17.490" v="5"/>
          <pc:sldLayoutMkLst>
            <pc:docMk/>
            <pc:sldMasterMk cId="1578397963" sldId="2147483874"/>
            <pc:sldLayoutMk cId="2100073695" sldId="2147483878"/>
          </pc:sldLayoutMkLst>
        </pc:sldLayoutChg>
      </pc:sldMasterChg>
    </pc:docChg>
  </pc:docChgLst>
  <pc:docChgLst>
    <pc:chgData name="Anna Dreimann" userId="S::anna.dreimann@gemeinnuetzig-stiften.at::b3e24eee-9531-4070-ac39-58580572b74a" providerId="AD" clId="Web-{B4B7B957-256F-3D42-076D-5BEF223FA551}"/>
    <pc:docChg chg="delSld">
      <pc:chgData name="Anna Dreimann" userId="S::anna.dreimann@gemeinnuetzig-stiften.at::b3e24eee-9531-4070-ac39-58580572b74a" providerId="AD" clId="Web-{B4B7B957-256F-3D42-076D-5BEF223FA551}" dt="2026-09-22T13:35:31.037" v="17"/>
      <pc:docMkLst>
        <pc:docMk/>
      </pc:docMkLst>
    </pc:docChg>
  </pc:docChgLst>
  <pc:docChgLst>
    <pc:chgData name="Anna Dreimann" userId="S::anna.dreimann@gemeinnuetzig-stiften.at::b3e24eee-9531-4070-ac39-58580572b74a" providerId="AD" clId="Web-{6C7616F2-FA72-31CC-153A-9D008AA3FC58}"/>
    <pc:docChg chg="addSld modSld sldOrd">
      <pc:chgData name="Anna Dreimann" userId="S::anna.dreimann@gemeinnuetzig-stiften.at::b3e24eee-9531-4070-ac39-58580572b74a" providerId="AD" clId="Web-{6C7616F2-FA72-31CC-153A-9D008AA3FC58}" dt="2026-09-29T15:37:58.782" v="28"/>
      <pc:docMkLst>
        <pc:docMk/>
      </pc:docMkLst>
      <pc:sldChg chg="modSp add replId">
        <pc:chgData name="Anna Dreimann" userId="S::anna.dreimann@gemeinnuetzig-stiften.at::b3e24eee-9531-4070-ac39-58580572b74a" providerId="AD" clId="Web-{6C7616F2-FA72-31CC-153A-9D008AA3FC58}" dt="2026-09-29T15:37:47.032" v="24" actId="20577"/>
        <pc:sldMkLst>
          <pc:docMk/>
          <pc:sldMk cId="2859065366" sldId="2147478567"/>
        </pc:sldMkLst>
        <pc:spChg chg="mod">
          <ac:chgData name="Anna Dreimann" userId="S::anna.dreimann@gemeinnuetzig-stiften.at::b3e24eee-9531-4070-ac39-58580572b74a" providerId="AD" clId="Web-{6C7616F2-FA72-31CC-153A-9D008AA3FC58}" dt="2026-09-29T15:37:47.032" v="24" actId="20577"/>
          <ac:spMkLst>
            <pc:docMk/>
            <pc:sldMk cId="2859065366" sldId="2147478567"/>
            <ac:spMk id="4" creationId="{77E1CFB7-33B6-FEBA-E8DB-69046F1A30C3}"/>
          </ac:spMkLst>
        </pc:spChg>
      </pc:sldChg>
      <pc:sldChg chg="add ord replId">
        <pc:chgData name="Anna Dreimann" userId="S::anna.dreimann@gemeinnuetzig-stiften.at::b3e24eee-9531-4070-ac39-58580572b74a" providerId="AD" clId="Web-{6C7616F2-FA72-31CC-153A-9D008AA3FC58}" dt="2026-09-29T15:37:58.782" v="28"/>
        <pc:sldMkLst>
          <pc:docMk/>
          <pc:sldMk cId="4123746250" sldId="2147478568"/>
        </pc:sldMkLst>
      </pc:sldChg>
    </pc:docChg>
  </pc:docChgLst>
  <pc:docChgLst>
    <pc:chgData name="Anna Dreimann" userId="S::anna.dreimann@gemeinnuetzig-stiften.at::b3e24eee-9531-4070-ac39-58580572b74a" providerId="AD" clId="Web-{060EBC55-5610-3D1B-5E9B-BACED70B3CE6}"/>
    <pc:docChg chg="addSld modSld sldOrd">
      <pc:chgData name="Anna Dreimann" userId="S::anna.dreimann@gemeinnuetzig-stiften.at::b3e24eee-9531-4070-ac39-58580572b74a" providerId="AD" clId="Web-{060EBC55-5610-3D1B-5E9B-BACED70B3CE6}" dt="2026-09-25T14:59:40.347" v="20" actId="20577"/>
      <pc:docMkLst>
        <pc:docMk/>
      </pc:docMkLst>
      <pc:sldChg chg="modSp add ord replId">
        <pc:chgData name="Anna Dreimann" userId="S::anna.dreimann@gemeinnuetzig-stiften.at::b3e24eee-9531-4070-ac39-58580572b74a" providerId="AD" clId="Web-{060EBC55-5610-3D1B-5E9B-BACED70B3CE6}" dt="2026-09-25T14:59:40.347" v="20" actId="20577"/>
        <pc:sldMkLst>
          <pc:docMk/>
          <pc:sldMk cId="398430777" sldId="2147478554"/>
        </pc:sldMkLst>
        <pc:spChg chg="mod">
          <ac:chgData name="Anna Dreimann" userId="S::anna.dreimann@gemeinnuetzig-stiften.at::b3e24eee-9531-4070-ac39-58580572b74a" providerId="AD" clId="Web-{060EBC55-5610-3D1B-5E9B-BACED70B3CE6}" dt="2026-09-25T14:59:40.347" v="20" actId="20577"/>
          <ac:spMkLst>
            <pc:docMk/>
            <pc:sldMk cId="398430777" sldId="2147478554"/>
            <ac:spMk id="2" creationId="{20B9A833-C45A-EA85-FD58-159D2C8134D2}"/>
          </ac:spMkLst>
        </pc:spChg>
      </pc:sldChg>
    </pc:docChg>
  </pc:docChgLst>
  <pc:docChgLst>
    <pc:chgData name="Verband für gemeinnütziges Stiften" userId="S::office@gemeinnuetzig-stiften.at::92866dd4-eef0-4795-a458-b34dbb2abf48" providerId="AD" clId="Web-{5E6AEE6C-BF7A-E923-FC85-A2F24B6DCCB3}"/>
    <pc:docChg chg="modSld">
      <pc:chgData name="Verband für gemeinnütziges Stiften" userId="S::office@gemeinnuetzig-stiften.at::92866dd4-eef0-4795-a458-b34dbb2abf48" providerId="AD" clId="Web-{5E6AEE6C-BF7A-E923-FC85-A2F24B6DCCB3}" dt="2026-09-25T12:37:15.565" v="11"/>
      <pc:docMkLst>
        <pc:docMk/>
      </pc:docMkLst>
      <pc:sldChg chg="addSp delSp modSp">
        <pc:chgData name="Verband für gemeinnütziges Stiften" userId="S::office@gemeinnuetzig-stiften.at::92866dd4-eef0-4795-a458-b34dbb2abf48" providerId="AD" clId="Web-{5E6AEE6C-BF7A-E923-FC85-A2F24B6DCCB3}" dt="2026-09-25T12:37:15.565" v="11"/>
        <pc:sldMkLst>
          <pc:docMk/>
          <pc:sldMk cId="4197219909" sldId="709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6.xml"/><Relationship Id="rId1" Type="http://schemas.microsoft.com/office/2011/relationships/chartStyle" Target="style26.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27.xml"/><Relationship Id="rId1" Type="http://schemas.microsoft.com/office/2011/relationships/chartStyle" Target="style27.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28.xml"/><Relationship Id="rId1" Type="http://schemas.microsoft.com/office/2011/relationships/chartStyle" Target="style28.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29.xml"/><Relationship Id="rId1" Type="http://schemas.microsoft.com/office/2011/relationships/chartStyle" Target="style29.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0.xml"/><Relationship Id="rId1" Type="http://schemas.microsoft.com/office/2011/relationships/chartStyle" Target="style30.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1.xml"/><Relationship Id="rId1" Type="http://schemas.microsoft.com/office/2011/relationships/chartStyle" Target="style3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2.xml"/><Relationship Id="rId1" Type="http://schemas.microsoft.com/office/2011/relationships/chartStyle" Target="style3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3.xml"/><Relationship Id="rId1" Type="http://schemas.microsoft.com/office/2011/relationships/chartStyle" Target="style33.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4.xml"/><Relationship Id="rId1" Type="http://schemas.microsoft.com/office/2011/relationships/chartStyle" Target="style3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052065649883315E-2"/>
          <c:y val="0.10218256959245252"/>
          <c:w val="0.43227351916376305"/>
          <c:h val="0.78769841269841268"/>
        </c:manualLayout>
      </c:layout>
      <c:doughnutChart>
        <c:varyColors val="1"/>
        <c:ser>
          <c:idx val="0"/>
          <c:order val="0"/>
          <c:tx>
            <c:strRef>
              <c:f>Tabelle1!$B$1</c:f>
              <c:strCache>
                <c:ptCount val="1"/>
                <c:pt idx="0">
                  <c:v>Datenreihe 1</c:v>
                </c:pt>
              </c:strCache>
            </c:strRef>
          </c:tx>
          <c:spPr>
            <a:ln>
              <a:solidFill>
                <a:schemeClr val="bg1"/>
              </a:solidFill>
            </a:ln>
          </c:spPr>
          <c:dPt>
            <c:idx val="0"/>
            <c:bubble3D val="0"/>
            <c:spPr>
              <a:solidFill>
                <a:srgbClr val="1B3655"/>
              </a:solidFill>
              <a:ln>
                <a:solidFill>
                  <a:schemeClr val="bg1"/>
                </a:solidFill>
              </a:ln>
              <a:effectLst/>
            </c:spPr>
            <c:extLst>
              <c:ext xmlns:c16="http://schemas.microsoft.com/office/drawing/2014/chart" uri="{C3380CC4-5D6E-409C-BE32-E72D297353CC}">
                <c16:uniqueId val="{00000001-E8E5-414A-9383-F3158E644257}"/>
              </c:ext>
            </c:extLst>
          </c:dPt>
          <c:dPt>
            <c:idx val="1"/>
            <c:bubble3D val="0"/>
            <c:spPr>
              <a:solidFill>
                <a:srgbClr val="366DAA"/>
              </a:solidFill>
              <a:ln>
                <a:solidFill>
                  <a:schemeClr val="bg1"/>
                </a:solidFill>
              </a:ln>
              <a:effectLst/>
            </c:spPr>
            <c:extLst>
              <c:ext xmlns:c16="http://schemas.microsoft.com/office/drawing/2014/chart" uri="{C3380CC4-5D6E-409C-BE32-E72D297353CC}">
                <c16:uniqueId val="{00000003-E8E5-414A-9383-F3158E644257}"/>
              </c:ext>
            </c:extLst>
          </c:dPt>
          <c:dLbls>
            <c:dLbl>
              <c:idx val="1"/>
              <c:delete val="1"/>
              <c:extLst>
                <c:ext xmlns:c15="http://schemas.microsoft.com/office/drawing/2012/chart" uri="{CE6537A1-D6FC-4f65-9D91-7224C49458BB}"/>
                <c:ext xmlns:c16="http://schemas.microsoft.com/office/drawing/2014/chart" uri="{C3380CC4-5D6E-409C-BE32-E72D297353CC}">
                  <c16:uniqueId val="{00000003-E8E5-414A-9383-F3158E64425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Tabelle1!$A$2:$A$3</c:f>
              <c:strCache>
                <c:ptCount val="1"/>
                <c:pt idx="0">
                  <c:v>Anteil Weltbevölkerung, der in Demokratien lebt</c:v>
                </c:pt>
              </c:strCache>
            </c:strRef>
          </c:cat>
          <c:val>
            <c:numRef>
              <c:f>Tabelle1!$B$2:$B$3</c:f>
              <c:numCache>
                <c:formatCode>0%</c:formatCode>
                <c:ptCount val="2"/>
                <c:pt idx="0">
                  <c:v>0.5</c:v>
                </c:pt>
                <c:pt idx="1">
                  <c:v>0.5</c:v>
                </c:pt>
              </c:numCache>
            </c:numRef>
          </c:val>
          <c:extLst>
            <c:ext xmlns:c16="http://schemas.microsoft.com/office/drawing/2014/chart" uri="{C3380CC4-5D6E-409C-BE32-E72D297353CC}">
              <c16:uniqueId val="{0000000C-E8E5-414A-9383-F3158E644257}"/>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052065649883315E-2"/>
          <c:y val="0.10218256959245252"/>
          <c:w val="0.43227351916376305"/>
          <c:h val="0.78769841269841268"/>
        </c:manualLayout>
      </c:layout>
      <c:doughnutChart>
        <c:varyColors val="1"/>
        <c:ser>
          <c:idx val="0"/>
          <c:order val="0"/>
          <c:tx>
            <c:strRef>
              <c:f>Tabelle1!$B$1</c:f>
              <c:strCache>
                <c:ptCount val="1"/>
                <c:pt idx="0">
                  <c:v>Datenreihe 1</c:v>
                </c:pt>
              </c:strCache>
            </c:strRef>
          </c:tx>
          <c:spPr>
            <a:ln>
              <a:solidFill>
                <a:schemeClr val="bg1"/>
              </a:solidFill>
            </a:ln>
          </c:spPr>
          <c:dPt>
            <c:idx val="0"/>
            <c:bubble3D val="0"/>
            <c:spPr>
              <a:solidFill>
                <a:srgbClr val="1B3655"/>
              </a:solidFill>
              <a:ln>
                <a:solidFill>
                  <a:schemeClr val="bg1"/>
                </a:solidFill>
              </a:ln>
              <a:effectLst/>
            </c:spPr>
            <c:extLst>
              <c:ext xmlns:c16="http://schemas.microsoft.com/office/drawing/2014/chart" uri="{C3380CC4-5D6E-409C-BE32-E72D297353CC}">
                <c16:uniqueId val="{00000001-EF80-4740-BB38-078D9F3D9B43}"/>
              </c:ext>
            </c:extLst>
          </c:dPt>
          <c:dPt>
            <c:idx val="1"/>
            <c:bubble3D val="0"/>
            <c:spPr>
              <a:solidFill>
                <a:srgbClr val="366DAA"/>
              </a:solidFill>
              <a:ln>
                <a:solidFill>
                  <a:schemeClr val="bg1"/>
                </a:solidFill>
              </a:ln>
              <a:effectLst/>
            </c:spPr>
            <c:extLst>
              <c:ext xmlns:c16="http://schemas.microsoft.com/office/drawing/2014/chart" uri="{C3380CC4-5D6E-409C-BE32-E72D297353CC}">
                <c16:uniqueId val="{00000003-EF80-4740-BB38-078D9F3D9B43}"/>
              </c:ext>
            </c:extLst>
          </c:dPt>
          <c:dLbls>
            <c:dLbl>
              <c:idx val="1"/>
              <c:delete val="1"/>
              <c:extLst>
                <c:ext xmlns:c15="http://schemas.microsoft.com/office/drawing/2012/chart" uri="{CE6537A1-D6FC-4f65-9D91-7224C49458BB}"/>
                <c:ext xmlns:c16="http://schemas.microsoft.com/office/drawing/2014/chart" uri="{C3380CC4-5D6E-409C-BE32-E72D297353CC}">
                  <c16:uniqueId val="{00000003-EF80-4740-BB38-078D9F3D9B4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Tabelle1!$A$2:$A$3</c:f>
              <c:strCache>
                <c:ptCount val="2"/>
                <c:pt idx="0">
                  <c:v>Anteil Weltbevölkerung, der in Autokratien lebt</c:v>
                </c:pt>
                <c:pt idx="1">
                  <c:v>mittlere 40%: 
"Geld reicht aus"</c:v>
                </c:pt>
              </c:strCache>
            </c:strRef>
          </c:cat>
          <c:val>
            <c:numRef>
              <c:f>Tabelle1!$B$2:$B$3</c:f>
              <c:numCache>
                <c:formatCode>0%</c:formatCode>
                <c:ptCount val="2"/>
                <c:pt idx="0">
                  <c:v>0.74</c:v>
                </c:pt>
                <c:pt idx="1">
                  <c:v>0.26</c:v>
                </c:pt>
              </c:numCache>
            </c:numRef>
          </c:val>
          <c:extLst>
            <c:ext xmlns:c16="http://schemas.microsoft.com/office/drawing/2014/chart" uri="{C3380CC4-5D6E-409C-BE32-E72D297353CC}">
              <c16:uniqueId val="{0000000A-EF80-4740-BB38-078D9F3D9B43}"/>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r"/>
      <c:legendEntry>
        <c:idx val="1"/>
        <c:delete val="1"/>
      </c:legendEntry>
      <c:layout>
        <c:manualLayout>
          <c:xMode val="edge"/>
          <c:yMode val="edge"/>
          <c:x val="0.50726766937814938"/>
          <c:y val="0.10292663619279094"/>
          <c:w val="0.45244609201458152"/>
          <c:h val="0.79414672761441818"/>
        </c:manualLayout>
      </c:layout>
      <c:overlay val="0"/>
      <c:spPr>
        <a:noFill/>
        <a:ln>
          <a:noFill/>
        </a:ln>
        <a:effectLst/>
      </c:spPr>
      <c:txPr>
        <a:bodyPr rot="0" spcFirstLastPara="1" vertOverflow="ellipsis" vert="horz" wrap="square" anchor="ctr" anchorCtr="1"/>
        <a:lstStyle/>
        <a:p>
          <a:pPr>
            <a:defRPr lang="en-US" sz="1300" b="0" i="0" u="none" strike="noStrike" kern="1200" baseline="0">
              <a:solidFill>
                <a:schemeClr val="tx1"/>
              </a:solidFill>
              <a:latin typeface="Aptos" panose="020B0004020202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052065649883315E-2"/>
          <c:y val="0.10218256959245252"/>
          <c:w val="0.43227351916376305"/>
          <c:h val="0.78769841269841268"/>
        </c:manualLayout>
      </c:layout>
      <c:doughnutChart>
        <c:varyColors val="1"/>
        <c:ser>
          <c:idx val="0"/>
          <c:order val="0"/>
          <c:tx>
            <c:strRef>
              <c:f>Tabelle1!$B$1</c:f>
              <c:strCache>
                <c:ptCount val="1"/>
                <c:pt idx="0">
                  <c:v>Datenreihe 1</c:v>
                </c:pt>
              </c:strCache>
            </c:strRef>
          </c:tx>
          <c:spPr>
            <a:ln>
              <a:solidFill>
                <a:schemeClr val="bg1"/>
              </a:solidFill>
            </a:ln>
          </c:spPr>
          <c:dPt>
            <c:idx val="0"/>
            <c:bubble3D val="0"/>
            <c:spPr>
              <a:solidFill>
                <a:srgbClr val="1B3655"/>
              </a:solidFill>
              <a:ln>
                <a:solidFill>
                  <a:schemeClr val="bg1"/>
                </a:solidFill>
              </a:ln>
              <a:effectLst/>
            </c:spPr>
            <c:extLst>
              <c:ext xmlns:c16="http://schemas.microsoft.com/office/drawing/2014/chart" uri="{C3380CC4-5D6E-409C-BE32-E72D297353CC}">
                <c16:uniqueId val="{00000001-E645-45DC-990C-DC40C1A190CE}"/>
              </c:ext>
            </c:extLst>
          </c:dPt>
          <c:dPt>
            <c:idx val="1"/>
            <c:bubble3D val="0"/>
            <c:spPr>
              <a:solidFill>
                <a:srgbClr val="366DAA"/>
              </a:solidFill>
              <a:ln>
                <a:solidFill>
                  <a:schemeClr val="bg1"/>
                </a:solidFill>
              </a:ln>
              <a:effectLst/>
            </c:spPr>
            <c:extLst>
              <c:ext xmlns:c16="http://schemas.microsoft.com/office/drawing/2014/chart" uri="{C3380CC4-5D6E-409C-BE32-E72D297353CC}">
                <c16:uniqueId val="{00000003-E645-45DC-990C-DC40C1A190CE}"/>
              </c:ext>
            </c:extLst>
          </c:dPt>
          <c:dLbls>
            <c:dLbl>
              <c:idx val="1"/>
              <c:delete val="1"/>
              <c:extLst>
                <c:ext xmlns:c15="http://schemas.microsoft.com/office/drawing/2012/chart" uri="{CE6537A1-D6FC-4f65-9D91-7224C49458BB}"/>
                <c:ext xmlns:c16="http://schemas.microsoft.com/office/drawing/2014/chart" uri="{C3380CC4-5D6E-409C-BE32-E72D297353CC}">
                  <c16:uniqueId val="{00000003-E645-45DC-990C-DC40C1A190C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Tabelle1!$A$2:$A$3</c:f>
              <c:strCache>
                <c:ptCount val="2"/>
                <c:pt idx="0">
                  <c:v>Anteil Weltbevölkerung, der in Demokratien lebt</c:v>
                </c:pt>
                <c:pt idx="1">
                  <c:v>Lehrlinge</c:v>
                </c:pt>
              </c:strCache>
            </c:strRef>
          </c:cat>
          <c:val>
            <c:numRef>
              <c:f>Tabelle1!$B$2:$B$3</c:f>
              <c:numCache>
                <c:formatCode>0%</c:formatCode>
                <c:ptCount val="2"/>
                <c:pt idx="0">
                  <c:v>0.26</c:v>
                </c:pt>
                <c:pt idx="1">
                  <c:v>0.74</c:v>
                </c:pt>
              </c:numCache>
            </c:numRef>
          </c:val>
          <c:extLst>
            <c:ext xmlns:c16="http://schemas.microsoft.com/office/drawing/2014/chart" uri="{C3380CC4-5D6E-409C-BE32-E72D297353CC}">
              <c16:uniqueId val="{0000000C-E645-45DC-990C-DC40C1A190CE}"/>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r"/>
      <c:legendEntry>
        <c:idx val="1"/>
        <c:delete val="1"/>
      </c:legendEntry>
      <c:layout>
        <c:manualLayout>
          <c:xMode val="edge"/>
          <c:yMode val="edge"/>
          <c:x val="0.50195936893085191"/>
          <c:y val="0.15692461233163801"/>
          <c:w val="0.44979194179093279"/>
          <c:h val="0.70087749610186412"/>
        </c:manualLayout>
      </c:layout>
      <c:overlay val="0"/>
      <c:spPr>
        <a:noFill/>
        <a:ln>
          <a:noFill/>
        </a:ln>
        <a:effectLst/>
      </c:spPr>
      <c:txPr>
        <a:bodyPr rot="0" spcFirstLastPara="1" vertOverflow="ellipsis" vert="horz" wrap="square" anchor="ctr" anchorCtr="1"/>
        <a:lstStyle/>
        <a:p>
          <a:pPr>
            <a:defRPr lang="en-US" sz="1300" b="0" i="0" u="none" strike="noStrike" kern="1200" baseline="0">
              <a:solidFill>
                <a:schemeClr val="tx1"/>
              </a:solidFill>
              <a:latin typeface="Aptos" panose="020B0004020202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052065649883315E-2"/>
          <c:y val="0.10218256959245252"/>
          <c:w val="0.43227351916376305"/>
          <c:h val="0.78769841269841268"/>
        </c:manualLayout>
      </c:layout>
      <c:doughnutChart>
        <c:varyColors val="1"/>
        <c:ser>
          <c:idx val="0"/>
          <c:order val="0"/>
          <c:tx>
            <c:strRef>
              <c:f>Tabelle1!$B$1</c:f>
              <c:strCache>
                <c:ptCount val="1"/>
                <c:pt idx="0">
                  <c:v>Spalte1</c:v>
                </c:pt>
              </c:strCache>
            </c:strRef>
          </c:tx>
          <c:spPr>
            <a:ln>
              <a:solidFill>
                <a:schemeClr val="bg1"/>
              </a:solidFill>
            </a:ln>
          </c:spPr>
          <c:dPt>
            <c:idx val="0"/>
            <c:bubble3D val="0"/>
            <c:spPr>
              <a:solidFill>
                <a:srgbClr val="1B3655"/>
              </a:solidFill>
              <a:ln>
                <a:solidFill>
                  <a:schemeClr val="bg1"/>
                </a:solidFill>
              </a:ln>
              <a:effectLst/>
            </c:spPr>
            <c:extLst>
              <c:ext xmlns:c16="http://schemas.microsoft.com/office/drawing/2014/chart" uri="{C3380CC4-5D6E-409C-BE32-E72D297353CC}">
                <c16:uniqueId val="{00000001-C87C-43E5-8216-DD5153C4C8D5}"/>
              </c:ext>
            </c:extLst>
          </c:dPt>
          <c:dPt>
            <c:idx val="1"/>
            <c:bubble3D val="0"/>
            <c:spPr>
              <a:solidFill>
                <a:srgbClr val="366DAA"/>
              </a:solidFill>
              <a:ln>
                <a:solidFill>
                  <a:schemeClr val="bg1"/>
                </a:solidFill>
              </a:ln>
              <a:effectLst/>
            </c:spPr>
            <c:extLst>
              <c:ext xmlns:c16="http://schemas.microsoft.com/office/drawing/2014/chart" uri="{C3380CC4-5D6E-409C-BE32-E72D297353CC}">
                <c16:uniqueId val="{00000003-C87C-43E5-8216-DD5153C4C8D5}"/>
              </c:ext>
            </c:extLst>
          </c:dPt>
          <c:dLbls>
            <c:dLbl>
              <c:idx val="1"/>
              <c:delete val="1"/>
              <c:extLst>
                <c:ext xmlns:c15="http://schemas.microsoft.com/office/drawing/2012/chart" uri="{CE6537A1-D6FC-4f65-9D91-7224C49458BB}"/>
                <c:ext xmlns:c16="http://schemas.microsoft.com/office/drawing/2014/chart" uri="{C3380CC4-5D6E-409C-BE32-E72D297353CC}">
                  <c16:uniqueId val="{00000003-C87C-43E5-8216-DD5153C4C8D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Tabelle1!$A$2:$A$3</c:f>
              <c:strCache>
                <c:ptCount val="2"/>
                <c:pt idx="0">
                  <c:v>Anteil Weltbevölkerung, der in Autokratien lebt</c:v>
                </c:pt>
                <c:pt idx="1">
                  <c:v>Ausland</c:v>
                </c:pt>
              </c:strCache>
            </c:strRef>
          </c:cat>
          <c:val>
            <c:numRef>
              <c:f>Tabelle1!$B$2:$B$3</c:f>
              <c:numCache>
                <c:formatCode>0%</c:formatCode>
                <c:ptCount val="2"/>
                <c:pt idx="0">
                  <c:v>0.5</c:v>
                </c:pt>
                <c:pt idx="1">
                  <c:v>0.5</c:v>
                </c:pt>
              </c:numCache>
            </c:numRef>
          </c:val>
          <c:extLst>
            <c:ext xmlns:c16="http://schemas.microsoft.com/office/drawing/2014/chart" uri="{C3380CC4-5D6E-409C-BE32-E72D297353CC}">
              <c16:uniqueId val="{00000004-C87C-43E5-8216-DD5153C4C8D5}"/>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342555555555559E-2"/>
          <c:y val="0"/>
          <c:w val="0.93165744444444443"/>
          <c:h val="0.90110459582317792"/>
        </c:manualLayout>
      </c:layout>
      <c:barChart>
        <c:barDir val="col"/>
        <c:grouping val="percentStacked"/>
        <c:varyColors val="0"/>
        <c:ser>
          <c:idx val="0"/>
          <c:order val="0"/>
          <c:tx>
            <c:strRef>
              <c:f>Tabelle1!$C$2</c:f>
              <c:strCache>
                <c:ptCount val="1"/>
                <c:pt idx="0">
                  <c:v>sehr</c:v>
                </c:pt>
              </c:strCache>
            </c:strRef>
          </c:tx>
          <c:spPr>
            <a:solidFill>
              <a:schemeClr val="tx2">
                <a:lumMod val="40000"/>
                <a:lumOff val="60000"/>
              </a:schemeClr>
            </a:solidFill>
            <a:ln>
              <a:noFill/>
            </a:ln>
            <a:effectLst/>
          </c:spPr>
          <c:invertIfNegative val="0"/>
          <c:dPt>
            <c:idx val="0"/>
            <c:invertIfNegative val="0"/>
            <c:bubble3D val="0"/>
            <c:spPr>
              <a:solidFill>
                <a:srgbClr val="1B3655"/>
              </a:solidFill>
              <a:ln>
                <a:noFill/>
              </a:ln>
              <a:effectLst/>
            </c:spPr>
            <c:extLst>
              <c:ext xmlns:c16="http://schemas.microsoft.com/office/drawing/2014/chart" uri="{C3380CC4-5D6E-409C-BE32-E72D297353CC}">
                <c16:uniqueId val="{00000004-C6D0-43CC-BFA7-ED137D84A35A}"/>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Wahlberechtigte</c:v>
                </c:pt>
              </c:strCache>
            </c:strRef>
          </c:cat>
          <c:val>
            <c:numRef>
              <c:f>Tabelle1!$C$3:$C$3</c:f>
              <c:numCache>
                <c:formatCode>0</c:formatCode>
                <c:ptCount val="1"/>
                <c:pt idx="0">
                  <c:v>78</c:v>
                </c:pt>
              </c:numCache>
            </c:numRef>
          </c:val>
          <c:extLst>
            <c:ext xmlns:c16="http://schemas.microsoft.com/office/drawing/2014/chart" uri="{C3380CC4-5D6E-409C-BE32-E72D297353CC}">
              <c16:uniqueId val="{00000000-C6D0-43CC-BFA7-ED137D84A35A}"/>
            </c:ext>
          </c:extLst>
        </c:ser>
        <c:ser>
          <c:idx val="1"/>
          <c:order val="1"/>
          <c:tx>
            <c:strRef>
              <c:f>Tabelle1!$D$2</c:f>
              <c:strCache>
                <c:ptCount val="1"/>
                <c:pt idx="0">
                  <c:v>ziemlich</c:v>
                </c:pt>
              </c:strCache>
            </c:strRef>
          </c:tx>
          <c:spPr>
            <a:solidFill>
              <a:srgbClr val="366DA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Wahlberechtigte</c:v>
                </c:pt>
              </c:strCache>
            </c:strRef>
          </c:cat>
          <c:val>
            <c:numRef>
              <c:f>Tabelle1!$D$3:$D$3</c:f>
              <c:numCache>
                <c:formatCode>0</c:formatCode>
                <c:ptCount val="1"/>
                <c:pt idx="0">
                  <c:v>22</c:v>
                </c:pt>
              </c:numCache>
            </c:numRef>
          </c:val>
          <c:extLst>
            <c:ext xmlns:c16="http://schemas.microsoft.com/office/drawing/2014/chart" uri="{C3380CC4-5D6E-409C-BE32-E72D297353CC}">
              <c16:uniqueId val="{00000001-C6D0-43CC-BFA7-ED137D84A35A}"/>
            </c:ext>
          </c:extLst>
        </c:ser>
        <c:ser>
          <c:idx val="3"/>
          <c:order val="2"/>
          <c:tx>
            <c:strRef>
              <c:f>Tabelle1!$E$2</c:f>
              <c:strCache>
                <c:ptCount val="1"/>
                <c:pt idx="0">
                  <c:v>wenig</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Wahlberechtigte</c:v>
                </c:pt>
              </c:strCache>
            </c:strRef>
          </c:cat>
          <c:val>
            <c:numRef>
              <c:f>Tabelle1!$E$3:$E$3</c:f>
              <c:numCache>
                <c:formatCode>0</c:formatCode>
                <c:ptCount val="1"/>
              </c:numCache>
            </c:numRef>
          </c:val>
          <c:extLst>
            <c:ext xmlns:c16="http://schemas.microsoft.com/office/drawing/2014/chart" uri="{C3380CC4-5D6E-409C-BE32-E72D297353CC}">
              <c16:uniqueId val="{00000002-C6D0-43CC-BFA7-ED137D84A35A}"/>
            </c:ext>
          </c:extLst>
        </c:ser>
        <c:ser>
          <c:idx val="2"/>
          <c:order val="3"/>
          <c:tx>
            <c:strRef>
              <c:f>Tabelle1!$F$2</c:f>
              <c:strCache>
                <c:ptCount val="1"/>
                <c:pt idx="0">
                  <c:v>w.n. / k.A.</c:v>
                </c:pt>
              </c:strCache>
            </c:strRef>
          </c:tx>
          <c:spPr>
            <a:solidFill>
              <a:schemeClr val="tx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Wahlberechtigte</c:v>
                </c:pt>
              </c:strCache>
            </c:strRef>
          </c:cat>
          <c:val>
            <c:numRef>
              <c:f>Tabelle1!$F$3:$F$3</c:f>
              <c:numCache>
                <c:formatCode>0</c:formatCode>
                <c:ptCount val="1"/>
              </c:numCache>
            </c:numRef>
          </c:val>
          <c:extLst>
            <c:ext xmlns:c16="http://schemas.microsoft.com/office/drawing/2014/chart" uri="{C3380CC4-5D6E-409C-BE32-E72D297353CC}">
              <c16:uniqueId val="{00000003-C6D0-43CC-BFA7-ED137D84A35A}"/>
            </c:ext>
          </c:extLst>
        </c:ser>
        <c:dLbls>
          <c:showLegendKey val="0"/>
          <c:showVal val="0"/>
          <c:showCatName val="0"/>
          <c:showSerName val="0"/>
          <c:showPercent val="0"/>
          <c:showBubbleSize val="0"/>
        </c:dLbls>
        <c:gapWidth val="50"/>
        <c:overlap val="100"/>
        <c:axId val="1947468351"/>
        <c:axId val="1951298399"/>
      </c:barChart>
      <c:catAx>
        <c:axId val="1947468351"/>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300" b="1"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l"/>
        <c:majorGridlines>
          <c:spPr>
            <a:ln w="9525" cap="flat" cmpd="sng" algn="ctr">
              <a:solidFill>
                <a:schemeClr val="bg1">
                  <a:lumMod val="65000"/>
                </a:schemeClr>
              </a:solidFill>
              <a:round/>
            </a:ln>
            <a:effectLst/>
          </c:spPr>
        </c:majorGridlines>
        <c:numFmt formatCode="0%" sourceLinked="1"/>
        <c:majorTickMark val="none"/>
        <c:minorTickMark val="none"/>
        <c:tickLblPos val="low"/>
        <c:spPr>
          <a:noFill/>
          <a:ln>
            <a:noFill/>
          </a:ln>
          <a:effectLst/>
        </c:spPr>
        <c:txPr>
          <a:bodyPr rot="-60000000" spcFirstLastPara="1" vertOverflow="ellipsis" vert="horz" wrap="square" anchor="ctr" anchorCtr="1"/>
          <a:lstStyle/>
          <a:p>
            <a:pPr>
              <a:defRPr sz="11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342555555555559E-2"/>
          <c:y val="0"/>
          <c:w val="0.93165744444444443"/>
          <c:h val="0.90110459582317792"/>
        </c:manualLayout>
      </c:layout>
      <c:barChart>
        <c:barDir val="col"/>
        <c:grouping val="percentStacked"/>
        <c:varyColors val="0"/>
        <c:ser>
          <c:idx val="0"/>
          <c:order val="0"/>
          <c:tx>
            <c:strRef>
              <c:f>Tabelle1!$C$2</c:f>
              <c:strCache>
                <c:ptCount val="1"/>
                <c:pt idx="0">
                  <c:v>W</c:v>
                </c:pt>
              </c:strCache>
            </c:strRef>
          </c:tx>
          <c:spPr>
            <a:solidFill>
              <a:schemeClr val="tx2">
                <a:lumMod val="40000"/>
                <a:lumOff val="60000"/>
              </a:schemeClr>
            </a:solidFill>
            <a:ln>
              <a:noFill/>
            </a:ln>
            <a:effectLst/>
          </c:spPr>
          <c:invertIfNegative val="0"/>
          <c:dPt>
            <c:idx val="0"/>
            <c:invertIfNegative val="0"/>
            <c:bubble3D val="0"/>
            <c:spPr>
              <a:solidFill>
                <a:srgbClr val="1B3655"/>
              </a:solidFill>
              <a:ln>
                <a:noFill/>
              </a:ln>
              <a:effectLst/>
            </c:spPr>
            <c:extLst>
              <c:ext xmlns:c16="http://schemas.microsoft.com/office/drawing/2014/chart" uri="{C3380CC4-5D6E-409C-BE32-E72D297353CC}">
                <c16:uniqueId val="{00000001-D180-4137-A93E-F62FF73086C5}"/>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Tabelle1!$C$3:$C$3</c:f>
              <c:numCache>
                <c:formatCode>0</c:formatCode>
                <c:ptCount val="1"/>
                <c:pt idx="0">
                  <c:v>62</c:v>
                </c:pt>
              </c:numCache>
            </c:numRef>
          </c:val>
          <c:extLst>
            <c:ext xmlns:c16="http://schemas.microsoft.com/office/drawing/2014/chart" uri="{C3380CC4-5D6E-409C-BE32-E72D297353CC}">
              <c16:uniqueId val="{00000002-D180-4137-A93E-F62FF73086C5}"/>
            </c:ext>
          </c:extLst>
        </c:ser>
        <c:ser>
          <c:idx val="1"/>
          <c:order val="1"/>
          <c:tx>
            <c:strRef>
              <c:f>Tabelle1!$D$2</c:f>
              <c:strCache>
                <c:ptCount val="1"/>
                <c:pt idx="0">
                  <c:v>NW</c:v>
                </c:pt>
              </c:strCache>
            </c:strRef>
          </c:tx>
          <c:spPr>
            <a:solidFill>
              <a:srgbClr val="366DA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Tabelle1!$D$3:$D$3</c:f>
              <c:numCache>
                <c:formatCode>0</c:formatCode>
                <c:ptCount val="1"/>
                <c:pt idx="0">
                  <c:v>18</c:v>
                </c:pt>
              </c:numCache>
            </c:numRef>
          </c:val>
          <c:extLst>
            <c:ext xmlns:c16="http://schemas.microsoft.com/office/drawing/2014/chart" uri="{C3380CC4-5D6E-409C-BE32-E72D297353CC}">
              <c16:uniqueId val="{00000003-D180-4137-A93E-F62FF73086C5}"/>
            </c:ext>
          </c:extLst>
        </c:ser>
        <c:ser>
          <c:idx val="3"/>
          <c:order val="2"/>
          <c:tx>
            <c:strRef>
              <c:f>Tabelle1!$E$2</c:f>
              <c:strCache>
                <c:ptCount val="1"/>
                <c:pt idx="0">
                  <c:v>NWB</c:v>
                </c:pt>
              </c:strCache>
            </c:strRef>
          </c:tx>
          <c:spPr>
            <a:solidFill>
              <a:schemeClr val="tx2"/>
            </a:solidFill>
            <a:ln>
              <a:noFill/>
            </a:ln>
            <a:effectLst/>
          </c:spPr>
          <c:invertIfNegative val="0"/>
          <c:dPt>
            <c:idx val="0"/>
            <c:invertIfNegative val="0"/>
            <c:bubble3D val="0"/>
            <c:spPr>
              <a:solidFill>
                <a:srgbClr val="7AA5D4"/>
              </a:solidFill>
              <a:ln>
                <a:noFill/>
              </a:ln>
              <a:effectLst/>
            </c:spPr>
            <c:extLst>
              <c:ext xmlns:c16="http://schemas.microsoft.com/office/drawing/2014/chart" uri="{C3380CC4-5D6E-409C-BE32-E72D297353CC}">
                <c16:uniqueId val="{00000005-D180-4137-A93E-F62FF73086C5}"/>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Tabelle1!$E$3:$E$3</c:f>
              <c:numCache>
                <c:formatCode>0</c:formatCode>
                <c:ptCount val="1"/>
                <c:pt idx="0">
                  <c:v>20</c:v>
                </c:pt>
              </c:numCache>
            </c:numRef>
          </c:val>
          <c:extLst>
            <c:ext xmlns:c16="http://schemas.microsoft.com/office/drawing/2014/chart" uri="{C3380CC4-5D6E-409C-BE32-E72D297353CC}">
              <c16:uniqueId val="{00000006-D180-4137-A93E-F62FF73086C5}"/>
            </c:ext>
          </c:extLst>
        </c:ser>
        <c:ser>
          <c:idx val="2"/>
          <c:order val="3"/>
          <c:tx>
            <c:strRef>
              <c:f>Tabelle1!$F$2</c:f>
              <c:strCache>
                <c:ptCount val="1"/>
                <c:pt idx="0">
                  <c:v>w.n. / k.A.</c:v>
                </c:pt>
              </c:strCache>
            </c:strRef>
          </c:tx>
          <c:spPr>
            <a:solidFill>
              <a:schemeClr val="tx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Tabelle1!$F$3:$F$3</c:f>
              <c:numCache>
                <c:formatCode>0</c:formatCode>
                <c:ptCount val="1"/>
              </c:numCache>
            </c:numRef>
          </c:val>
          <c:extLst>
            <c:ext xmlns:c16="http://schemas.microsoft.com/office/drawing/2014/chart" uri="{C3380CC4-5D6E-409C-BE32-E72D297353CC}">
              <c16:uniqueId val="{00000007-D180-4137-A93E-F62FF73086C5}"/>
            </c:ext>
          </c:extLst>
        </c:ser>
        <c:dLbls>
          <c:showLegendKey val="0"/>
          <c:showVal val="0"/>
          <c:showCatName val="0"/>
          <c:showSerName val="0"/>
          <c:showPercent val="0"/>
          <c:showBubbleSize val="0"/>
        </c:dLbls>
        <c:gapWidth val="50"/>
        <c:overlap val="100"/>
        <c:axId val="1947468351"/>
        <c:axId val="1951298399"/>
      </c:barChart>
      <c:catAx>
        <c:axId val="1947468351"/>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300" b="1"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1"/>
        <c:axPos val="l"/>
        <c:majorGridlines>
          <c:spPr>
            <a:ln w="9525" cap="flat" cmpd="sng" algn="ctr">
              <a:solidFill>
                <a:schemeClr val="bg1">
                  <a:lumMod val="65000"/>
                </a:schemeClr>
              </a:solidFill>
              <a:round/>
            </a:ln>
            <a:effectLst/>
          </c:spPr>
        </c:majorGridlines>
        <c:numFmt formatCode="0%" sourceLinked="1"/>
        <c:majorTickMark val="none"/>
        <c:minorTickMark val="none"/>
        <c:tickLblPos val="low"/>
        <c:crossAx val="1947468351"/>
        <c:crosses val="autoZero"/>
        <c:crossBetween val="between"/>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40525292534622E-2"/>
          <c:y val="3.692738057358419E-2"/>
          <c:w val="0.90960312412639965"/>
          <c:h val="0.85561187836001185"/>
        </c:manualLayout>
      </c:layout>
      <c:areaChart>
        <c:grouping val="stacked"/>
        <c:varyColors val="0"/>
        <c:ser>
          <c:idx val="1"/>
          <c:order val="1"/>
          <c:tx>
            <c:strRef>
              <c:f>Tabelle1!$B$1</c:f>
              <c:strCache>
                <c:ptCount val="1"/>
                <c:pt idx="0">
                  <c:v>Ausl</c:v>
                </c:pt>
              </c:strCache>
            </c:strRef>
          </c:tx>
          <c:spPr>
            <a:solidFill>
              <a:srgbClr val="7AA5D4"/>
            </a:solidFill>
            <a:ln w="34925">
              <a:noFill/>
            </a:ln>
            <a:effectLst/>
          </c:spPr>
          <c:cat>
            <c:numRef>
              <c:f>Tabelle1!$A$2:$A$46</c:f>
              <c:numCache>
                <c:formatCode>General</c:formatCode>
                <c:ptCount val="41"/>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pt idx="30">
                  <c:v>2016</c:v>
                </c:pt>
                <c:pt idx="31">
                  <c:v>2017</c:v>
                </c:pt>
                <c:pt idx="32">
                  <c:v>2018</c:v>
                </c:pt>
                <c:pt idx="33">
                  <c:v>2019</c:v>
                </c:pt>
                <c:pt idx="34">
                  <c:v>2020</c:v>
                </c:pt>
                <c:pt idx="35">
                  <c:v>2021</c:v>
                </c:pt>
                <c:pt idx="36">
                  <c:v>2022</c:v>
                </c:pt>
                <c:pt idx="37">
                  <c:v>2023</c:v>
                </c:pt>
                <c:pt idx="38">
                  <c:v>2024</c:v>
                </c:pt>
                <c:pt idx="39">
                  <c:v>2025</c:v>
                </c:pt>
                <c:pt idx="40">
                  <c:v>2026</c:v>
                </c:pt>
              </c:numCache>
              <c:extLst/>
            </c:numRef>
          </c:cat>
          <c:val>
            <c:numRef>
              <c:f>Tabelle1!$B$2:$B$46</c:f>
              <c:numCache>
                <c:formatCode>0%</c:formatCode>
                <c:ptCount val="41"/>
                <c:pt idx="0">
                  <c:v>4.0183111978533415E-2</c:v>
                </c:pt>
                <c:pt idx="1">
                  <c:v>4.1402367298344143E-2</c:v>
                </c:pt>
                <c:pt idx="2">
                  <c:v>4.2547706874538946E-2</c:v>
                </c:pt>
                <c:pt idx="3">
                  <c:v>4.532785379589864E-2</c:v>
                </c:pt>
                <c:pt idx="4">
                  <c:v>5.2294770130564265E-2</c:v>
                </c:pt>
                <c:pt idx="5">
                  <c:v>6.0636643123315855E-2</c:v>
                </c:pt>
                <c:pt idx="6">
                  <c:v>7.0306718935583087E-2</c:v>
                </c:pt>
                <c:pt idx="7">
                  <c:v>7.9486012022298963E-2</c:v>
                </c:pt>
                <c:pt idx="8">
                  <c:v>8.3886405239870218E-2</c:v>
                </c:pt>
                <c:pt idx="9">
                  <c:v>8.4823180343045729E-2</c:v>
                </c:pt>
                <c:pt idx="10">
                  <c:v>8.5543099284841925E-2</c:v>
                </c:pt>
                <c:pt idx="11">
                  <c:v>8.5761696911198365E-2</c:v>
                </c:pt>
                <c:pt idx="12">
                  <c:v>8.5772180457541952E-2</c:v>
                </c:pt>
                <c:pt idx="13">
                  <c:v>8.6346929850330628E-2</c:v>
                </c:pt>
                <c:pt idx="14">
                  <c:v>8.7307268288940046E-2</c:v>
                </c:pt>
                <c:pt idx="15">
                  <c:v>8.7880781144767717E-2</c:v>
                </c:pt>
                <c:pt idx="16">
                  <c:v>9.0562202677698891E-2</c:v>
                </c:pt>
                <c:pt idx="17">
                  <c:v>9.2188621297084675E-2</c:v>
                </c:pt>
                <c:pt idx="18">
                  <c:v>9.2626249712468023E-2</c:v>
                </c:pt>
                <c:pt idx="19">
                  <c:v>9.4423497374032758E-2</c:v>
                </c:pt>
                <c:pt idx="20">
                  <c:v>9.6515294213996156E-2</c:v>
                </c:pt>
                <c:pt idx="21">
                  <c:v>9.71605160652248E-2</c:v>
                </c:pt>
                <c:pt idx="22">
                  <c:v>9.9865202036256914E-2</c:v>
                </c:pt>
                <c:pt idx="23">
                  <c:v>0.10317980689389074</c:v>
                </c:pt>
                <c:pt idx="24">
                  <c:v>0.10579702700414756</c:v>
                </c:pt>
                <c:pt idx="25">
                  <c:v>0.10903702900623796</c:v>
                </c:pt>
                <c:pt idx="26">
                  <c:v>0.11315595957765119</c:v>
                </c:pt>
                <c:pt idx="27">
                  <c:v>0.11882212909347764</c:v>
                </c:pt>
                <c:pt idx="28">
                  <c:v>0.12531039215137757</c:v>
                </c:pt>
                <c:pt idx="29">
                  <c:v>0.13349887931474305</c:v>
                </c:pt>
                <c:pt idx="30">
                  <c:v>0.14570176718019059</c:v>
                </c:pt>
                <c:pt idx="31">
                  <c:v>0.15296371253860627</c:v>
                </c:pt>
                <c:pt idx="32">
                  <c:v>0.15822237073532233</c:v>
                </c:pt>
                <c:pt idx="33">
                  <c:v>0.16242911689257261</c:v>
                </c:pt>
                <c:pt idx="34">
                  <c:v>0.16697138679151166</c:v>
                </c:pt>
                <c:pt idx="35">
                  <c:v>0.17140149903768909</c:v>
                </c:pt>
                <c:pt idx="36">
                  <c:v>0.17671472844923933</c:v>
                </c:pt>
                <c:pt idx="37">
                  <c:v>0.18999047971766891</c:v>
                </c:pt>
                <c:pt idx="38">
                  <c:v>0.19662792411628224</c:v>
                </c:pt>
                <c:pt idx="39">
                  <c:v>0.19662792411628224</c:v>
                </c:pt>
                <c:pt idx="40">
                  <c:v>0.21</c:v>
                </c:pt>
              </c:numCache>
              <c:extLst/>
            </c:numRef>
          </c:val>
          <c:extLst>
            <c:ext xmlns:c16="http://schemas.microsoft.com/office/drawing/2014/chart" uri="{C3380CC4-5D6E-409C-BE32-E72D297353CC}">
              <c16:uniqueId val="{00000000-30B7-4EB8-B51F-FDB7A4AA1593}"/>
            </c:ext>
          </c:extLst>
        </c:ser>
        <c:ser>
          <c:idx val="2"/>
          <c:order val="2"/>
          <c:tx>
            <c:strRef>
              <c:f>Tabelle1!$C$1</c:f>
              <c:strCache>
                <c:ptCount val="1"/>
                <c:pt idx="0">
                  <c:v>Österreich</c:v>
                </c:pt>
              </c:strCache>
            </c:strRef>
          </c:tx>
          <c:spPr>
            <a:solidFill>
              <a:schemeClr val="tx1">
                <a:lumMod val="10000"/>
                <a:lumOff val="90000"/>
              </a:schemeClr>
            </a:solidFill>
            <a:ln w="34925">
              <a:noFill/>
            </a:ln>
            <a:effectLst/>
          </c:spPr>
          <c:cat>
            <c:numRef>
              <c:f>Tabelle1!$A$2:$A$46</c:f>
              <c:numCache>
                <c:formatCode>General</c:formatCode>
                <c:ptCount val="41"/>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pt idx="30">
                  <c:v>2016</c:v>
                </c:pt>
                <c:pt idx="31">
                  <c:v>2017</c:v>
                </c:pt>
                <c:pt idx="32">
                  <c:v>2018</c:v>
                </c:pt>
                <c:pt idx="33">
                  <c:v>2019</c:v>
                </c:pt>
                <c:pt idx="34">
                  <c:v>2020</c:v>
                </c:pt>
                <c:pt idx="35">
                  <c:v>2021</c:v>
                </c:pt>
                <c:pt idx="36">
                  <c:v>2022</c:v>
                </c:pt>
                <c:pt idx="37">
                  <c:v>2023</c:v>
                </c:pt>
                <c:pt idx="38">
                  <c:v>2024</c:v>
                </c:pt>
                <c:pt idx="39">
                  <c:v>2025</c:v>
                </c:pt>
                <c:pt idx="40">
                  <c:v>2026</c:v>
                </c:pt>
              </c:numCache>
              <c:extLst/>
            </c:numRef>
          </c:cat>
          <c:val>
            <c:numRef>
              <c:f>Tabelle1!$C$2:$C$46</c:f>
              <c:numCache>
                <c:formatCode>0%</c:formatCode>
                <c:ptCount val="41"/>
                <c:pt idx="0">
                  <c:v>0.95981688802146659</c:v>
                </c:pt>
                <c:pt idx="1">
                  <c:v>0.95859763270165588</c:v>
                </c:pt>
                <c:pt idx="2">
                  <c:v>0.95745229312546121</c:v>
                </c:pt>
                <c:pt idx="3">
                  <c:v>0.95467214620410146</c:v>
                </c:pt>
                <c:pt idx="4">
                  <c:v>0.94770522986943573</c:v>
                </c:pt>
                <c:pt idx="5">
                  <c:v>0.93936335687668415</c:v>
                </c:pt>
                <c:pt idx="6">
                  <c:v>0.92969328106441695</c:v>
                </c:pt>
                <c:pt idx="7">
                  <c:v>0.92051398797770101</c:v>
                </c:pt>
                <c:pt idx="8">
                  <c:v>0.91611359476012977</c:v>
                </c:pt>
                <c:pt idx="9">
                  <c:v>0.91517681965695419</c:v>
                </c:pt>
                <c:pt idx="10">
                  <c:v>0.91445690071515795</c:v>
                </c:pt>
                <c:pt idx="11">
                  <c:v>0.91423830308880172</c:v>
                </c:pt>
                <c:pt idx="12">
                  <c:v>0.91422781954245791</c:v>
                </c:pt>
                <c:pt idx="13">
                  <c:v>0.91365307014966946</c:v>
                </c:pt>
                <c:pt idx="14">
                  <c:v>0.91269273171105991</c:v>
                </c:pt>
                <c:pt idx="15">
                  <c:v>0.91211921885523228</c:v>
                </c:pt>
                <c:pt idx="16">
                  <c:v>0.90943779732230112</c:v>
                </c:pt>
                <c:pt idx="17">
                  <c:v>0.90781137870291528</c:v>
                </c:pt>
                <c:pt idx="18">
                  <c:v>0.90737375028753187</c:v>
                </c:pt>
                <c:pt idx="19">
                  <c:v>0.90557650262596723</c:v>
                </c:pt>
                <c:pt idx="20">
                  <c:v>0.90348470578600382</c:v>
                </c:pt>
                <c:pt idx="21">
                  <c:v>0.90283948393477531</c:v>
                </c:pt>
                <c:pt idx="22">
                  <c:v>0.90013479796374307</c:v>
                </c:pt>
                <c:pt idx="23">
                  <c:v>0.89682019310610928</c:v>
                </c:pt>
                <c:pt idx="24">
                  <c:v>0.89420297299585239</c:v>
                </c:pt>
                <c:pt idx="25">
                  <c:v>0.89096297099376198</c:v>
                </c:pt>
                <c:pt idx="26">
                  <c:v>0.88684404042234888</c:v>
                </c:pt>
                <c:pt idx="27">
                  <c:v>0.88117787090652233</c:v>
                </c:pt>
                <c:pt idx="28">
                  <c:v>0.87468960784862249</c:v>
                </c:pt>
                <c:pt idx="29">
                  <c:v>0.86650112068525686</c:v>
                </c:pt>
                <c:pt idx="30">
                  <c:v>0.85429823281980943</c:v>
                </c:pt>
                <c:pt idx="31">
                  <c:v>0.84703628746139392</c:v>
                </c:pt>
                <c:pt idx="32">
                  <c:v>0.8417776292646777</c:v>
                </c:pt>
                <c:pt idx="33">
                  <c:v>0.83757088310742744</c:v>
                </c:pt>
                <c:pt idx="34">
                  <c:v>0.83302861320848831</c:v>
                </c:pt>
                <c:pt idx="35">
                  <c:v>0.8285985009623108</c:v>
                </c:pt>
                <c:pt idx="36">
                  <c:v>0.82328527155076059</c:v>
                </c:pt>
                <c:pt idx="37">
                  <c:v>0.81000952028233097</c:v>
                </c:pt>
                <c:pt idx="38">
                  <c:v>0.80337207588371784</c:v>
                </c:pt>
                <c:pt idx="39">
                  <c:v>0.80337207588371784</c:v>
                </c:pt>
                <c:pt idx="40">
                  <c:v>0.79</c:v>
                </c:pt>
              </c:numCache>
              <c:extLst/>
            </c:numRef>
          </c:val>
          <c:extLst>
            <c:ext xmlns:c16="http://schemas.microsoft.com/office/drawing/2014/chart" uri="{C3380CC4-5D6E-409C-BE32-E72D297353CC}">
              <c16:uniqueId val="{00000001-30B7-4EB8-B51F-FDB7A4AA1593}"/>
            </c:ext>
          </c:extLst>
        </c:ser>
        <c:ser>
          <c:idx val="3"/>
          <c:order val="3"/>
          <c:tx>
            <c:strRef>
              <c:f>Tabelle1!#REF!</c:f>
              <c:strCache>
                <c:ptCount val="1"/>
                <c:pt idx="0">
                  <c:v>#REF!</c:v>
                </c:pt>
              </c:strCache>
              <c:extLst xmlns:c15="http://schemas.microsoft.com/office/drawing/2012/chart"/>
            </c:strRef>
          </c:tx>
          <c:spPr>
            <a:solidFill>
              <a:schemeClr val="accent4"/>
            </a:solidFill>
            <a:ln>
              <a:noFill/>
            </a:ln>
            <a:effectLst/>
          </c:spPr>
          <c:cat>
            <c:numRef>
              <c:f>Tabelle1!$A$2:$A$46</c:f>
              <c:numCache>
                <c:formatCode>General</c:formatCode>
                <c:ptCount val="41"/>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pt idx="30">
                  <c:v>2016</c:v>
                </c:pt>
                <c:pt idx="31">
                  <c:v>2017</c:v>
                </c:pt>
                <c:pt idx="32">
                  <c:v>2018</c:v>
                </c:pt>
                <c:pt idx="33">
                  <c:v>2019</c:v>
                </c:pt>
                <c:pt idx="34">
                  <c:v>2020</c:v>
                </c:pt>
                <c:pt idx="35">
                  <c:v>2021</c:v>
                </c:pt>
                <c:pt idx="36">
                  <c:v>2022</c:v>
                </c:pt>
                <c:pt idx="37">
                  <c:v>2023</c:v>
                </c:pt>
                <c:pt idx="38">
                  <c:v>2024</c:v>
                </c:pt>
                <c:pt idx="39">
                  <c:v>2025</c:v>
                </c:pt>
                <c:pt idx="40">
                  <c:v>2026</c:v>
                </c:pt>
              </c:numCache>
              <c:extLst xmlns:c15="http://schemas.microsoft.com/office/drawing/2012/chart"/>
            </c:numRef>
          </c:cat>
          <c:val>
            <c:numRef>
              <c:f>Tabelle1!#REF!</c:f>
              <c:extLst xmlns:c15="http://schemas.microsoft.com/office/drawing/2012/chart"/>
            </c:numRef>
          </c:val>
          <c:extLst xmlns:c15="http://schemas.microsoft.com/office/drawing/2012/chart">
            <c:ext xmlns:c16="http://schemas.microsoft.com/office/drawing/2014/chart" uri="{C3380CC4-5D6E-409C-BE32-E72D297353CC}">
              <c16:uniqueId val="{00000002-30B7-4EB8-B51F-FDB7A4AA1593}"/>
            </c:ext>
          </c:extLst>
        </c:ser>
        <c:dLbls>
          <c:showLegendKey val="0"/>
          <c:showVal val="0"/>
          <c:showCatName val="0"/>
          <c:showSerName val="0"/>
          <c:showPercent val="0"/>
          <c:showBubbleSize val="0"/>
        </c:dLbls>
        <c:axId val="851779616"/>
        <c:axId val="851776288"/>
        <c:extLst>
          <c:ext xmlns:c15="http://schemas.microsoft.com/office/drawing/2012/chart" uri="{02D57815-91ED-43cb-92C2-25804820EDAC}">
            <c15:filteredAreaSeries>
              <c15:ser>
                <c:idx val="0"/>
                <c:order val="0"/>
                <c:tx>
                  <c:strRef>
                    <c:extLst>
                      <c:ext uri="{02D57815-91ED-43cb-92C2-25804820EDAC}">
                        <c15:formulaRef>
                          <c15:sqref>Tabelle1!$A$1</c15:sqref>
                        </c15:formulaRef>
                      </c:ext>
                    </c:extLst>
                    <c:strCache>
                      <c:ptCount val="1"/>
                      <c:pt idx="0">
                        <c:v> </c:v>
                      </c:pt>
                    </c:strCache>
                  </c:strRef>
                </c:tx>
                <c:spPr>
                  <a:solidFill>
                    <a:schemeClr val="accent1"/>
                  </a:solidFill>
                  <a:ln>
                    <a:noFill/>
                  </a:ln>
                  <a:effectLst/>
                </c:spPr>
                <c:cat>
                  <c:numRef>
                    <c:extLst>
                      <c:ext uri="{02D57815-91ED-43cb-92C2-25804820EDAC}">
                        <c15:formulaRef>
                          <c15:sqref>Tabelle1!$A$2:$A$46</c15:sqref>
                        </c15:formulaRef>
                      </c:ext>
                    </c:extLst>
                    <c:numCache>
                      <c:formatCode>General</c:formatCode>
                      <c:ptCount val="41"/>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pt idx="30">
                        <c:v>2016</c:v>
                      </c:pt>
                      <c:pt idx="31">
                        <c:v>2017</c:v>
                      </c:pt>
                      <c:pt idx="32">
                        <c:v>2018</c:v>
                      </c:pt>
                      <c:pt idx="33">
                        <c:v>2019</c:v>
                      </c:pt>
                      <c:pt idx="34">
                        <c:v>2020</c:v>
                      </c:pt>
                      <c:pt idx="35">
                        <c:v>2021</c:v>
                      </c:pt>
                      <c:pt idx="36">
                        <c:v>2022</c:v>
                      </c:pt>
                      <c:pt idx="37">
                        <c:v>2023</c:v>
                      </c:pt>
                      <c:pt idx="38">
                        <c:v>2024</c:v>
                      </c:pt>
                      <c:pt idx="39">
                        <c:v>2025</c:v>
                      </c:pt>
                      <c:pt idx="40">
                        <c:v>2026</c:v>
                      </c:pt>
                    </c:numCache>
                  </c:numRef>
                </c:cat>
                <c:val>
                  <c:numRef>
                    <c:extLst>
                      <c:ext uri="{02D57815-91ED-43cb-92C2-25804820EDAC}">
                        <c15:formulaRef>
                          <c15:sqref>Tabelle1!$A$2:$A$46</c15:sqref>
                        </c15:formulaRef>
                      </c:ext>
                    </c:extLst>
                    <c:numCache>
                      <c:formatCode>General</c:formatCode>
                      <c:ptCount val="41"/>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pt idx="30">
                        <c:v>2016</c:v>
                      </c:pt>
                      <c:pt idx="31">
                        <c:v>2017</c:v>
                      </c:pt>
                      <c:pt idx="32">
                        <c:v>2018</c:v>
                      </c:pt>
                      <c:pt idx="33">
                        <c:v>2019</c:v>
                      </c:pt>
                      <c:pt idx="34">
                        <c:v>2020</c:v>
                      </c:pt>
                      <c:pt idx="35">
                        <c:v>2021</c:v>
                      </c:pt>
                      <c:pt idx="36">
                        <c:v>2022</c:v>
                      </c:pt>
                      <c:pt idx="37">
                        <c:v>2023</c:v>
                      </c:pt>
                      <c:pt idx="38">
                        <c:v>2024</c:v>
                      </c:pt>
                      <c:pt idx="39">
                        <c:v>2025</c:v>
                      </c:pt>
                      <c:pt idx="40">
                        <c:v>2026</c:v>
                      </c:pt>
                    </c:numCache>
                  </c:numRef>
                </c:val>
                <c:extLst>
                  <c:ext xmlns:c16="http://schemas.microsoft.com/office/drawing/2014/chart" uri="{C3380CC4-5D6E-409C-BE32-E72D297353CC}">
                    <c16:uniqueId val="{00000003-30B7-4EB8-B51F-FDB7A4AA1593}"/>
                  </c:ext>
                </c:extLst>
              </c15:ser>
            </c15:filteredAreaSeries>
          </c:ext>
        </c:extLst>
      </c:areaChart>
      <c:catAx>
        <c:axId val="8517796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de-DE"/>
          </a:p>
        </c:txPr>
        <c:crossAx val="851776288"/>
        <c:crosses val="autoZero"/>
        <c:auto val="1"/>
        <c:lblAlgn val="ctr"/>
        <c:lblOffset val="1"/>
        <c:noMultiLvlLbl val="0"/>
      </c:catAx>
      <c:valAx>
        <c:axId val="851776288"/>
        <c:scaling>
          <c:orientation val="minMax"/>
          <c:max val="1"/>
          <c:min val="0"/>
        </c:scaling>
        <c:delete val="1"/>
        <c:axPos val="l"/>
        <c:majorGridlines>
          <c:spPr>
            <a:ln w="9525" cap="flat" cmpd="sng" algn="ctr">
              <a:solidFill>
                <a:schemeClr val="tx1">
                  <a:lumMod val="25000"/>
                  <a:lumOff val="75000"/>
                </a:schemeClr>
              </a:solidFill>
              <a:round/>
            </a:ln>
            <a:effectLst/>
          </c:spPr>
        </c:majorGridlines>
        <c:numFmt formatCode="0%" sourceLinked="0"/>
        <c:majorTickMark val="out"/>
        <c:minorTickMark val="none"/>
        <c:tickLblPos val="nextTo"/>
        <c:crossAx val="851779616"/>
        <c:crosses val="autoZero"/>
        <c:crossBetween val="midCat"/>
        <c:majorUnit val="0.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de-DE"/>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501381804573809"/>
          <c:y val="0"/>
          <c:w val="0.50851617773183422"/>
          <c:h val="0.92289390887449851"/>
        </c:manualLayout>
      </c:layout>
      <c:barChart>
        <c:barDir val="bar"/>
        <c:grouping val="percentStacked"/>
        <c:varyColors val="0"/>
        <c:ser>
          <c:idx val="0"/>
          <c:order val="0"/>
          <c:tx>
            <c:strRef>
              <c:f>Tabelle1!$C$2</c:f>
              <c:strCache>
                <c:ptCount val="1"/>
                <c:pt idx="0">
                  <c:v>Anteil ausländische Staatsbürgerschaft</c:v>
                </c:pt>
              </c:strCache>
            </c:strRef>
          </c:tx>
          <c:spPr>
            <a:solidFill>
              <a:srgbClr val="7AA5D4"/>
            </a:solidFill>
            <a:ln>
              <a:noFill/>
            </a:ln>
            <a:effectLst/>
          </c:spPr>
          <c:invertIfNegative val="0"/>
          <c:dPt>
            <c:idx val="0"/>
            <c:invertIfNegative val="0"/>
            <c:bubble3D val="0"/>
            <c:spPr>
              <a:solidFill>
                <a:srgbClr val="7AA5D4"/>
              </a:solidFill>
              <a:ln>
                <a:noFill/>
              </a:ln>
              <a:effectLst/>
            </c:spPr>
            <c:extLst>
              <c:ext xmlns:c16="http://schemas.microsoft.com/office/drawing/2014/chart" uri="{C3380CC4-5D6E-409C-BE32-E72D297353CC}">
                <c16:uniqueId val="{00000000-A8DC-4FCC-847C-A4C9E33EA8E3}"/>
              </c:ext>
            </c:extLst>
          </c:dPt>
          <c:dPt>
            <c:idx val="1"/>
            <c:invertIfNegative val="0"/>
            <c:bubble3D val="0"/>
            <c:spPr>
              <a:solidFill>
                <a:srgbClr val="7AA5D4"/>
              </a:solidFill>
              <a:ln>
                <a:noFill/>
              </a:ln>
              <a:effectLst/>
            </c:spPr>
            <c:extLst>
              <c:ext xmlns:c16="http://schemas.microsoft.com/office/drawing/2014/chart" uri="{C3380CC4-5D6E-409C-BE32-E72D297353CC}">
                <c16:uniqueId val="{00000001-A8DC-4FCC-847C-A4C9E33EA8E3}"/>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Tabelle1!$B$3:$B$11</c:f>
              <c:strCache>
                <c:ptCount val="4"/>
                <c:pt idx="0">
                  <c:v>Gebäudereinigung</c:v>
                </c:pt>
                <c:pt idx="1">
                  <c:v>Gastronomie / Beherberung</c:v>
                </c:pt>
                <c:pt idx="2">
                  <c:v>Nahrungsmittelherstellung</c:v>
                </c:pt>
                <c:pt idx="3">
                  <c:v>Bau</c:v>
                </c:pt>
              </c:strCache>
            </c:strRef>
          </c:cat>
          <c:val>
            <c:numRef>
              <c:f>Tabelle1!$C$3:$C$11</c:f>
              <c:numCache>
                <c:formatCode>0</c:formatCode>
                <c:ptCount val="4"/>
                <c:pt idx="0">
                  <c:v>66</c:v>
                </c:pt>
                <c:pt idx="1">
                  <c:v>59</c:v>
                </c:pt>
                <c:pt idx="2">
                  <c:v>41</c:v>
                </c:pt>
                <c:pt idx="3">
                  <c:v>35</c:v>
                </c:pt>
              </c:numCache>
            </c:numRef>
          </c:val>
          <c:extLst>
            <c:ext xmlns:c16="http://schemas.microsoft.com/office/drawing/2014/chart" uri="{C3380CC4-5D6E-409C-BE32-E72D297353CC}">
              <c16:uniqueId val="{00000000-017F-4706-83F5-77E3753CC84B}"/>
            </c:ext>
          </c:extLst>
        </c:ser>
        <c:ser>
          <c:idx val="1"/>
          <c:order val="1"/>
          <c:tx>
            <c:strRef>
              <c:f>Tabelle1!$D$2</c:f>
              <c:strCache>
                <c:ptCount val="1"/>
                <c:pt idx="0">
                  <c:v>ziemlich</c:v>
                </c:pt>
              </c:strCache>
            </c:strRef>
          </c:tx>
          <c:spPr>
            <a:noFill/>
            <a:ln>
              <a:noFill/>
            </a:ln>
            <a:effectLst/>
          </c:spPr>
          <c:invertIfNegative val="0"/>
          <c:cat>
            <c:strRef>
              <c:f>Tabelle1!$B$3:$B$11</c:f>
              <c:strCache>
                <c:ptCount val="4"/>
                <c:pt idx="0">
                  <c:v>Gebäudereinigung</c:v>
                </c:pt>
                <c:pt idx="1">
                  <c:v>Gastronomie / Beherberung</c:v>
                </c:pt>
                <c:pt idx="2">
                  <c:v>Nahrungsmittelherstellung</c:v>
                </c:pt>
                <c:pt idx="3">
                  <c:v>Bau</c:v>
                </c:pt>
              </c:strCache>
            </c:strRef>
          </c:cat>
          <c:val>
            <c:numRef>
              <c:f>Tabelle1!$D$3:$D$11</c:f>
              <c:numCache>
                <c:formatCode>0</c:formatCode>
                <c:ptCount val="4"/>
                <c:pt idx="0">
                  <c:v>34</c:v>
                </c:pt>
                <c:pt idx="1">
                  <c:v>41</c:v>
                </c:pt>
                <c:pt idx="2">
                  <c:v>59</c:v>
                </c:pt>
                <c:pt idx="3">
                  <c:v>65</c:v>
                </c:pt>
              </c:numCache>
            </c:numRef>
          </c:val>
          <c:extLst>
            <c:ext xmlns:c16="http://schemas.microsoft.com/office/drawing/2014/chart" uri="{C3380CC4-5D6E-409C-BE32-E72D297353CC}">
              <c16:uniqueId val="{00000001-017F-4706-83F5-77E3753CC84B}"/>
            </c:ext>
          </c:extLst>
        </c:ser>
        <c:dLbls>
          <c:showLegendKey val="0"/>
          <c:showVal val="0"/>
          <c:showCatName val="0"/>
          <c:showSerName val="0"/>
          <c:showPercent val="0"/>
          <c:showBubbleSize val="0"/>
        </c:dLbls>
        <c:gapWidth val="55"/>
        <c:overlap val="100"/>
        <c:axId val="1947468351"/>
        <c:axId val="1951298399"/>
      </c:barChart>
      <c:catAx>
        <c:axId val="1947468351"/>
        <c:scaling>
          <c:orientation val="maxMin"/>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500" b="0"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1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legend>
      <c:legendPos val="r"/>
      <c:legendEntry>
        <c:idx val="1"/>
        <c:delete val="1"/>
      </c:legendEntry>
      <c:layout>
        <c:manualLayout>
          <c:xMode val="edge"/>
          <c:yMode val="edge"/>
          <c:x val="0.66207373389654434"/>
          <c:y val="0.7659448608810564"/>
          <c:w val="0.28572613139458353"/>
          <c:h val="9.6221441506009101E-2"/>
        </c:manualLayout>
      </c:layout>
      <c:overlay val="0"/>
      <c:spPr>
        <a:solidFill>
          <a:schemeClr val="bg1"/>
        </a:solid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342555555555559E-2"/>
          <c:y val="0"/>
          <c:w val="0.93165744444444443"/>
          <c:h val="0.90110459582317792"/>
        </c:manualLayout>
      </c:layout>
      <c:barChart>
        <c:barDir val="col"/>
        <c:grouping val="percentStacked"/>
        <c:varyColors val="0"/>
        <c:ser>
          <c:idx val="0"/>
          <c:order val="0"/>
          <c:tx>
            <c:strRef>
              <c:f>Tabelle1!$C$2</c:f>
              <c:strCache>
                <c:ptCount val="1"/>
                <c:pt idx="0">
                  <c:v>sehr</c:v>
                </c:pt>
              </c:strCache>
            </c:strRef>
          </c:tx>
          <c:spPr>
            <a:solidFill>
              <a:schemeClr val="tx2">
                <a:lumMod val="40000"/>
                <a:lumOff val="60000"/>
              </a:schemeClr>
            </a:solidFill>
            <a:ln>
              <a:noFill/>
            </a:ln>
            <a:effectLst/>
          </c:spPr>
          <c:invertIfNegative val="0"/>
          <c:dPt>
            <c:idx val="0"/>
            <c:invertIfNegative val="0"/>
            <c:bubble3D val="0"/>
            <c:spPr>
              <a:solidFill>
                <a:srgbClr val="1B3655"/>
              </a:solidFill>
              <a:ln>
                <a:noFill/>
              </a:ln>
              <a:effectLst/>
            </c:spPr>
            <c:extLst>
              <c:ext xmlns:c16="http://schemas.microsoft.com/office/drawing/2014/chart" uri="{C3380CC4-5D6E-409C-BE32-E72D297353CC}">
                <c16:uniqueId val="{00000004-C6D0-43CC-BFA7-ED137D84A35A}"/>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Tabelle1!$C$3:$C$3</c:f>
              <c:numCache>
                <c:formatCode>0</c:formatCode>
                <c:ptCount val="1"/>
                <c:pt idx="0">
                  <c:v>62</c:v>
                </c:pt>
              </c:numCache>
            </c:numRef>
          </c:val>
          <c:extLst>
            <c:ext xmlns:c16="http://schemas.microsoft.com/office/drawing/2014/chart" uri="{C3380CC4-5D6E-409C-BE32-E72D297353CC}">
              <c16:uniqueId val="{00000000-C6D0-43CC-BFA7-ED137D84A35A}"/>
            </c:ext>
          </c:extLst>
        </c:ser>
        <c:ser>
          <c:idx val="1"/>
          <c:order val="1"/>
          <c:tx>
            <c:strRef>
              <c:f>Tabelle1!$D$2</c:f>
              <c:strCache>
                <c:ptCount val="1"/>
                <c:pt idx="0">
                  <c:v>ziemlich</c:v>
                </c:pt>
              </c:strCache>
            </c:strRef>
          </c:tx>
          <c:spPr>
            <a:solidFill>
              <a:srgbClr val="366DA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Tabelle1!$D$3:$D$3</c:f>
              <c:numCache>
                <c:formatCode>0</c:formatCode>
                <c:ptCount val="1"/>
                <c:pt idx="0">
                  <c:v>18</c:v>
                </c:pt>
              </c:numCache>
            </c:numRef>
          </c:val>
          <c:extLst>
            <c:ext xmlns:c16="http://schemas.microsoft.com/office/drawing/2014/chart" uri="{C3380CC4-5D6E-409C-BE32-E72D297353CC}">
              <c16:uniqueId val="{00000001-C6D0-43CC-BFA7-ED137D84A35A}"/>
            </c:ext>
          </c:extLst>
        </c:ser>
        <c:ser>
          <c:idx val="3"/>
          <c:order val="2"/>
          <c:tx>
            <c:strRef>
              <c:f>Tabelle1!$E$2</c:f>
              <c:strCache>
                <c:ptCount val="1"/>
                <c:pt idx="0">
                  <c:v>wenig</c:v>
                </c:pt>
              </c:strCache>
            </c:strRef>
          </c:tx>
          <c:spPr>
            <a:solidFill>
              <a:schemeClr val="tx2"/>
            </a:solidFill>
            <a:ln>
              <a:noFill/>
            </a:ln>
            <a:effectLst/>
          </c:spPr>
          <c:invertIfNegative val="0"/>
          <c:dPt>
            <c:idx val="0"/>
            <c:invertIfNegative val="0"/>
            <c:bubble3D val="0"/>
            <c:spPr>
              <a:solidFill>
                <a:srgbClr val="7AA5D4"/>
              </a:solidFill>
              <a:ln>
                <a:noFill/>
              </a:ln>
              <a:effectLst/>
            </c:spPr>
            <c:extLst>
              <c:ext xmlns:c16="http://schemas.microsoft.com/office/drawing/2014/chart" uri="{C3380CC4-5D6E-409C-BE32-E72D297353CC}">
                <c16:uniqueId val="{00000002-2F2F-44A6-9E44-8E3B017CBB09}"/>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Tabelle1!$E$3:$E$3</c:f>
              <c:numCache>
                <c:formatCode>0</c:formatCode>
                <c:ptCount val="1"/>
                <c:pt idx="0">
                  <c:v>20</c:v>
                </c:pt>
              </c:numCache>
            </c:numRef>
          </c:val>
          <c:extLst>
            <c:ext xmlns:c16="http://schemas.microsoft.com/office/drawing/2014/chart" uri="{C3380CC4-5D6E-409C-BE32-E72D297353CC}">
              <c16:uniqueId val="{00000002-C6D0-43CC-BFA7-ED137D84A35A}"/>
            </c:ext>
          </c:extLst>
        </c:ser>
        <c:ser>
          <c:idx val="2"/>
          <c:order val="3"/>
          <c:tx>
            <c:strRef>
              <c:f>Tabelle1!$F$2</c:f>
              <c:strCache>
                <c:ptCount val="1"/>
                <c:pt idx="0">
                  <c:v>w.n. / k.A.</c:v>
                </c:pt>
              </c:strCache>
            </c:strRef>
          </c:tx>
          <c:spPr>
            <a:solidFill>
              <a:schemeClr val="tx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Tabelle1!$F$3:$F$3</c:f>
              <c:numCache>
                <c:formatCode>0</c:formatCode>
                <c:ptCount val="1"/>
              </c:numCache>
            </c:numRef>
          </c:val>
          <c:extLst>
            <c:ext xmlns:c16="http://schemas.microsoft.com/office/drawing/2014/chart" uri="{C3380CC4-5D6E-409C-BE32-E72D297353CC}">
              <c16:uniqueId val="{00000003-C6D0-43CC-BFA7-ED137D84A35A}"/>
            </c:ext>
          </c:extLst>
        </c:ser>
        <c:dLbls>
          <c:showLegendKey val="0"/>
          <c:showVal val="0"/>
          <c:showCatName val="0"/>
          <c:showSerName val="0"/>
          <c:showPercent val="0"/>
          <c:showBubbleSize val="0"/>
        </c:dLbls>
        <c:gapWidth val="50"/>
        <c:overlap val="100"/>
        <c:axId val="1947468351"/>
        <c:axId val="1951298399"/>
      </c:barChart>
      <c:catAx>
        <c:axId val="1947468351"/>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300" b="1"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l"/>
        <c:majorGridlines>
          <c:spPr>
            <a:ln w="9525" cap="flat" cmpd="sng" algn="ctr">
              <a:solidFill>
                <a:schemeClr val="bg1">
                  <a:lumMod val="65000"/>
                </a:schemeClr>
              </a:solidFill>
              <a:round/>
            </a:ln>
            <a:effectLst/>
          </c:spPr>
        </c:majorGridlines>
        <c:numFmt formatCode="0%" sourceLinked="1"/>
        <c:majorTickMark val="none"/>
        <c:minorTickMark val="none"/>
        <c:tickLblPos val="low"/>
        <c:spPr>
          <a:noFill/>
          <a:ln>
            <a:noFill/>
          </a:ln>
          <a:effectLst/>
        </c:spPr>
        <c:txPr>
          <a:bodyPr rot="-60000000" spcFirstLastPara="1" vertOverflow="ellipsis" vert="horz" wrap="square" anchor="ctr" anchorCtr="1"/>
          <a:lstStyle/>
          <a:p>
            <a:pPr>
              <a:defRPr sz="11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342555555555559E-2"/>
          <c:y val="0"/>
          <c:w val="0.93165744444444443"/>
          <c:h val="0.90110459582317792"/>
        </c:manualLayout>
      </c:layout>
      <c:barChart>
        <c:barDir val="col"/>
        <c:grouping val="percentStacked"/>
        <c:varyColors val="0"/>
        <c:ser>
          <c:idx val="0"/>
          <c:order val="0"/>
          <c:tx>
            <c:strRef>
              <c:f>Tabelle1!$C$2</c:f>
              <c:strCache>
                <c:ptCount val="1"/>
                <c:pt idx="0">
                  <c:v>sehr</c:v>
                </c:pt>
              </c:strCache>
            </c:strRef>
          </c:tx>
          <c:spPr>
            <a:solidFill>
              <a:schemeClr val="tx2">
                <a:lumMod val="40000"/>
                <a:lumOff val="60000"/>
              </a:schemeClr>
            </a:solidFill>
            <a:ln>
              <a:noFill/>
            </a:ln>
            <a:effectLst/>
          </c:spPr>
          <c:invertIfNegative val="0"/>
          <c:dPt>
            <c:idx val="0"/>
            <c:invertIfNegative val="0"/>
            <c:bubble3D val="0"/>
            <c:spPr>
              <a:solidFill>
                <a:srgbClr val="1B3655"/>
              </a:solidFill>
              <a:ln>
                <a:noFill/>
              </a:ln>
              <a:effectLst/>
            </c:spPr>
            <c:extLst>
              <c:ext xmlns:c16="http://schemas.microsoft.com/office/drawing/2014/chart" uri="{C3380CC4-5D6E-409C-BE32-E72D297353CC}">
                <c16:uniqueId val="{00000004-C6D0-43CC-BFA7-ED137D84A35A}"/>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Tabelle1!$C$3:$C$3</c:f>
              <c:numCache>
                <c:formatCode>0</c:formatCode>
                <c:ptCount val="1"/>
                <c:pt idx="0">
                  <c:v>62</c:v>
                </c:pt>
              </c:numCache>
            </c:numRef>
          </c:val>
          <c:extLst>
            <c:ext xmlns:c16="http://schemas.microsoft.com/office/drawing/2014/chart" uri="{C3380CC4-5D6E-409C-BE32-E72D297353CC}">
              <c16:uniqueId val="{00000000-C6D0-43CC-BFA7-ED137D84A35A}"/>
            </c:ext>
          </c:extLst>
        </c:ser>
        <c:ser>
          <c:idx val="1"/>
          <c:order val="1"/>
          <c:tx>
            <c:strRef>
              <c:f>Tabelle1!$D$2</c:f>
              <c:strCache>
                <c:ptCount val="1"/>
                <c:pt idx="0">
                  <c:v>ziemlich</c:v>
                </c:pt>
              </c:strCache>
            </c:strRef>
          </c:tx>
          <c:spPr>
            <a:solidFill>
              <a:srgbClr val="366DA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Tabelle1!$D$3:$D$3</c:f>
              <c:numCache>
                <c:formatCode>0</c:formatCode>
                <c:ptCount val="1"/>
                <c:pt idx="0">
                  <c:v>18</c:v>
                </c:pt>
              </c:numCache>
            </c:numRef>
          </c:val>
          <c:extLst>
            <c:ext xmlns:c16="http://schemas.microsoft.com/office/drawing/2014/chart" uri="{C3380CC4-5D6E-409C-BE32-E72D297353CC}">
              <c16:uniqueId val="{00000001-C6D0-43CC-BFA7-ED137D84A35A}"/>
            </c:ext>
          </c:extLst>
        </c:ser>
        <c:ser>
          <c:idx val="3"/>
          <c:order val="2"/>
          <c:tx>
            <c:strRef>
              <c:f>Tabelle1!$E$2</c:f>
              <c:strCache>
                <c:ptCount val="1"/>
                <c:pt idx="0">
                  <c:v>wenig</c:v>
                </c:pt>
              </c:strCache>
            </c:strRef>
          </c:tx>
          <c:spPr>
            <a:solidFill>
              <a:schemeClr val="tx2"/>
            </a:solidFill>
            <a:ln>
              <a:noFill/>
            </a:ln>
            <a:effectLst/>
          </c:spPr>
          <c:invertIfNegative val="0"/>
          <c:dPt>
            <c:idx val="0"/>
            <c:invertIfNegative val="0"/>
            <c:bubble3D val="0"/>
            <c:spPr>
              <a:solidFill>
                <a:srgbClr val="7AA5D4"/>
              </a:solidFill>
              <a:ln>
                <a:noFill/>
              </a:ln>
              <a:effectLst/>
            </c:spPr>
            <c:extLst>
              <c:ext xmlns:c16="http://schemas.microsoft.com/office/drawing/2014/chart" uri="{C3380CC4-5D6E-409C-BE32-E72D297353CC}">
                <c16:uniqueId val="{00000002-2F2F-44A6-9E44-8E3B017CBB09}"/>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Tabelle1!$E$3:$E$3</c:f>
              <c:numCache>
                <c:formatCode>0</c:formatCode>
                <c:ptCount val="1"/>
                <c:pt idx="0">
                  <c:v>20</c:v>
                </c:pt>
              </c:numCache>
            </c:numRef>
          </c:val>
          <c:extLst>
            <c:ext xmlns:c16="http://schemas.microsoft.com/office/drawing/2014/chart" uri="{C3380CC4-5D6E-409C-BE32-E72D297353CC}">
              <c16:uniqueId val="{00000002-C6D0-43CC-BFA7-ED137D84A35A}"/>
            </c:ext>
          </c:extLst>
        </c:ser>
        <c:ser>
          <c:idx val="2"/>
          <c:order val="3"/>
          <c:tx>
            <c:strRef>
              <c:f>Tabelle1!$F$2</c:f>
              <c:strCache>
                <c:ptCount val="1"/>
                <c:pt idx="0">
                  <c:v>w.n. / k.A.</c:v>
                </c:pt>
              </c:strCache>
            </c:strRef>
          </c:tx>
          <c:spPr>
            <a:solidFill>
              <a:schemeClr val="tx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Bevölkerung ab 16</c:v>
                </c:pt>
              </c:strCache>
            </c:strRef>
          </c:cat>
          <c:val>
            <c:numRef>
              <c:f>Tabelle1!$F$3:$F$3</c:f>
              <c:numCache>
                <c:formatCode>0</c:formatCode>
                <c:ptCount val="1"/>
              </c:numCache>
            </c:numRef>
          </c:val>
          <c:extLst>
            <c:ext xmlns:c16="http://schemas.microsoft.com/office/drawing/2014/chart" uri="{C3380CC4-5D6E-409C-BE32-E72D297353CC}">
              <c16:uniqueId val="{00000003-C6D0-43CC-BFA7-ED137D84A35A}"/>
            </c:ext>
          </c:extLst>
        </c:ser>
        <c:dLbls>
          <c:showLegendKey val="0"/>
          <c:showVal val="0"/>
          <c:showCatName val="0"/>
          <c:showSerName val="0"/>
          <c:showPercent val="0"/>
          <c:showBubbleSize val="0"/>
        </c:dLbls>
        <c:gapWidth val="50"/>
        <c:overlap val="100"/>
        <c:axId val="1947468351"/>
        <c:axId val="1951298399"/>
      </c:barChart>
      <c:catAx>
        <c:axId val="1947468351"/>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300" b="1"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l"/>
        <c:majorGridlines>
          <c:spPr>
            <a:ln w="9525" cap="flat" cmpd="sng" algn="ctr">
              <a:solidFill>
                <a:schemeClr val="bg1">
                  <a:lumMod val="65000"/>
                </a:schemeClr>
              </a:solidFill>
              <a:round/>
            </a:ln>
            <a:effectLst/>
          </c:spPr>
        </c:majorGridlines>
        <c:numFmt formatCode="0%" sourceLinked="1"/>
        <c:majorTickMark val="none"/>
        <c:minorTickMark val="none"/>
        <c:tickLblPos val="low"/>
        <c:spPr>
          <a:noFill/>
          <a:ln>
            <a:noFill/>
          </a:ln>
          <a:effectLst/>
        </c:spPr>
        <c:txPr>
          <a:bodyPr rot="-60000000" spcFirstLastPara="1" vertOverflow="ellipsis" vert="horz" wrap="square" anchor="ctr" anchorCtr="1"/>
          <a:lstStyle/>
          <a:p>
            <a:pPr>
              <a:defRPr sz="11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974698424935568"/>
          <c:y val="0"/>
          <c:w val="0.73739033333333337"/>
          <c:h val="0.92289390887449851"/>
        </c:manualLayout>
      </c:layout>
      <c:barChart>
        <c:barDir val="bar"/>
        <c:grouping val="percentStacked"/>
        <c:varyColors val="0"/>
        <c:ser>
          <c:idx val="0"/>
          <c:order val="0"/>
          <c:tx>
            <c:strRef>
              <c:f>Tabelle1!$C$2</c:f>
              <c:strCache>
                <c:ptCount val="1"/>
                <c:pt idx="0">
                  <c:v>Anteil Nichtwähler:innen</c:v>
                </c:pt>
              </c:strCache>
            </c:strRef>
          </c:tx>
          <c:spPr>
            <a:solidFill>
              <a:srgbClr val="366DAA"/>
            </a:solidFill>
            <a:ln>
              <a:noFill/>
            </a:ln>
            <a:effectLst/>
          </c:spPr>
          <c:invertIfNegative val="0"/>
          <c:dPt>
            <c:idx val="0"/>
            <c:invertIfNegative val="0"/>
            <c:bubble3D val="0"/>
            <c:spPr>
              <a:solidFill>
                <a:srgbClr val="366DAA"/>
              </a:solidFill>
              <a:ln>
                <a:noFill/>
              </a:ln>
              <a:effectLst/>
            </c:spPr>
            <c:extLst>
              <c:ext xmlns:c16="http://schemas.microsoft.com/office/drawing/2014/chart" uri="{C3380CC4-5D6E-409C-BE32-E72D297353CC}">
                <c16:uniqueId val="{00000001-C0EA-42C0-946B-56C04EAA8DCB}"/>
              </c:ext>
            </c:extLst>
          </c:dPt>
          <c:dPt>
            <c:idx val="1"/>
            <c:invertIfNegative val="0"/>
            <c:bubble3D val="0"/>
            <c:spPr>
              <a:solidFill>
                <a:srgbClr val="366DAA"/>
              </a:solidFill>
              <a:ln>
                <a:noFill/>
              </a:ln>
              <a:effectLst/>
            </c:spPr>
            <c:extLst>
              <c:ext xmlns:c16="http://schemas.microsoft.com/office/drawing/2014/chart" uri="{C3380CC4-5D6E-409C-BE32-E72D297353CC}">
                <c16:uniqueId val="{00000003-C0EA-42C0-946B-56C04EAA8DCB}"/>
              </c:ext>
            </c:extLst>
          </c:dPt>
          <c:dPt>
            <c:idx val="2"/>
            <c:invertIfNegative val="0"/>
            <c:bubble3D val="0"/>
            <c:spPr>
              <a:solidFill>
                <a:srgbClr val="366DAA"/>
              </a:solidFill>
              <a:ln>
                <a:noFill/>
              </a:ln>
              <a:effectLst/>
            </c:spPr>
            <c:extLst>
              <c:ext xmlns:c16="http://schemas.microsoft.com/office/drawing/2014/chart" uri="{C3380CC4-5D6E-409C-BE32-E72D297353CC}">
                <c16:uniqueId val="{00000005-C0EA-42C0-946B-56C04EAA8DCB}"/>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Tabelle1!$B$3:$B$5</c:f>
              <c:strCache>
                <c:ptCount val="3"/>
                <c:pt idx="0">
                  <c:v>oberes 
Einkommensdrittel</c:v>
                </c:pt>
                <c:pt idx="1">
                  <c:v>mittleres 
Einkommensdrittel</c:v>
                </c:pt>
                <c:pt idx="2">
                  <c:v>unteres 
Einkommensdrittel</c:v>
                </c:pt>
              </c:strCache>
            </c:strRef>
          </c:cat>
          <c:val>
            <c:numRef>
              <c:f>Tabelle1!$C$3:$C$5</c:f>
              <c:numCache>
                <c:formatCode>0</c:formatCode>
                <c:ptCount val="3"/>
                <c:pt idx="0">
                  <c:v>12</c:v>
                </c:pt>
                <c:pt idx="1">
                  <c:v>18</c:v>
                </c:pt>
                <c:pt idx="2">
                  <c:v>39</c:v>
                </c:pt>
              </c:numCache>
            </c:numRef>
          </c:val>
          <c:extLst>
            <c:ext xmlns:c16="http://schemas.microsoft.com/office/drawing/2014/chart" uri="{C3380CC4-5D6E-409C-BE32-E72D297353CC}">
              <c16:uniqueId val="{00000006-C0EA-42C0-946B-56C04EAA8DCB}"/>
            </c:ext>
          </c:extLst>
        </c:ser>
        <c:ser>
          <c:idx val="1"/>
          <c:order val="1"/>
          <c:tx>
            <c:strRef>
              <c:f>Tabelle1!$D$2</c:f>
              <c:strCache>
                <c:ptCount val="1"/>
                <c:pt idx="0">
                  <c:v>2019</c:v>
                </c:pt>
              </c:strCache>
            </c:strRef>
          </c:tx>
          <c:spPr>
            <a:solidFill>
              <a:srgbClr val="7AA5D4"/>
            </a:solidFill>
            <a:ln>
              <a:noFill/>
            </a:ln>
            <a:effectLst/>
          </c:spPr>
          <c:invertIfNegative val="0"/>
          <c:cat>
            <c:strRef>
              <c:f>Tabelle1!$B$3:$B$5</c:f>
              <c:strCache>
                <c:ptCount val="3"/>
                <c:pt idx="0">
                  <c:v>oberes 
Einkommensdrittel</c:v>
                </c:pt>
                <c:pt idx="1">
                  <c:v>mittleres 
Einkommensdrittel</c:v>
                </c:pt>
                <c:pt idx="2">
                  <c:v>unteres 
Einkommensdrittel</c:v>
                </c:pt>
              </c:strCache>
            </c:strRef>
          </c:cat>
          <c:val>
            <c:numRef>
              <c:f>Tabelle1!$D$3:$D$5</c:f>
              <c:numCache>
                <c:formatCode>0</c:formatCode>
                <c:ptCount val="3"/>
                <c:pt idx="0">
                  <c:v>0</c:v>
                </c:pt>
                <c:pt idx="1">
                  <c:v>0</c:v>
                </c:pt>
                <c:pt idx="2">
                  <c:v>0</c:v>
                </c:pt>
              </c:numCache>
            </c:numRef>
          </c:val>
          <c:extLst>
            <c:ext xmlns:c16="http://schemas.microsoft.com/office/drawing/2014/chart" uri="{C3380CC4-5D6E-409C-BE32-E72D297353CC}">
              <c16:uniqueId val="{00000007-C0EA-42C0-946B-56C04EAA8DCB}"/>
            </c:ext>
          </c:extLst>
        </c:ser>
        <c:ser>
          <c:idx val="2"/>
          <c:order val="2"/>
          <c:tx>
            <c:strRef>
              <c:f>Tabelle1!$E$2</c:f>
              <c:strCache>
                <c:ptCount val="1"/>
              </c:strCache>
            </c:strRef>
          </c:tx>
          <c:spPr>
            <a:solidFill>
              <a:schemeClr val="bg1">
                <a:alpha val="0"/>
              </a:schemeClr>
            </a:solidFill>
            <a:ln>
              <a:noFill/>
            </a:ln>
            <a:effectLst/>
          </c:spPr>
          <c:invertIfNegative val="0"/>
          <c:cat>
            <c:strRef>
              <c:f>Tabelle1!$B$3:$B$5</c:f>
              <c:strCache>
                <c:ptCount val="3"/>
                <c:pt idx="0">
                  <c:v>oberes 
Einkommensdrittel</c:v>
                </c:pt>
                <c:pt idx="1">
                  <c:v>mittleres 
Einkommensdrittel</c:v>
                </c:pt>
                <c:pt idx="2">
                  <c:v>unteres 
Einkommensdrittel</c:v>
                </c:pt>
              </c:strCache>
            </c:strRef>
          </c:cat>
          <c:val>
            <c:numRef>
              <c:f>Tabelle1!$E$3:$E$5</c:f>
              <c:numCache>
                <c:formatCode>0</c:formatCode>
                <c:ptCount val="3"/>
                <c:pt idx="0">
                  <c:v>88</c:v>
                </c:pt>
                <c:pt idx="1">
                  <c:v>82</c:v>
                </c:pt>
                <c:pt idx="2">
                  <c:v>61</c:v>
                </c:pt>
              </c:numCache>
            </c:numRef>
          </c:val>
          <c:extLst>
            <c:ext xmlns:c16="http://schemas.microsoft.com/office/drawing/2014/chart" uri="{C3380CC4-5D6E-409C-BE32-E72D297353CC}">
              <c16:uniqueId val="{00000008-C0EA-42C0-946B-56C04EAA8DCB}"/>
            </c:ext>
          </c:extLst>
        </c:ser>
        <c:dLbls>
          <c:showLegendKey val="0"/>
          <c:showVal val="0"/>
          <c:showCatName val="0"/>
          <c:showSerName val="0"/>
          <c:showPercent val="0"/>
          <c:showBubbleSize val="0"/>
        </c:dLbls>
        <c:gapWidth val="55"/>
        <c:overlap val="100"/>
        <c:axId val="1947468351"/>
        <c:axId val="1951298399"/>
      </c:barChart>
      <c:catAx>
        <c:axId val="1947468351"/>
        <c:scaling>
          <c:orientation val="maxMin"/>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600" b="0"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legend>
      <c:legendPos val="r"/>
      <c:legendEntry>
        <c:idx val="1"/>
        <c:delete val="1"/>
      </c:legendEntry>
      <c:layout>
        <c:manualLayout>
          <c:xMode val="edge"/>
          <c:yMode val="edge"/>
          <c:x val="0.6603114493918687"/>
          <c:y val="0.75787937211443268"/>
          <c:w val="0.27886008802213813"/>
          <c:h val="0.10428693027263268"/>
        </c:manualLayout>
      </c:layout>
      <c:overlay val="0"/>
      <c:spPr>
        <a:solidFill>
          <a:schemeClr val="bg1"/>
        </a:solid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82566666666664"/>
          <c:y val="0"/>
          <c:w val="0.8607152222222223"/>
          <c:h val="0.7903772815511676"/>
        </c:manualLayout>
      </c:layout>
      <c:barChart>
        <c:barDir val="bar"/>
        <c:grouping val="percentStacked"/>
        <c:varyColors val="0"/>
        <c:ser>
          <c:idx val="0"/>
          <c:order val="0"/>
          <c:tx>
            <c:strRef>
              <c:f>Tabelle1!$C$2</c:f>
              <c:strCache>
                <c:ptCount val="1"/>
                <c:pt idx="0">
                  <c:v>sehr gut</c:v>
                </c:pt>
              </c:strCache>
            </c:strRef>
          </c:tx>
          <c:spPr>
            <a:solidFill>
              <a:srgbClr val="1B365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Tabelle1!$B$3:$B$10</c:f>
              <c:numCache>
                <c:formatCode>General</c:formatCode>
                <c:ptCount val="2"/>
                <c:pt idx="0">
                  <c:v>2025</c:v>
                </c:pt>
                <c:pt idx="1">
                  <c:v>2018</c:v>
                </c:pt>
              </c:numCache>
            </c:numRef>
          </c:cat>
          <c:val>
            <c:numRef>
              <c:f>Tabelle1!$C$3:$C$10</c:f>
              <c:numCache>
                <c:formatCode>0</c:formatCode>
                <c:ptCount val="2"/>
                <c:pt idx="0">
                  <c:v>5</c:v>
                </c:pt>
                <c:pt idx="1">
                  <c:v>11</c:v>
                </c:pt>
              </c:numCache>
            </c:numRef>
          </c:val>
          <c:extLst>
            <c:ext xmlns:c16="http://schemas.microsoft.com/office/drawing/2014/chart" uri="{C3380CC4-5D6E-409C-BE32-E72D297353CC}">
              <c16:uniqueId val="{00000000-CC2A-479D-9F83-76068201322C}"/>
            </c:ext>
          </c:extLst>
        </c:ser>
        <c:ser>
          <c:idx val="1"/>
          <c:order val="1"/>
          <c:tx>
            <c:strRef>
              <c:f>Tabelle1!$D$2</c:f>
              <c:strCache>
                <c:ptCount val="1"/>
                <c:pt idx="0">
                  <c:v>ziemlich gut</c:v>
                </c:pt>
              </c:strCache>
            </c:strRef>
          </c:tx>
          <c:spPr>
            <a:solidFill>
              <a:srgbClr val="366DA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Tabelle1!$B$3:$B$10</c:f>
              <c:numCache>
                <c:formatCode>General</c:formatCode>
                <c:ptCount val="2"/>
                <c:pt idx="0">
                  <c:v>2025</c:v>
                </c:pt>
                <c:pt idx="1">
                  <c:v>2018</c:v>
                </c:pt>
              </c:numCache>
            </c:numRef>
          </c:cat>
          <c:val>
            <c:numRef>
              <c:f>Tabelle1!$D$3:$D$10</c:f>
              <c:numCache>
                <c:formatCode>0</c:formatCode>
                <c:ptCount val="2"/>
                <c:pt idx="0">
                  <c:v>30</c:v>
                </c:pt>
                <c:pt idx="1">
                  <c:v>53</c:v>
                </c:pt>
              </c:numCache>
            </c:numRef>
          </c:val>
          <c:extLst>
            <c:ext xmlns:c16="http://schemas.microsoft.com/office/drawing/2014/chart" uri="{C3380CC4-5D6E-409C-BE32-E72D297353CC}">
              <c16:uniqueId val="{00000001-CC2A-479D-9F83-76068201322C}"/>
            </c:ext>
          </c:extLst>
        </c:ser>
        <c:ser>
          <c:idx val="5"/>
          <c:order val="2"/>
          <c:tx>
            <c:strRef>
              <c:f>Tabelle1!$E$2</c:f>
              <c:strCache>
                <c:ptCount val="1"/>
                <c:pt idx="0">
                  <c:v>weniger gut</c:v>
                </c:pt>
              </c:strCache>
            </c:strRef>
          </c:tx>
          <c:spPr>
            <a:solidFill>
              <a:srgbClr val="A8C4E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Tabelle1!$B$3:$B$10</c:f>
              <c:numCache>
                <c:formatCode>General</c:formatCode>
                <c:ptCount val="2"/>
                <c:pt idx="0">
                  <c:v>2025</c:v>
                </c:pt>
                <c:pt idx="1">
                  <c:v>2018</c:v>
                </c:pt>
              </c:numCache>
            </c:numRef>
          </c:cat>
          <c:val>
            <c:numRef>
              <c:f>Tabelle1!$E$3:$E$10</c:f>
              <c:numCache>
                <c:formatCode>0</c:formatCode>
                <c:ptCount val="2"/>
                <c:pt idx="0">
                  <c:v>35</c:v>
                </c:pt>
                <c:pt idx="1">
                  <c:v>26</c:v>
                </c:pt>
              </c:numCache>
            </c:numRef>
          </c:val>
          <c:extLst>
            <c:ext xmlns:c16="http://schemas.microsoft.com/office/drawing/2014/chart" uri="{C3380CC4-5D6E-409C-BE32-E72D297353CC}">
              <c16:uniqueId val="{00000003-CC2A-479D-9F83-76068201322C}"/>
            </c:ext>
          </c:extLst>
        </c:ser>
        <c:ser>
          <c:idx val="2"/>
          <c:order val="3"/>
          <c:tx>
            <c:strRef>
              <c:f>Tabelle1!$F$2</c:f>
              <c:strCache>
                <c:ptCount val="1"/>
                <c:pt idx="0">
                  <c:v>gar nicht gut</c:v>
                </c:pt>
              </c:strCache>
            </c:strRef>
          </c:tx>
          <c:spPr>
            <a:solidFill>
              <a:srgbClr val="D4E2F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Tabelle1!$B$3:$B$10</c:f>
              <c:numCache>
                <c:formatCode>General</c:formatCode>
                <c:ptCount val="2"/>
                <c:pt idx="0">
                  <c:v>2025</c:v>
                </c:pt>
                <c:pt idx="1">
                  <c:v>2018</c:v>
                </c:pt>
              </c:numCache>
            </c:numRef>
          </c:cat>
          <c:val>
            <c:numRef>
              <c:f>Tabelle1!$F$3:$F$10</c:f>
              <c:numCache>
                <c:formatCode>0</c:formatCode>
                <c:ptCount val="2"/>
                <c:pt idx="0">
                  <c:v>28</c:v>
                </c:pt>
                <c:pt idx="1">
                  <c:v>7</c:v>
                </c:pt>
              </c:numCache>
            </c:numRef>
          </c:val>
          <c:extLst>
            <c:ext xmlns:c16="http://schemas.microsoft.com/office/drawing/2014/chart" uri="{C3380CC4-5D6E-409C-BE32-E72D297353CC}">
              <c16:uniqueId val="{00000004-CC2A-479D-9F83-76068201322C}"/>
            </c:ext>
          </c:extLst>
        </c:ser>
        <c:ser>
          <c:idx val="3"/>
          <c:order val="4"/>
          <c:tx>
            <c:strRef>
              <c:f>Tabelle1!$G$2</c:f>
              <c:strCache>
                <c:ptCount val="1"/>
                <c:pt idx="0">
                  <c:v>w.n. / k.A.</c:v>
                </c:pt>
              </c:strCache>
            </c:strRef>
          </c:tx>
          <c:spPr>
            <a:solidFill>
              <a:srgbClr val="E9E9E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Tabelle1!$B$3:$B$10</c:f>
              <c:numCache>
                <c:formatCode>General</c:formatCode>
                <c:ptCount val="2"/>
                <c:pt idx="0">
                  <c:v>2025</c:v>
                </c:pt>
                <c:pt idx="1">
                  <c:v>2018</c:v>
                </c:pt>
              </c:numCache>
            </c:numRef>
          </c:cat>
          <c:val>
            <c:numRef>
              <c:f>Tabelle1!$G$3:$G$10</c:f>
              <c:numCache>
                <c:formatCode>0</c:formatCode>
                <c:ptCount val="2"/>
                <c:pt idx="0">
                  <c:v>2</c:v>
                </c:pt>
                <c:pt idx="1">
                  <c:v>3</c:v>
                </c:pt>
              </c:numCache>
            </c:numRef>
          </c:val>
          <c:extLst>
            <c:ext xmlns:c16="http://schemas.microsoft.com/office/drawing/2014/chart" uri="{C3380CC4-5D6E-409C-BE32-E72D297353CC}">
              <c16:uniqueId val="{00000000-F536-4CF7-843D-54740317A468}"/>
            </c:ext>
          </c:extLst>
        </c:ser>
        <c:dLbls>
          <c:showLegendKey val="0"/>
          <c:showVal val="0"/>
          <c:showCatName val="0"/>
          <c:showSerName val="0"/>
          <c:showPercent val="0"/>
          <c:showBubbleSize val="0"/>
        </c:dLbls>
        <c:gapWidth val="75"/>
        <c:overlap val="100"/>
        <c:axId val="1947468351"/>
        <c:axId val="1951298399"/>
      </c:barChart>
      <c:catAx>
        <c:axId val="1947468351"/>
        <c:scaling>
          <c:orientation val="maxMin"/>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800" b="0"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legend>
      <c:legendPos val="b"/>
      <c:layout>
        <c:manualLayout>
          <c:xMode val="edge"/>
          <c:yMode val="edge"/>
          <c:x val="5.8398019584382475E-2"/>
          <c:y val="0.91408105130273054"/>
          <c:w val="0.9378917666456168"/>
          <c:h val="6.9469677214348255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40525292534622E-2"/>
          <c:y val="1.5840035709672514E-2"/>
          <c:w val="0.84864636639782953"/>
          <c:h val="0.8362634944867724"/>
        </c:manualLayout>
      </c:layout>
      <c:lineChart>
        <c:grouping val="standard"/>
        <c:varyColors val="0"/>
        <c:ser>
          <c:idx val="1"/>
          <c:order val="1"/>
          <c:tx>
            <c:strRef>
              <c:f>Tabelle1!$B$1</c:f>
              <c:strCache>
                <c:ptCount val="1"/>
                <c:pt idx="0">
                  <c:v>Polizei</c:v>
                </c:pt>
              </c:strCache>
            </c:strRef>
          </c:tx>
          <c:spPr>
            <a:ln w="25400" cap="rnd">
              <a:solidFill>
                <a:srgbClr val="1B3655"/>
              </a:solidFill>
              <a:round/>
            </a:ln>
            <a:effectLst/>
          </c:spPr>
          <c:marker>
            <c:symbol val="circle"/>
            <c:size val="6"/>
            <c:spPr>
              <a:solidFill>
                <a:srgbClr val="1B3655"/>
              </a:solidFill>
              <a:ln w="9525">
                <a:noFill/>
              </a:ln>
              <a:effectLst/>
            </c:spPr>
          </c:marker>
          <c:dPt>
            <c:idx val="2"/>
            <c:marker>
              <c:symbol val="circle"/>
              <c:size val="6"/>
              <c:spPr>
                <a:solidFill>
                  <a:srgbClr val="1B3655"/>
                </a:solidFill>
                <a:ln w="9525">
                  <a:noFill/>
                </a:ln>
                <a:effectLst/>
              </c:spPr>
            </c:marker>
            <c:bubble3D val="0"/>
            <c:spPr>
              <a:ln w="25400" cap="rnd">
                <a:solidFill>
                  <a:srgbClr val="1B3655"/>
                </a:solidFill>
                <a:round/>
              </a:ln>
              <a:effectLst/>
            </c:spPr>
            <c:extLst>
              <c:ext xmlns:c16="http://schemas.microsoft.com/office/drawing/2014/chart" uri="{C3380CC4-5D6E-409C-BE32-E72D297353CC}">
                <c16:uniqueId val="{00000001-AAE8-4734-9E04-87DC4A785D09}"/>
              </c:ext>
            </c:extLst>
          </c:dPt>
          <c:dLbls>
            <c:dLbl>
              <c:idx val="1"/>
              <c:delete val="1"/>
              <c:extLst>
                <c:ext xmlns:c15="http://schemas.microsoft.com/office/drawing/2012/chart" uri="{CE6537A1-D6FC-4f65-9D91-7224C49458BB}"/>
                <c:ext xmlns:c16="http://schemas.microsoft.com/office/drawing/2014/chart" uri="{C3380CC4-5D6E-409C-BE32-E72D297353CC}">
                  <c16:uniqueId val="{00000002-AAE8-4734-9E04-87DC4A785D09}"/>
                </c:ext>
              </c:extLst>
            </c:dLbl>
            <c:dLbl>
              <c:idx val="2"/>
              <c:delete val="1"/>
              <c:extLst>
                <c:ext xmlns:c15="http://schemas.microsoft.com/office/drawing/2012/chart" uri="{CE6537A1-D6FC-4f65-9D91-7224C49458BB}"/>
                <c:ext xmlns:c16="http://schemas.microsoft.com/office/drawing/2014/chart" uri="{C3380CC4-5D6E-409C-BE32-E72D297353CC}">
                  <c16:uniqueId val="{00000001-AAE8-4734-9E04-87DC4A785D09}"/>
                </c:ext>
              </c:extLst>
            </c:dLbl>
            <c:dLbl>
              <c:idx val="3"/>
              <c:delete val="1"/>
              <c:extLst>
                <c:ext xmlns:c15="http://schemas.microsoft.com/office/drawing/2012/chart" uri="{CE6537A1-D6FC-4f65-9D91-7224C49458BB}"/>
                <c:ext xmlns:c16="http://schemas.microsoft.com/office/drawing/2014/chart" uri="{C3380CC4-5D6E-409C-BE32-E72D297353CC}">
                  <c16:uniqueId val="{00000003-AAE8-4734-9E04-87DC4A785D09}"/>
                </c:ext>
              </c:extLst>
            </c:dLbl>
            <c:dLbl>
              <c:idx val="4"/>
              <c:delete val="1"/>
              <c:extLst>
                <c:ext xmlns:c15="http://schemas.microsoft.com/office/drawing/2012/chart" uri="{CE6537A1-D6FC-4f65-9D91-7224C49458BB}"/>
                <c:ext xmlns:c16="http://schemas.microsoft.com/office/drawing/2014/chart" uri="{C3380CC4-5D6E-409C-BE32-E72D297353CC}">
                  <c16:uniqueId val="{00000004-AAE8-4734-9E04-87DC4A785D09}"/>
                </c:ext>
              </c:extLst>
            </c:dLbl>
            <c:dLbl>
              <c:idx val="5"/>
              <c:delete val="1"/>
              <c:extLst>
                <c:ext xmlns:c15="http://schemas.microsoft.com/office/drawing/2012/chart" uri="{CE6537A1-D6FC-4f65-9D91-7224C49458BB}"/>
                <c:ext xmlns:c16="http://schemas.microsoft.com/office/drawing/2014/chart" uri="{C3380CC4-5D6E-409C-BE32-E72D297353CC}">
                  <c16:uniqueId val="{00000005-AAE8-4734-9E04-87DC4A785D09}"/>
                </c:ext>
              </c:extLst>
            </c:dLbl>
            <c:dLbl>
              <c:idx val="6"/>
              <c:delete val="1"/>
              <c:extLst>
                <c:ext xmlns:c15="http://schemas.microsoft.com/office/drawing/2012/chart" uri="{CE6537A1-D6FC-4f65-9D91-7224C49458BB}"/>
                <c:ext xmlns:c16="http://schemas.microsoft.com/office/drawing/2014/chart" uri="{C3380CC4-5D6E-409C-BE32-E72D297353CC}">
                  <c16:uniqueId val="{00000002-EC8F-4393-9634-01F5EF70DF43}"/>
                </c:ext>
              </c:extLst>
            </c:dLbl>
            <c:dLbl>
              <c:idx val="7"/>
              <c:delete val="1"/>
              <c:extLst>
                <c:ext xmlns:c15="http://schemas.microsoft.com/office/drawing/2012/chart" uri="{CE6537A1-D6FC-4f65-9D91-7224C49458BB}"/>
                <c:ext xmlns:c16="http://schemas.microsoft.com/office/drawing/2014/chart" uri="{C3380CC4-5D6E-409C-BE32-E72D297353CC}">
                  <c16:uniqueId val="{00000004-EC8F-4393-9634-01F5EF70DF43}"/>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1B3655"/>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Tabelle1!$A$2:$A$11</c:f>
              <c:strCache>
                <c:ptCount val="9"/>
                <c:pt idx="0">
                  <c:v>2018</c:v>
                </c:pt>
                <c:pt idx="1">
                  <c:v>2019</c:v>
                </c:pt>
                <c:pt idx="2">
                  <c:v>2020</c:v>
                </c:pt>
                <c:pt idx="3">
                  <c:v>2021</c:v>
                </c:pt>
                <c:pt idx="4">
                  <c:v>2022</c:v>
                </c:pt>
                <c:pt idx="5">
                  <c:v>2023</c:v>
                </c:pt>
                <c:pt idx="6">
                  <c:v>2024</c:v>
                </c:pt>
                <c:pt idx="7">
                  <c:v>2024</c:v>
                </c:pt>
                <c:pt idx="8">
                  <c:v>2025</c:v>
                </c:pt>
              </c:strCache>
            </c:strRef>
          </c:cat>
          <c:val>
            <c:numRef>
              <c:f>Tabelle1!$B$2:$B$11</c:f>
              <c:numCache>
                <c:formatCode>0%</c:formatCode>
                <c:ptCount val="9"/>
                <c:pt idx="0">
                  <c:v>0.75</c:v>
                </c:pt>
                <c:pt idx="1">
                  <c:v>0.78</c:v>
                </c:pt>
                <c:pt idx="2">
                  <c:v>0.75</c:v>
                </c:pt>
                <c:pt idx="3">
                  <c:v>0.75</c:v>
                </c:pt>
                <c:pt idx="4">
                  <c:v>0.77</c:v>
                </c:pt>
                <c:pt idx="5">
                  <c:v>0.75</c:v>
                </c:pt>
                <c:pt idx="6">
                  <c:v>0.75</c:v>
                </c:pt>
                <c:pt idx="7">
                  <c:v>0.73</c:v>
                </c:pt>
                <c:pt idx="8">
                  <c:v>0.73</c:v>
                </c:pt>
              </c:numCache>
            </c:numRef>
          </c:val>
          <c:smooth val="0"/>
          <c:extLst>
            <c:ext xmlns:c16="http://schemas.microsoft.com/office/drawing/2014/chart" uri="{C3380CC4-5D6E-409C-BE32-E72D297353CC}">
              <c16:uniqueId val="{00000007-AAE8-4734-9E04-87DC4A785D09}"/>
            </c:ext>
          </c:extLst>
        </c:ser>
        <c:ser>
          <c:idx val="2"/>
          <c:order val="2"/>
          <c:tx>
            <c:strRef>
              <c:f>Tabelle1!$C$1</c:f>
              <c:strCache>
                <c:ptCount val="1"/>
                <c:pt idx="0">
                  <c:v>Justiz</c:v>
                </c:pt>
              </c:strCache>
            </c:strRef>
          </c:tx>
          <c:spPr>
            <a:ln w="25400" cap="rnd">
              <a:solidFill>
                <a:srgbClr val="366DAA"/>
              </a:solidFill>
              <a:round/>
            </a:ln>
            <a:effectLst/>
          </c:spPr>
          <c:marker>
            <c:symbol val="circle"/>
            <c:size val="6"/>
            <c:spPr>
              <a:solidFill>
                <a:srgbClr val="366DAA"/>
              </a:solidFill>
              <a:ln w="9525">
                <a:noFill/>
              </a:ln>
              <a:effectLst/>
            </c:spPr>
          </c:marker>
          <c:dLbls>
            <c:dLbl>
              <c:idx val="0"/>
              <c:layout>
                <c:manualLayout>
                  <c:x val="-6.8371863101679517E-2"/>
                  <c:y val="-3.2562389735758236E-2"/>
                </c:manualLayout>
              </c:layout>
              <c:spPr>
                <a:solidFill>
                  <a:schemeClr val="bg1"/>
                </a:solid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366DAA"/>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15:layout>
                    <c:manualLayout>
                      <c:w val="8.8616903277746309E-2"/>
                      <c:h val="4.6384354781482631E-2"/>
                    </c:manualLayout>
                  </c15:layout>
                </c:ext>
                <c:ext xmlns:c16="http://schemas.microsoft.com/office/drawing/2014/chart" uri="{C3380CC4-5D6E-409C-BE32-E72D297353CC}">
                  <c16:uniqueId val="{00000008-AAE8-4734-9E04-87DC4A785D09}"/>
                </c:ext>
              </c:extLst>
            </c:dLbl>
            <c:dLbl>
              <c:idx val="1"/>
              <c:delete val="1"/>
              <c:extLst>
                <c:ext xmlns:c15="http://schemas.microsoft.com/office/drawing/2012/chart" uri="{CE6537A1-D6FC-4f65-9D91-7224C49458BB}"/>
                <c:ext xmlns:c16="http://schemas.microsoft.com/office/drawing/2014/chart" uri="{C3380CC4-5D6E-409C-BE32-E72D297353CC}">
                  <c16:uniqueId val="{00000009-AAE8-4734-9E04-87DC4A785D09}"/>
                </c:ext>
              </c:extLst>
            </c:dLbl>
            <c:dLbl>
              <c:idx val="2"/>
              <c:delete val="1"/>
              <c:extLst>
                <c:ext xmlns:c15="http://schemas.microsoft.com/office/drawing/2012/chart" uri="{CE6537A1-D6FC-4f65-9D91-7224C49458BB}"/>
                <c:ext xmlns:c16="http://schemas.microsoft.com/office/drawing/2014/chart" uri="{C3380CC4-5D6E-409C-BE32-E72D297353CC}">
                  <c16:uniqueId val="{0000000A-AAE8-4734-9E04-87DC4A785D09}"/>
                </c:ext>
              </c:extLst>
            </c:dLbl>
            <c:dLbl>
              <c:idx val="3"/>
              <c:delete val="1"/>
              <c:extLst>
                <c:ext xmlns:c15="http://schemas.microsoft.com/office/drawing/2012/chart" uri="{CE6537A1-D6FC-4f65-9D91-7224C49458BB}"/>
                <c:ext xmlns:c16="http://schemas.microsoft.com/office/drawing/2014/chart" uri="{C3380CC4-5D6E-409C-BE32-E72D297353CC}">
                  <c16:uniqueId val="{0000000B-AAE8-4734-9E04-87DC4A785D09}"/>
                </c:ext>
              </c:extLst>
            </c:dLbl>
            <c:dLbl>
              <c:idx val="4"/>
              <c:delete val="1"/>
              <c:extLst>
                <c:ext xmlns:c15="http://schemas.microsoft.com/office/drawing/2012/chart" uri="{CE6537A1-D6FC-4f65-9D91-7224C49458BB}"/>
                <c:ext xmlns:c16="http://schemas.microsoft.com/office/drawing/2014/chart" uri="{C3380CC4-5D6E-409C-BE32-E72D297353CC}">
                  <c16:uniqueId val="{0000000C-AAE8-4734-9E04-87DC4A785D09}"/>
                </c:ext>
              </c:extLst>
            </c:dLbl>
            <c:dLbl>
              <c:idx val="5"/>
              <c:delete val="1"/>
              <c:extLst>
                <c:ext xmlns:c15="http://schemas.microsoft.com/office/drawing/2012/chart" uri="{CE6537A1-D6FC-4f65-9D91-7224C49458BB}"/>
                <c:ext xmlns:c16="http://schemas.microsoft.com/office/drawing/2014/chart" uri="{C3380CC4-5D6E-409C-BE32-E72D297353CC}">
                  <c16:uniqueId val="{0000000D-AAE8-4734-9E04-87DC4A785D09}"/>
                </c:ext>
              </c:extLst>
            </c:dLbl>
            <c:dLbl>
              <c:idx val="6"/>
              <c:delete val="1"/>
              <c:extLst>
                <c:ext xmlns:c15="http://schemas.microsoft.com/office/drawing/2012/chart" uri="{CE6537A1-D6FC-4f65-9D91-7224C49458BB}">
                  <c15:layout>
                    <c:manualLayout>
                      <c:w val="9.4099519032424347E-2"/>
                      <c:h val="3.1381468903644384E-2"/>
                    </c:manualLayout>
                  </c15:layout>
                </c:ext>
                <c:ext xmlns:c16="http://schemas.microsoft.com/office/drawing/2014/chart" uri="{C3380CC4-5D6E-409C-BE32-E72D297353CC}">
                  <c16:uniqueId val="{0000000E-AAE8-4734-9E04-87DC4A785D09}"/>
                </c:ext>
              </c:extLst>
            </c:dLbl>
            <c:dLbl>
              <c:idx val="7"/>
              <c:delete val="1"/>
              <c:extLst>
                <c:ext xmlns:c15="http://schemas.microsoft.com/office/drawing/2012/chart" uri="{CE6537A1-D6FC-4f65-9D91-7224C49458BB}"/>
                <c:ext xmlns:c16="http://schemas.microsoft.com/office/drawing/2014/chart" uri="{C3380CC4-5D6E-409C-BE32-E72D297353CC}">
                  <c16:uniqueId val="{00000005-EC8F-4393-9634-01F5EF70DF43}"/>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66DAA"/>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Tabelle1!$A$2:$A$11</c:f>
              <c:strCache>
                <c:ptCount val="9"/>
                <c:pt idx="0">
                  <c:v>2018</c:v>
                </c:pt>
                <c:pt idx="1">
                  <c:v>2019</c:v>
                </c:pt>
                <c:pt idx="2">
                  <c:v>2020</c:v>
                </c:pt>
                <c:pt idx="3">
                  <c:v>2021</c:v>
                </c:pt>
                <c:pt idx="4">
                  <c:v>2022</c:v>
                </c:pt>
                <c:pt idx="5">
                  <c:v>2023</c:v>
                </c:pt>
                <c:pt idx="6">
                  <c:v>2024</c:v>
                </c:pt>
                <c:pt idx="7">
                  <c:v>2024</c:v>
                </c:pt>
                <c:pt idx="8">
                  <c:v>2025</c:v>
                </c:pt>
              </c:strCache>
            </c:strRef>
          </c:cat>
          <c:val>
            <c:numRef>
              <c:f>Tabelle1!$C$2:$C$11</c:f>
              <c:numCache>
                <c:formatCode>0%</c:formatCode>
                <c:ptCount val="9"/>
                <c:pt idx="0">
                  <c:v>0.66</c:v>
                </c:pt>
                <c:pt idx="1">
                  <c:v>0.68</c:v>
                </c:pt>
                <c:pt idx="2">
                  <c:v>0.67</c:v>
                </c:pt>
                <c:pt idx="3">
                  <c:v>0.65</c:v>
                </c:pt>
                <c:pt idx="4">
                  <c:v>0.65</c:v>
                </c:pt>
                <c:pt idx="5">
                  <c:v>0.67</c:v>
                </c:pt>
                <c:pt idx="6">
                  <c:v>0.66</c:v>
                </c:pt>
                <c:pt idx="7">
                  <c:v>0.64</c:v>
                </c:pt>
                <c:pt idx="8">
                  <c:v>0.64</c:v>
                </c:pt>
              </c:numCache>
            </c:numRef>
          </c:val>
          <c:smooth val="0"/>
          <c:extLst>
            <c:ext xmlns:c16="http://schemas.microsoft.com/office/drawing/2014/chart" uri="{C3380CC4-5D6E-409C-BE32-E72D297353CC}">
              <c16:uniqueId val="{00000010-AAE8-4734-9E04-87DC4A785D09}"/>
            </c:ext>
          </c:extLst>
        </c:ser>
        <c:ser>
          <c:idx val="3"/>
          <c:order val="3"/>
          <c:tx>
            <c:strRef>
              <c:f>Tabelle1!$D$1</c:f>
              <c:strCache>
                <c:ptCount val="1"/>
                <c:pt idx="0">
                  <c:v>Behörden</c:v>
                </c:pt>
              </c:strCache>
            </c:strRef>
          </c:tx>
          <c:spPr>
            <a:ln w="25400" cap="rnd">
              <a:solidFill>
                <a:srgbClr val="7DA7D6"/>
              </a:solidFill>
              <a:round/>
            </a:ln>
            <a:effectLst/>
          </c:spPr>
          <c:marker>
            <c:symbol val="circle"/>
            <c:size val="6"/>
            <c:spPr>
              <a:solidFill>
                <a:srgbClr val="7DA7D6"/>
              </a:solidFill>
              <a:ln w="9525">
                <a:no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11-AAE8-4734-9E04-87DC4A785D09}"/>
                </c:ext>
              </c:extLst>
            </c:dLbl>
            <c:dLbl>
              <c:idx val="2"/>
              <c:delete val="1"/>
              <c:extLst>
                <c:ext xmlns:c15="http://schemas.microsoft.com/office/drawing/2012/chart" uri="{CE6537A1-D6FC-4f65-9D91-7224C49458BB}"/>
                <c:ext xmlns:c16="http://schemas.microsoft.com/office/drawing/2014/chart" uri="{C3380CC4-5D6E-409C-BE32-E72D297353CC}">
                  <c16:uniqueId val="{00000012-AAE8-4734-9E04-87DC4A785D09}"/>
                </c:ext>
              </c:extLst>
            </c:dLbl>
            <c:dLbl>
              <c:idx val="3"/>
              <c:delete val="1"/>
              <c:extLst>
                <c:ext xmlns:c15="http://schemas.microsoft.com/office/drawing/2012/chart" uri="{CE6537A1-D6FC-4f65-9D91-7224C49458BB}"/>
                <c:ext xmlns:c16="http://schemas.microsoft.com/office/drawing/2014/chart" uri="{C3380CC4-5D6E-409C-BE32-E72D297353CC}">
                  <c16:uniqueId val="{00000013-AAE8-4734-9E04-87DC4A785D09}"/>
                </c:ext>
              </c:extLst>
            </c:dLbl>
            <c:dLbl>
              <c:idx val="4"/>
              <c:delete val="1"/>
              <c:extLst>
                <c:ext xmlns:c15="http://schemas.microsoft.com/office/drawing/2012/chart" uri="{CE6537A1-D6FC-4f65-9D91-7224C49458BB}"/>
                <c:ext xmlns:c16="http://schemas.microsoft.com/office/drawing/2014/chart" uri="{C3380CC4-5D6E-409C-BE32-E72D297353CC}">
                  <c16:uniqueId val="{00000014-AAE8-4734-9E04-87DC4A785D09}"/>
                </c:ext>
              </c:extLst>
            </c:dLbl>
            <c:dLbl>
              <c:idx val="5"/>
              <c:delete val="1"/>
              <c:extLst>
                <c:ext xmlns:c15="http://schemas.microsoft.com/office/drawing/2012/chart" uri="{CE6537A1-D6FC-4f65-9D91-7224C49458BB}"/>
                <c:ext xmlns:c16="http://schemas.microsoft.com/office/drawing/2014/chart" uri="{C3380CC4-5D6E-409C-BE32-E72D297353CC}">
                  <c16:uniqueId val="{00000015-AAE8-4734-9E04-87DC4A785D09}"/>
                </c:ext>
              </c:extLst>
            </c:dLbl>
            <c:dLbl>
              <c:idx val="6"/>
              <c:delete val="1"/>
              <c:extLst>
                <c:ext xmlns:c15="http://schemas.microsoft.com/office/drawing/2012/chart" uri="{CE6537A1-D6FC-4f65-9D91-7224C49458BB}"/>
                <c:ext xmlns:c16="http://schemas.microsoft.com/office/drawing/2014/chart" uri="{C3380CC4-5D6E-409C-BE32-E72D297353CC}">
                  <c16:uniqueId val="{00000003-EC8F-4393-9634-01F5EF70DF43}"/>
                </c:ext>
              </c:extLst>
            </c:dLbl>
            <c:dLbl>
              <c:idx val="7"/>
              <c:delete val="1"/>
              <c:extLst>
                <c:ext xmlns:c15="http://schemas.microsoft.com/office/drawing/2012/chart" uri="{CE6537A1-D6FC-4f65-9D91-7224C49458BB}"/>
                <c:ext xmlns:c16="http://schemas.microsoft.com/office/drawing/2014/chart" uri="{C3380CC4-5D6E-409C-BE32-E72D297353CC}">
                  <c16:uniqueId val="{00000006-EC8F-4393-9634-01F5EF70DF43}"/>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7DA7D6"/>
                    </a:solidFill>
                    <a:latin typeface="+mn-lt"/>
                    <a:ea typeface="+mn-ea"/>
                    <a:cs typeface="+mn-cs"/>
                  </a:defRPr>
                </a:pPr>
                <a:endParaRPr lang="de-D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Tabelle1!$A$2:$A$11</c:f>
              <c:strCache>
                <c:ptCount val="9"/>
                <c:pt idx="0">
                  <c:v>2018</c:v>
                </c:pt>
                <c:pt idx="1">
                  <c:v>2019</c:v>
                </c:pt>
                <c:pt idx="2">
                  <c:v>2020</c:v>
                </c:pt>
                <c:pt idx="3">
                  <c:v>2021</c:v>
                </c:pt>
                <c:pt idx="4">
                  <c:v>2022</c:v>
                </c:pt>
                <c:pt idx="5">
                  <c:v>2023</c:v>
                </c:pt>
                <c:pt idx="6">
                  <c:v>2024</c:v>
                </c:pt>
                <c:pt idx="7">
                  <c:v>2024</c:v>
                </c:pt>
                <c:pt idx="8">
                  <c:v>2025</c:v>
                </c:pt>
              </c:strCache>
            </c:strRef>
          </c:cat>
          <c:val>
            <c:numRef>
              <c:f>Tabelle1!$D$2:$D$11</c:f>
              <c:numCache>
                <c:formatCode>0%</c:formatCode>
                <c:ptCount val="9"/>
                <c:pt idx="0">
                  <c:v>0.6</c:v>
                </c:pt>
                <c:pt idx="1">
                  <c:v>0.64</c:v>
                </c:pt>
                <c:pt idx="2">
                  <c:v>0.62</c:v>
                </c:pt>
                <c:pt idx="3">
                  <c:v>0.61</c:v>
                </c:pt>
                <c:pt idx="4">
                  <c:v>0.57999999999999996</c:v>
                </c:pt>
                <c:pt idx="5">
                  <c:v>0.6</c:v>
                </c:pt>
                <c:pt idx="6">
                  <c:v>0.62</c:v>
                </c:pt>
                <c:pt idx="7">
                  <c:v>0.61</c:v>
                </c:pt>
                <c:pt idx="8">
                  <c:v>0.6</c:v>
                </c:pt>
              </c:numCache>
            </c:numRef>
          </c:val>
          <c:smooth val="0"/>
          <c:extLst>
            <c:ext xmlns:c16="http://schemas.microsoft.com/office/drawing/2014/chart" uri="{C3380CC4-5D6E-409C-BE32-E72D297353CC}">
              <c16:uniqueId val="{00000017-AAE8-4734-9E04-87DC4A785D09}"/>
            </c:ext>
          </c:extLst>
        </c:ser>
        <c:dLbls>
          <c:showLegendKey val="0"/>
          <c:showVal val="0"/>
          <c:showCatName val="0"/>
          <c:showSerName val="0"/>
          <c:showPercent val="0"/>
          <c:showBubbleSize val="0"/>
        </c:dLbls>
        <c:marker val="1"/>
        <c:smooth val="0"/>
        <c:axId val="851779616"/>
        <c:axId val="851776288"/>
        <c:extLst>
          <c:ext xmlns:c15="http://schemas.microsoft.com/office/drawing/2012/chart" uri="{02D57815-91ED-43cb-92C2-25804820EDAC}">
            <c15:filteredLineSeries>
              <c15:ser>
                <c:idx val="0"/>
                <c:order val="0"/>
                <c:tx>
                  <c:strRef>
                    <c:extLst>
                      <c:ext uri="{02D57815-91ED-43cb-92C2-25804820EDAC}">
                        <c15:formulaRef>
                          <c15:sqref>Tabelle1!$A$1</c15:sqref>
                        </c15:formulaRef>
                      </c:ext>
                    </c:extLst>
                    <c:strCache>
                      <c:ptCount val="1"/>
                      <c:pt idx="0">
                        <c:v> </c:v>
                      </c:pt>
                    </c:strCache>
                  </c:strRef>
                </c:tx>
                <c:spPr>
                  <a:ln w="28575" cap="rnd">
                    <a:solidFill>
                      <a:schemeClr val="accent1"/>
                    </a:solidFill>
                    <a:round/>
                  </a:ln>
                  <a:effectLst/>
                </c:spPr>
                <c:marker>
                  <c:symbol val="circle"/>
                  <c:size val="10"/>
                  <c:spPr>
                    <a:solidFill>
                      <a:srgbClr val="0E4716"/>
                    </a:solidFill>
                    <a:ln w="9525">
                      <a:noFill/>
                    </a:ln>
                    <a:effectLst/>
                  </c:spPr>
                </c:marker>
                <c:cat>
                  <c:strRef>
                    <c:extLst>
                      <c:ext uri="{02D57815-91ED-43cb-92C2-25804820EDAC}">
                        <c15:formulaRef>
                          <c15:sqref>Tabelle1!$A$2:$A$11</c15:sqref>
                        </c15:formulaRef>
                      </c:ext>
                    </c:extLst>
                    <c:strCache>
                      <c:ptCount val="9"/>
                      <c:pt idx="0">
                        <c:v>2018</c:v>
                      </c:pt>
                      <c:pt idx="1">
                        <c:v>2019</c:v>
                      </c:pt>
                      <c:pt idx="2">
                        <c:v>2020</c:v>
                      </c:pt>
                      <c:pt idx="3">
                        <c:v>2021</c:v>
                      </c:pt>
                      <c:pt idx="4">
                        <c:v>2022</c:v>
                      </c:pt>
                      <c:pt idx="5">
                        <c:v>2023</c:v>
                      </c:pt>
                      <c:pt idx="6">
                        <c:v>2024</c:v>
                      </c:pt>
                      <c:pt idx="7">
                        <c:v>2024</c:v>
                      </c:pt>
                      <c:pt idx="8">
                        <c:v>2025</c:v>
                      </c:pt>
                    </c:strCache>
                  </c:strRef>
                </c:cat>
                <c:val>
                  <c:numRef>
                    <c:extLst>
                      <c:ext uri="{02D57815-91ED-43cb-92C2-25804820EDAC}">
                        <c15:formulaRef>
                          <c15:sqref>Tabelle1!$A$2:$A$11</c15:sqref>
                        </c15:formulaRef>
                      </c:ext>
                    </c:extLst>
                    <c:numCache>
                      <c:formatCode>@</c:formatCode>
                      <c:ptCount val="9"/>
                      <c:pt idx="0">
                        <c:v>2018</c:v>
                      </c:pt>
                      <c:pt idx="1">
                        <c:v>2019</c:v>
                      </c:pt>
                      <c:pt idx="2">
                        <c:v>2020</c:v>
                      </c:pt>
                      <c:pt idx="3">
                        <c:v>2021</c:v>
                      </c:pt>
                      <c:pt idx="4">
                        <c:v>2022</c:v>
                      </c:pt>
                      <c:pt idx="5">
                        <c:v>2023</c:v>
                      </c:pt>
                      <c:pt idx="6">
                        <c:v>0</c:v>
                      </c:pt>
                      <c:pt idx="7">
                        <c:v>0</c:v>
                      </c:pt>
                      <c:pt idx="8">
                        <c:v>2025</c:v>
                      </c:pt>
                    </c:numCache>
                  </c:numRef>
                </c:val>
                <c:smooth val="0"/>
                <c:extLst>
                  <c:ext xmlns:c16="http://schemas.microsoft.com/office/drawing/2014/chart" uri="{C3380CC4-5D6E-409C-BE32-E72D297353CC}">
                    <c16:uniqueId val="{00000018-AAE8-4734-9E04-87DC4A785D09}"/>
                  </c:ext>
                </c:extLst>
              </c15:ser>
            </c15:filteredLineSeries>
          </c:ext>
        </c:extLst>
      </c:lineChart>
      <c:catAx>
        <c:axId val="8517796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851776288"/>
        <c:crosses val="autoZero"/>
        <c:auto val="1"/>
        <c:lblAlgn val="ctr"/>
        <c:lblOffset val="1"/>
        <c:noMultiLvlLbl val="0"/>
      </c:catAx>
      <c:valAx>
        <c:axId val="851776288"/>
        <c:scaling>
          <c:orientation val="minMax"/>
          <c:max val="1"/>
          <c:min val="0"/>
        </c:scaling>
        <c:delete val="0"/>
        <c:axPos val="l"/>
        <c:majorGridlines>
          <c:spPr>
            <a:ln w="9525" cap="flat" cmpd="sng" algn="ctr">
              <a:solidFill>
                <a:schemeClr val="tx1">
                  <a:lumMod val="25000"/>
                  <a:lumOff val="7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n-lt"/>
                <a:ea typeface="+mn-ea"/>
                <a:cs typeface="+mn-cs"/>
              </a:defRPr>
            </a:pPr>
            <a:endParaRPr lang="de-DE"/>
          </a:p>
        </c:txPr>
        <c:crossAx val="851779616"/>
        <c:crosses val="autoZero"/>
        <c:crossBetween val="between"/>
        <c:majorUnit val="0.1"/>
      </c:valAx>
      <c:spPr>
        <a:noFill/>
        <a:ln w="25400">
          <a:noFill/>
        </a:ln>
        <a:effectLst/>
      </c:spPr>
    </c:plotArea>
    <c:legend>
      <c:legendPos val="b"/>
      <c:layout>
        <c:manualLayout>
          <c:xMode val="edge"/>
          <c:yMode val="edge"/>
          <c:x val="1.6866099747750007E-2"/>
          <c:y val="0.92651756425951248"/>
          <c:w val="0.97835566177406941"/>
          <c:h val="7.24114257841741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de-D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40525292534622E-2"/>
          <c:y val="1.5840035709672514E-2"/>
          <c:w val="0.84864636639782953"/>
          <c:h val="0.8362634944867724"/>
        </c:manualLayout>
      </c:layout>
      <c:lineChart>
        <c:grouping val="standard"/>
        <c:varyColors val="0"/>
        <c:ser>
          <c:idx val="1"/>
          <c:order val="1"/>
          <c:tx>
            <c:strRef>
              <c:f>Tabelle1!$B$1</c:f>
              <c:strCache>
                <c:ptCount val="1"/>
                <c:pt idx="0">
                  <c:v>Bundespräsident</c:v>
                </c:pt>
              </c:strCache>
            </c:strRef>
          </c:tx>
          <c:spPr>
            <a:ln w="25400" cap="rnd">
              <a:solidFill>
                <a:srgbClr val="1B3655"/>
              </a:solidFill>
              <a:round/>
            </a:ln>
            <a:effectLst/>
          </c:spPr>
          <c:marker>
            <c:symbol val="circle"/>
            <c:size val="6"/>
            <c:spPr>
              <a:solidFill>
                <a:srgbClr val="1B3655"/>
              </a:solidFill>
              <a:ln w="9525">
                <a:noFill/>
              </a:ln>
              <a:effectLst/>
            </c:spPr>
          </c:marker>
          <c:dPt>
            <c:idx val="2"/>
            <c:marker>
              <c:symbol val="circle"/>
              <c:size val="6"/>
              <c:spPr>
                <a:solidFill>
                  <a:srgbClr val="1B3655"/>
                </a:solidFill>
                <a:ln w="9525">
                  <a:noFill/>
                </a:ln>
                <a:effectLst/>
              </c:spPr>
            </c:marker>
            <c:bubble3D val="0"/>
            <c:spPr>
              <a:ln w="25400" cap="rnd">
                <a:solidFill>
                  <a:srgbClr val="1B3655"/>
                </a:solidFill>
                <a:round/>
              </a:ln>
              <a:effectLst/>
            </c:spPr>
            <c:extLst>
              <c:ext xmlns:c16="http://schemas.microsoft.com/office/drawing/2014/chart" uri="{C3380CC4-5D6E-409C-BE32-E72D297353CC}">
                <c16:uniqueId val="{00000001-1ABD-40DC-A315-5476D273BF7B}"/>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1B3655"/>
                      </a:solidFill>
                      <a:latin typeface="+mn-lt"/>
                      <a:ea typeface="+mn-ea"/>
                      <a:cs typeface="+mn-cs"/>
                    </a:defRPr>
                  </a:pPr>
                  <a:endParaRPr lang="de-DE"/>
                </a:p>
              </c:txPr>
              <c:dLblPos val="t"/>
              <c:showLegendKey val="0"/>
              <c:showVal val="1"/>
              <c:showCatName val="0"/>
              <c:showSerName val="0"/>
              <c:showPercent val="0"/>
              <c:showBubbleSize val="0"/>
              <c:extLst>
                <c:ext xmlns:c16="http://schemas.microsoft.com/office/drawing/2014/chart" uri="{C3380CC4-5D6E-409C-BE32-E72D297353CC}">
                  <c16:uniqueId val="{00000002-1ABD-40DC-A315-5476D273BF7B}"/>
                </c:ext>
              </c:extLst>
            </c:dLbl>
            <c:dLbl>
              <c:idx val="1"/>
              <c:delete val="1"/>
              <c:extLst>
                <c:ext xmlns:c15="http://schemas.microsoft.com/office/drawing/2012/chart" uri="{CE6537A1-D6FC-4f65-9D91-7224C49458BB}"/>
                <c:ext xmlns:c16="http://schemas.microsoft.com/office/drawing/2014/chart" uri="{C3380CC4-5D6E-409C-BE32-E72D297353CC}">
                  <c16:uniqueId val="{00000003-1ABD-40DC-A315-5476D273BF7B}"/>
                </c:ext>
              </c:extLst>
            </c:dLbl>
            <c:dLbl>
              <c:idx val="2"/>
              <c:delete val="1"/>
              <c:extLst>
                <c:ext xmlns:c15="http://schemas.microsoft.com/office/drawing/2012/chart" uri="{CE6537A1-D6FC-4f65-9D91-7224C49458BB}"/>
                <c:ext xmlns:c16="http://schemas.microsoft.com/office/drawing/2014/chart" uri="{C3380CC4-5D6E-409C-BE32-E72D297353CC}">
                  <c16:uniqueId val="{00000001-1ABD-40DC-A315-5476D273BF7B}"/>
                </c:ext>
              </c:extLst>
            </c:dLbl>
            <c:dLbl>
              <c:idx val="3"/>
              <c:delete val="1"/>
              <c:extLst>
                <c:ext xmlns:c15="http://schemas.microsoft.com/office/drawing/2012/chart" uri="{CE6537A1-D6FC-4f65-9D91-7224C49458BB}"/>
                <c:ext xmlns:c16="http://schemas.microsoft.com/office/drawing/2014/chart" uri="{C3380CC4-5D6E-409C-BE32-E72D297353CC}">
                  <c16:uniqueId val="{00000004-1ABD-40DC-A315-5476D273BF7B}"/>
                </c:ext>
              </c:extLst>
            </c:dLbl>
            <c:dLbl>
              <c:idx val="4"/>
              <c:delete val="1"/>
              <c:extLst>
                <c:ext xmlns:c15="http://schemas.microsoft.com/office/drawing/2012/chart" uri="{CE6537A1-D6FC-4f65-9D91-7224C49458BB}"/>
                <c:ext xmlns:c16="http://schemas.microsoft.com/office/drawing/2014/chart" uri="{C3380CC4-5D6E-409C-BE32-E72D297353CC}">
                  <c16:uniqueId val="{00000005-1ABD-40DC-A315-5476D273BF7B}"/>
                </c:ext>
              </c:extLst>
            </c:dLbl>
            <c:dLbl>
              <c:idx val="5"/>
              <c:delete val="1"/>
              <c:extLst>
                <c:ext xmlns:c15="http://schemas.microsoft.com/office/drawing/2012/chart" uri="{CE6537A1-D6FC-4f65-9D91-7224C49458BB}"/>
                <c:ext xmlns:c16="http://schemas.microsoft.com/office/drawing/2014/chart" uri="{C3380CC4-5D6E-409C-BE32-E72D297353CC}">
                  <c16:uniqueId val="{00000006-1ABD-40DC-A315-5476D273BF7B}"/>
                </c:ext>
              </c:extLst>
            </c:dLbl>
            <c:dLbl>
              <c:idx val="6"/>
              <c:delete val="1"/>
              <c:extLst>
                <c:ext xmlns:c15="http://schemas.microsoft.com/office/drawing/2012/chart" uri="{CE6537A1-D6FC-4f65-9D91-7224C49458BB}"/>
                <c:ext xmlns:c16="http://schemas.microsoft.com/office/drawing/2014/chart" uri="{C3380CC4-5D6E-409C-BE32-E72D297353CC}">
                  <c16:uniqueId val="{00000002-7807-415F-B4EF-885F6D468E62}"/>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1B3655"/>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Tabelle1!$A$2:$A$9</c:f>
              <c:strCache>
                <c:ptCount val="8"/>
                <c:pt idx="0">
                  <c:v>2018</c:v>
                </c:pt>
                <c:pt idx="1">
                  <c:v>2019</c:v>
                </c:pt>
                <c:pt idx="2">
                  <c:v>2020</c:v>
                </c:pt>
                <c:pt idx="3">
                  <c:v>2021</c:v>
                </c:pt>
                <c:pt idx="4">
                  <c:v>2022</c:v>
                </c:pt>
                <c:pt idx="5">
                  <c:v>2023</c:v>
                </c:pt>
                <c:pt idx="6">
                  <c:v>2024</c:v>
                </c:pt>
                <c:pt idx="7">
                  <c:v>2025</c:v>
                </c:pt>
              </c:strCache>
            </c:strRef>
          </c:cat>
          <c:val>
            <c:numRef>
              <c:f>Tabelle1!$B$2:$B$9</c:f>
              <c:numCache>
                <c:formatCode>0%</c:formatCode>
                <c:ptCount val="8"/>
                <c:pt idx="0">
                  <c:v>0.57999999999999996</c:v>
                </c:pt>
                <c:pt idx="1">
                  <c:v>0.67</c:v>
                </c:pt>
                <c:pt idx="2">
                  <c:v>0.63</c:v>
                </c:pt>
                <c:pt idx="3">
                  <c:v>0.59</c:v>
                </c:pt>
                <c:pt idx="4">
                  <c:v>0.53</c:v>
                </c:pt>
                <c:pt idx="5">
                  <c:v>0.52</c:v>
                </c:pt>
                <c:pt idx="6">
                  <c:v>0.51</c:v>
                </c:pt>
                <c:pt idx="7">
                  <c:v>0.46</c:v>
                </c:pt>
              </c:numCache>
            </c:numRef>
          </c:val>
          <c:smooth val="0"/>
          <c:extLst>
            <c:ext xmlns:c16="http://schemas.microsoft.com/office/drawing/2014/chart" uri="{C3380CC4-5D6E-409C-BE32-E72D297353CC}">
              <c16:uniqueId val="{00000007-1ABD-40DC-A315-5476D273BF7B}"/>
            </c:ext>
          </c:extLst>
        </c:ser>
        <c:ser>
          <c:idx val="2"/>
          <c:order val="2"/>
          <c:tx>
            <c:strRef>
              <c:f>Tabelle1!$C$1</c:f>
              <c:strCache>
                <c:ptCount val="1"/>
                <c:pt idx="0">
                  <c:v>Parlament</c:v>
                </c:pt>
              </c:strCache>
            </c:strRef>
          </c:tx>
          <c:spPr>
            <a:ln w="25400" cap="rnd">
              <a:solidFill>
                <a:srgbClr val="366DAA"/>
              </a:solidFill>
              <a:round/>
            </a:ln>
            <a:effectLst/>
          </c:spPr>
          <c:marker>
            <c:symbol val="circle"/>
            <c:size val="6"/>
            <c:spPr>
              <a:solidFill>
                <a:srgbClr val="366DAA"/>
              </a:solidFill>
              <a:ln w="9525">
                <a:noFill/>
              </a:ln>
              <a:effectLst/>
            </c:spPr>
          </c:marker>
          <c:dLbls>
            <c:dLbl>
              <c:idx val="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366DAA"/>
                      </a:solidFill>
                      <a:latin typeface="+mn-lt"/>
                      <a:ea typeface="+mn-ea"/>
                      <a:cs typeface="+mn-cs"/>
                    </a:defRPr>
                  </a:pPr>
                  <a:endParaRPr lang="de-DE"/>
                </a:p>
              </c:txPr>
              <c:dLblPos val="t"/>
              <c:showLegendKey val="0"/>
              <c:showVal val="1"/>
              <c:showCatName val="0"/>
              <c:showSerName val="0"/>
              <c:showPercent val="0"/>
              <c:showBubbleSize val="0"/>
              <c:extLst>
                <c:ext xmlns:c15="http://schemas.microsoft.com/office/drawing/2012/chart" uri="{CE6537A1-D6FC-4f65-9D91-7224C49458BB}">
                  <c15:layout>
                    <c:manualLayout>
                      <c:w val="8.8616903277746309E-2"/>
                      <c:h val="4.6384354781482631E-2"/>
                    </c:manualLayout>
                  </c15:layout>
                </c:ext>
                <c:ext xmlns:c16="http://schemas.microsoft.com/office/drawing/2014/chart" uri="{C3380CC4-5D6E-409C-BE32-E72D297353CC}">
                  <c16:uniqueId val="{00000008-1ABD-40DC-A315-5476D273BF7B}"/>
                </c:ext>
              </c:extLst>
            </c:dLbl>
            <c:dLbl>
              <c:idx val="1"/>
              <c:delete val="1"/>
              <c:extLst>
                <c:ext xmlns:c15="http://schemas.microsoft.com/office/drawing/2012/chart" uri="{CE6537A1-D6FC-4f65-9D91-7224C49458BB}"/>
                <c:ext xmlns:c16="http://schemas.microsoft.com/office/drawing/2014/chart" uri="{C3380CC4-5D6E-409C-BE32-E72D297353CC}">
                  <c16:uniqueId val="{00000009-1ABD-40DC-A315-5476D273BF7B}"/>
                </c:ext>
              </c:extLst>
            </c:dLbl>
            <c:dLbl>
              <c:idx val="2"/>
              <c:delete val="1"/>
              <c:extLst>
                <c:ext xmlns:c15="http://schemas.microsoft.com/office/drawing/2012/chart" uri="{CE6537A1-D6FC-4f65-9D91-7224C49458BB}"/>
                <c:ext xmlns:c16="http://schemas.microsoft.com/office/drawing/2014/chart" uri="{C3380CC4-5D6E-409C-BE32-E72D297353CC}">
                  <c16:uniqueId val="{0000000A-1ABD-40DC-A315-5476D273BF7B}"/>
                </c:ext>
              </c:extLst>
            </c:dLbl>
            <c:dLbl>
              <c:idx val="3"/>
              <c:delete val="1"/>
              <c:extLst>
                <c:ext xmlns:c15="http://schemas.microsoft.com/office/drawing/2012/chart" uri="{CE6537A1-D6FC-4f65-9D91-7224C49458BB}"/>
                <c:ext xmlns:c16="http://schemas.microsoft.com/office/drawing/2014/chart" uri="{C3380CC4-5D6E-409C-BE32-E72D297353CC}">
                  <c16:uniqueId val="{0000000B-1ABD-40DC-A315-5476D273BF7B}"/>
                </c:ext>
              </c:extLst>
            </c:dLbl>
            <c:dLbl>
              <c:idx val="4"/>
              <c:delete val="1"/>
              <c:extLst>
                <c:ext xmlns:c15="http://schemas.microsoft.com/office/drawing/2012/chart" uri="{CE6537A1-D6FC-4f65-9D91-7224C49458BB}"/>
                <c:ext xmlns:c16="http://schemas.microsoft.com/office/drawing/2014/chart" uri="{C3380CC4-5D6E-409C-BE32-E72D297353CC}">
                  <c16:uniqueId val="{0000000C-1ABD-40DC-A315-5476D273BF7B}"/>
                </c:ext>
              </c:extLst>
            </c:dLbl>
            <c:dLbl>
              <c:idx val="5"/>
              <c:delete val="1"/>
              <c:extLst>
                <c:ext xmlns:c15="http://schemas.microsoft.com/office/drawing/2012/chart" uri="{CE6537A1-D6FC-4f65-9D91-7224C49458BB}"/>
                <c:ext xmlns:c16="http://schemas.microsoft.com/office/drawing/2014/chart" uri="{C3380CC4-5D6E-409C-BE32-E72D297353CC}">
                  <c16:uniqueId val="{0000000D-1ABD-40DC-A315-5476D273BF7B}"/>
                </c:ext>
              </c:extLst>
            </c:dLbl>
            <c:dLbl>
              <c:idx val="6"/>
              <c:delete val="1"/>
              <c:extLst>
                <c:ext xmlns:c15="http://schemas.microsoft.com/office/drawing/2012/chart" uri="{CE6537A1-D6FC-4f65-9D91-7224C49458BB}">
                  <c15:layout>
                    <c:manualLayout>
                      <c:w val="9.4099519032424347E-2"/>
                      <c:h val="3.1381468903644384E-2"/>
                    </c:manualLayout>
                  </c15:layout>
                </c:ext>
                <c:ext xmlns:c16="http://schemas.microsoft.com/office/drawing/2014/chart" uri="{C3380CC4-5D6E-409C-BE32-E72D297353CC}">
                  <c16:uniqueId val="{0000000E-1ABD-40DC-A315-5476D273BF7B}"/>
                </c:ext>
              </c:extLst>
            </c:dLbl>
            <c:dLbl>
              <c:idx val="7"/>
              <c:layout>
                <c:manualLayout>
                  <c:x val="-5.8107403539201269E-2"/>
                  <c:y val="-2.0184827330021651E-2"/>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rgbClr val="366DAA"/>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15:layout>
                    <c:manualLayout>
                      <c:w val="8.6212130482739249E-2"/>
                      <c:h val="4.5881363515446971E-2"/>
                    </c:manualLayout>
                  </c15:layout>
                </c:ext>
                <c:ext xmlns:c16="http://schemas.microsoft.com/office/drawing/2014/chart" uri="{C3380CC4-5D6E-409C-BE32-E72D297353CC}">
                  <c16:uniqueId val="{00000004-7807-415F-B4EF-885F6D468E6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66DAA"/>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Tabelle1!$A$2:$A$9</c:f>
              <c:strCache>
                <c:ptCount val="8"/>
                <c:pt idx="0">
                  <c:v>2018</c:v>
                </c:pt>
                <c:pt idx="1">
                  <c:v>2019</c:v>
                </c:pt>
                <c:pt idx="2">
                  <c:v>2020</c:v>
                </c:pt>
                <c:pt idx="3">
                  <c:v>2021</c:v>
                </c:pt>
                <c:pt idx="4">
                  <c:v>2022</c:v>
                </c:pt>
                <c:pt idx="5">
                  <c:v>2023</c:v>
                </c:pt>
                <c:pt idx="6">
                  <c:v>2024</c:v>
                </c:pt>
                <c:pt idx="7">
                  <c:v>2025</c:v>
                </c:pt>
              </c:strCache>
            </c:strRef>
          </c:cat>
          <c:val>
            <c:numRef>
              <c:f>Tabelle1!$C$2:$C$9</c:f>
              <c:numCache>
                <c:formatCode>0%</c:formatCode>
                <c:ptCount val="8"/>
                <c:pt idx="0">
                  <c:v>0.48400000000000004</c:v>
                </c:pt>
                <c:pt idx="1">
                  <c:v>0.47200000000000003</c:v>
                </c:pt>
                <c:pt idx="2">
                  <c:v>0.54400000000000004</c:v>
                </c:pt>
                <c:pt idx="3">
                  <c:v>0.46</c:v>
                </c:pt>
                <c:pt idx="4">
                  <c:v>0.38299999999999995</c:v>
                </c:pt>
                <c:pt idx="5">
                  <c:v>0.39</c:v>
                </c:pt>
                <c:pt idx="6">
                  <c:v>0.42</c:v>
                </c:pt>
                <c:pt idx="7">
                  <c:v>0.4</c:v>
                </c:pt>
              </c:numCache>
            </c:numRef>
          </c:val>
          <c:smooth val="0"/>
          <c:extLst>
            <c:ext xmlns:c16="http://schemas.microsoft.com/office/drawing/2014/chart" uri="{C3380CC4-5D6E-409C-BE32-E72D297353CC}">
              <c16:uniqueId val="{0000000F-1ABD-40DC-A315-5476D273BF7B}"/>
            </c:ext>
          </c:extLst>
        </c:ser>
        <c:ser>
          <c:idx val="3"/>
          <c:order val="3"/>
          <c:tx>
            <c:strRef>
              <c:f>Tabelle1!$D$1</c:f>
              <c:strCache>
                <c:ptCount val="1"/>
                <c:pt idx="0">
                  <c:v>Bundesregierung</c:v>
                </c:pt>
              </c:strCache>
            </c:strRef>
          </c:tx>
          <c:spPr>
            <a:ln w="25400" cap="rnd">
              <a:solidFill>
                <a:srgbClr val="7DA7D6"/>
              </a:solidFill>
              <a:round/>
            </a:ln>
            <a:effectLst/>
          </c:spPr>
          <c:marker>
            <c:symbol val="circle"/>
            <c:size val="6"/>
            <c:spPr>
              <a:solidFill>
                <a:srgbClr val="7DA7D6"/>
              </a:solidFill>
              <a:ln w="9525">
                <a:no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10-1ABD-40DC-A315-5476D273BF7B}"/>
                </c:ext>
              </c:extLst>
            </c:dLbl>
            <c:dLbl>
              <c:idx val="2"/>
              <c:delete val="1"/>
              <c:extLst>
                <c:ext xmlns:c15="http://schemas.microsoft.com/office/drawing/2012/chart" uri="{CE6537A1-D6FC-4f65-9D91-7224C49458BB}"/>
                <c:ext xmlns:c16="http://schemas.microsoft.com/office/drawing/2014/chart" uri="{C3380CC4-5D6E-409C-BE32-E72D297353CC}">
                  <c16:uniqueId val="{00000011-1ABD-40DC-A315-5476D273BF7B}"/>
                </c:ext>
              </c:extLst>
            </c:dLbl>
            <c:dLbl>
              <c:idx val="3"/>
              <c:delete val="1"/>
              <c:extLst>
                <c:ext xmlns:c15="http://schemas.microsoft.com/office/drawing/2012/chart" uri="{CE6537A1-D6FC-4f65-9D91-7224C49458BB}"/>
                <c:ext xmlns:c16="http://schemas.microsoft.com/office/drawing/2014/chart" uri="{C3380CC4-5D6E-409C-BE32-E72D297353CC}">
                  <c16:uniqueId val="{00000012-1ABD-40DC-A315-5476D273BF7B}"/>
                </c:ext>
              </c:extLst>
            </c:dLbl>
            <c:dLbl>
              <c:idx val="4"/>
              <c:delete val="1"/>
              <c:extLst>
                <c:ext xmlns:c15="http://schemas.microsoft.com/office/drawing/2012/chart" uri="{CE6537A1-D6FC-4f65-9D91-7224C49458BB}"/>
                <c:ext xmlns:c16="http://schemas.microsoft.com/office/drawing/2014/chart" uri="{C3380CC4-5D6E-409C-BE32-E72D297353CC}">
                  <c16:uniqueId val="{00000013-1ABD-40DC-A315-5476D273BF7B}"/>
                </c:ext>
              </c:extLst>
            </c:dLbl>
            <c:dLbl>
              <c:idx val="5"/>
              <c:delete val="1"/>
              <c:extLst>
                <c:ext xmlns:c15="http://schemas.microsoft.com/office/drawing/2012/chart" uri="{CE6537A1-D6FC-4f65-9D91-7224C49458BB}"/>
                <c:ext xmlns:c16="http://schemas.microsoft.com/office/drawing/2014/chart" uri="{C3380CC4-5D6E-409C-BE32-E72D297353CC}">
                  <c16:uniqueId val="{00000014-1ABD-40DC-A315-5476D273BF7B}"/>
                </c:ext>
              </c:extLst>
            </c:dLbl>
            <c:dLbl>
              <c:idx val="6"/>
              <c:delete val="1"/>
              <c:extLst>
                <c:ext xmlns:c15="http://schemas.microsoft.com/office/drawing/2012/chart" uri="{CE6537A1-D6FC-4f65-9D91-7224C49458BB}"/>
                <c:ext xmlns:c16="http://schemas.microsoft.com/office/drawing/2014/chart" uri="{C3380CC4-5D6E-409C-BE32-E72D297353CC}">
                  <c16:uniqueId val="{00000003-7807-415F-B4EF-885F6D468E62}"/>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7DA7D6"/>
                    </a:solidFill>
                    <a:latin typeface="+mn-lt"/>
                    <a:ea typeface="+mn-ea"/>
                    <a:cs typeface="+mn-cs"/>
                  </a:defRPr>
                </a:pPr>
                <a:endParaRPr lang="de-D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Tabelle1!$A$2:$A$9</c:f>
              <c:strCache>
                <c:ptCount val="8"/>
                <c:pt idx="0">
                  <c:v>2018</c:v>
                </c:pt>
                <c:pt idx="1">
                  <c:v>2019</c:v>
                </c:pt>
                <c:pt idx="2">
                  <c:v>2020</c:v>
                </c:pt>
                <c:pt idx="3">
                  <c:v>2021</c:v>
                </c:pt>
                <c:pt idx="4">
                  <c:v>2022</c:v>
                </c:pt>
                <c:pt idx="5">
                  <c:v>2023</c:v>
                </c:pt>
                <c:pt idx="6">
                  <c:v>2024</c:v>
                </c:pt>
                <c:pt idx="7">
                  <c:v>2025</c:v>
                </c:pt>
              </c:strCache>
            </c:strRef>
          </c:cat>
          <c:val>
            <c:numRef>
              <c:f>Tabelle1!$D$2:$D$9</c:f>
              <c:numCache>
                <c:formatCode>0%</c:formatCode>
                <c:ptCount val="8"/>
                <c:pt idx="0">
                  <c:v>0.43</c:v>
                </c:pt>
                <c:pt idx="1">
                  <c:v>0.59</c:v>
                </c:pt>
                <c:pt idx="2">
                  <c:v>0.55000000000000004</c:v>
                </c:pt>
                <c:pt idx="3">
                  <c:v>0.42</c:v>
                </c:pt>
                <c:pt idx="4">
                  <c:v>0.33</c:v>
                </c:pt>
                <c:pt idx="5">
                  <c:v>0.32</c:v>
                </c:pt>
                <c:pt idx="6">
                  <c:v>0.32</c:v>
                </c:pt>
                <c:pt idx="7">
                  <c:v>0.32</c:v>
                </c:pt>
              </c:numCache>
            </c:numRef>
          </c:val>
          <c:smooth val="0"/>
          <c:extLst>
            <c:ext xmlns:c16="http://schemas.microsoft.com/office/drawing/2014/chart" uri="{C3380CC4-5D6E-409C-BE32-E72D297353CC}">
              <c16:uniqueId val="{00000015-1ABD-40DC-A315-5476D273BF7B}"/>
            </c:ext>
          </c:extLst>
        </c:ser>
        <c:dLbls>
          <c:showLegendKey val="0"/>
          <c:showVal val="0"/>
          <c:showCatName val="0"/>
          <c:showSerName val="0"/>
          <c:showPercent val="0"/>
          <c:showBubbleSize val="0"/>
        </c:dLbls>
        <c:marker val="1"/>
        <c:smooth val="0"/>
        <c:axId val="851779616"/>
        <c:axId val="851776288"/>
        <c:extLst>
          <c:ext xmlns:c15="http://schemas.microsoft.com/office/drawing/2012/chart" uri="{02D57815-91ED-43cb-92C2-25804820EDAC}">
            <c15:filteredLineSeries>
              <c15:ser>
                <c:idx val="0"/>
                <c:order val="0"/>
                <c:tx>
                  <c:strRef>
                    <c:extLst>
                      <c:ext uri="{02D57815-91ED-43cb-92C2-25804820EDAC}">
                        <c15:formulaRef>
                          <c15:sqref>Tabelle1!$A$1</c15:sqref>
                        </c15:formulaRef>
                      </c:ext>
                    </c:extLst>
                    <c:strCache>
                      <c:ptCount val="1"/>
                      <c:pt idx="0">
                        <c:v> </c:v>
                      </c:pt>
                    </c:strCache>
                  </c:strRef>
                </c:tx>
                <c:spPr>
                  <a:ln w="28575" cap="rnd">
                    <a:solidFill>
                      <a:schemeClr val="accent1"/>
                    </a:solidFill>
                    <a:round/>
                  </a:ln>
                  <a:effectLst/>
                </c:spPr>
                <c:marker>
                  <c:symbol val="circle"/>
                  <c:size val="10"/>
                  <c:spPr>
                    <a:solidFill>
                      <a:srgbClr val="0E4716"/>
                    </a:solidFill>
                    <a:ln w="9525">
                      <a:noFill/>
                    </a:ln>
                    <a:effectLst/>
                  </c:spPr>
                </c:marker>
                <c:cat>
                  <c:strRef>
                    <c:extLst>
                      <c:ext uri="{02D57815-91ED-43cb-92C2-25804820EDAC}">
                        <c15:formulaRef>
                          <c15:sqref>Tabelle1!$A$2:$A$9</c15:sqref>
                        </c15:formulaRef>
                      </c:ext>
                    </c:extLst>
                    <c:strCache>
                      <c:ptCount val="8"/>
                      <c:pt idx="0">
                        <c:v>2018</c:v>
                      </c:pt>
                      <c:pt idx="1">
                        <c:v>2019</c:v>
                      </c:pt>
                      <c:pt idx="2">
                        <c:v>2020</c:v>
                      </c:pt>
                      <c:pt idx="3">
                        <c:v>2021</c:v>
                      </c:pt>
                      <c:pt idx="4">
                        <c:v>2022</c:v>
                      </c:pt>
                      <c:pt idx="5">
                        <c:v>2023</c:v>
                      </c:pt>
                      <c:pt idx="6">
                        <c:v>2024</c:v>
                      </c:pt>
                      <c:pt idx="7">
                        <c:v>2025</c:v>
                      </c:pt>
                    </c:strCache>
                  </c:strRef>
                </c:cat>
                <c:val>
                  <c:numRef>
                    <c:extLst>
                      <c:ext uri="{02D57815-91ED-43cb-92C2-25804820EDAC}">
                        <c15:formulaRef>
                          <c15:sqref>Tabelle1!$A$2:$A$9</c15:sqref>
                        </c15:formulaRef>
                      </c:ext>
                    </c:extLst>
                    <c:numCache>
                      <c:formatCode>@</c:formatCode>
                      <c:ptCount val="8"/>
                      <c:pt idx="0">
                        <c:v>2018</c:v>
                      </c:pt>
                      <c:pt idx="1">
                        <c:v>2019</c:v>
                      </c:pt>
                      <c:pt idx="2">
                        <c:v>2020</c:v>
                      </c:pt>
                      <c:pt idx="3">
                        <c:v>2021</c:v>
                      </c:pt>
                      <c:pt idx="4">
                        <c:v>2022</c:v>
                      </c:pt>
                      <c:pt idx="5">
                        <c:v>2023</c:v>
                      </c:pt>
                      <c:pt idx="6">
                        <c:v>0</c:v>
                      </c:pt>
                      <c:pt idx="7">
                        <c:v>2025</c:v>
                      </c:pt>
                    </c:numCache>
                  </c:numRef>
                </c:val>
                <c:smooth val="0"/>
                <c:extLst>
                  <c:ext xmlns:c16="http://schemas.microsoft.com/office/drawing/2014/chart" uri="{C3380CC4-5D6E-409C-BE32-E72D297353CC}">
                    <c16:uniqueId val="{00000016-1ABD-40DC-A315-5476D273BF7B}"/>
                  </c:ext>
                </c:extLst>
              </c15:ser>
            </c15:filteredLineSeries>
          </c:ext>
        </c:extLst>
      </c:lineChart>
      <c:catAx>
        <c:axId val="8517796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851776288"/>
        <c:crosses val="autoZero"/>
        <c:auto val="1"/>
        <c:lblAlgn val="ctr"/>
        <c:lblOffset val="1"/>
        <c:noMultiLvlLbl val="0"/>
      </c:catAx>
      <c:valAx>
        <c:axId val="851776288"/>
        <c:scaling>
          <c:orientation val="minMax"/>
          <c:max val="1"/>
          <c:min val="0"/>
        </c:scaling>
        <c:delete val="1"/>
        <c:axPos val="l"/>
        <c:majorGridlines>
          <c:spPr>
            <a:ln w="9525" cap="flat" cmpd="sng" algn="ctr">
              <a:solidFill>
                <a:schemeClr val="tx1">
                  <a:lumMod val="25000"/>
                  <a:lumOff val="75000"/>
                </a:schemeClr>
              </a:solidFill>
              <a:round/>
            </a:ln>
            <a:effectLst/>
          </c:spPr>
        </c:majorGridlines>
        <c:numFmt formatCode="0%" sourceLinked="0"/>
        <c:majorTickMark val="out"/>
        <c:minorTickMark val="none"/>
        <c:tickLblPos val="nextTo"/>
        <c:crossAx val="851779616"/>
        <c:crosses val="autoZero"/>
        <c:crossBetween val="between"/>
        <c:majorUnit val="0.1"/>
      </c:valAx>
      <c:spPr>
        <a:noFill/>
        <a:ln w="25400">
          <a:noFill/>
        </a:ln>
        <a:effectLst/>
      </c:spPr>
    </c:plotArea>
    <c:legend>
      <c:legendPos val="b"/>
      <c:layout>
        <c:manualLayout>
          <c:xMode val="edge"/>
          <c:yMode val="edge"/>
          <c:x val="2.8867072416205189E-2"/>
          <c:y val="0.92651756425951248"/>
          <c:w val="0.91235035101674022"/>
          <c:h val="7.24114257841741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de-D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40525292534622E-2"/>
          <c:y val="3.692738057358419E-2"/>
          <c:w val="0.90960312412639965"/>
          <c:h val="0.83216367931778279"/>
        </c:manualLayout>
      </c:layout>
      <c:barChart>
        <c:barDir val="col"/>
        <c:grouping val="clustered"/>
        <c:varyColors val="0"/>
        <c:ser>
          <c:idx val="0"/>
          <c:order val="0"/>
          <c:tx>
            <c:strRef>
              <c:f>Tabelle1!$B$1</c:f>
              <c:strCache>
                <c:ptCount val="1"/>
                <c:pt idx="0">
                  <c:v>keine Partei</c:v>
                </c:pt>
              </c:strCache>
            </c:strRef>
          </c:tx>
          <c:spPr>
            <a:solidFill>
              <a:srgbClr val="1B3655"/>
            </a:solidFill>
            <a:ln w="34925">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1B3655"/>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Tabelle1!$A$2:$A$3</c:f>
              <c:strCache>
                <c:ptCount val="2"/>
                <c:pt idx="0">
                  <c:v>2018</c:v>
                </c:pt>
                <c:pt idx="1">
                  <c:v>2025</c:v>
                </c:pt>
              </c:strCache>
            </c:strRef>
          </c:cat>
          <c:val>
            <c:numRef>
              <c:f>Tabelle1!$B$2:$B$3</c:f>
              <c:numCache>
                <c:formatCode>0%</c:formatCode>
                <c:ptCount val="2"/>
                <c:pt idx="0">
                  <c:v>0.13</c:v>
                </c:pt>
                <c:pt idx="1">
                  <c:v>0.37</c:v>
                </c:pt>
              </c:numCache>
            </c:numRef>
          </c:val>
          <c:extLst xmlns:c15="http://schemas.microsoft.com/office/drawing/2012/chart">
            <c:ext xmlns:c16="http://schemas.microsoft.com/office/drawing/2014/chart" uri="{C3380CC4-5D6E-409C-BE32-E72D297353CC}">
              <c16:uniqueId val="{00000000-4546-43B6-A76B-552F4C86411F}"/>
            </c:ext>
          </c:extLst>
        </c:ser>
        <c:dLbls>
          <c:showLegendKey val="0"/>
          <c:showVal val="0"/>
          <c:showCatName val="0"/>
          <c:showSerName val="0"/>
          <c:showPercent val="0"/>
          <c:showBubbleSize val="0"/>
        </c:dLbls>
        <c:gapWidth val="150"/>
        <c:axId val="851779616"/>
        <c:axId val="851776288"/>
      </c:barChart>
      <c:catAx>
        <c:axId val="8517796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851776288"/>
        <c:crosses val="autoZero"/>
        <c:auto val="1"/>
        <c:lblAlgn val="ctr"/>
        <c:lblOffset val="1"/>
        <c:noMultiLvlLbl val="0"/>
      </c:catAx>
      <c:valAx>
        <c:axId val="851776288"/>
        <c:scaling>
          <c:orientation val="minMax"/>
          <c:max val="1"/>
          <c:min val="0"/>
        </c:scaling>
        <c:delete val="1"/>
        <c:axPos val="l"/>
        <c:majorGridlines>
          <c:spPr>
            <a:ln w="9525" cap="flat" cmpd="sng" algn="ctr">
              <a:solidFill>
                <a:schemeClr val="tx1">
                  <a:lumMod val="25000"/>
                  <a:lumOff val="75000"/>
                </a:schemeClr>
              </a:solidFill>
              <a:round/>
            </a:ln>
            <a:effectLst/>
          </c:spPr>
        </c:majorGridlines>
        <c:numFmt formatCode="0%" sourceLinked="0"/>
        <c:majorTickMark val="out"/>
        <c:minorTickMark val="none"/>
        <c:tickLblPos val="nextTo"/>
        <c:crossAx val="851779616"/>
        <c:crosses val="autoZero"/>
        <c:crossBetween val="between"/>
        <c:majorUnit val="0.1"/>
      </c:valAx>
      <c:spPr>
        <a:noFill/>
        <a:ln w="25400">
          <a:noFill/>
        </a:ln>
        <a:effectLst/>
      </c:spPr>
    </c:plotArea>
    <c:legend>
      <c:legendPos val="b"/>
      <c:layout>
        <c:manualLayout>
          <c:xMode val="edge"/>
          <c:yMode val="edge"/>
          <c:x val="0.20614881431966936"/>
          <c:y val="0.96165614373813801"/>
          <c:w val="0.69193446864580177"/>
          <c:h val="3.834385626186204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de-D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40525292534622E-2"/>
          <c:y val="2.1754269471015608E-2"/>
          <c:w val="0.92585571025519675"/>
          <c:h val="0.91908599040156946"/>
        </c:manualLayout>
      </c:layout>
      <c:lineChart>
        <c:grouping val="standard"/>
        <c:varyColors val="0"/>
        <c:ser>
          <c:idx val="1"/>
          <c:order val="1"/>
          <c:tx>
            <c:strRef>
              <c:f>Tabelle1!$C$1</c:f>
              <c:strCache>
                <c:ptCount val="1"/>
                <c:pt idx="0">
                  <c:v>oberes Einkommensdrittel</c:v>
                </c:pt>
              </c:strCache>
            </c:strRef>
          </c:tx>
          <c:spPr>
            <a:ln w="25400" cap="flat" cmpd="sng" algn="ctr">
              <a:solidFill>
                <a:srgbClr val="0E4716"/>
              </a:solidFill>
              <a:miter lim="800000"/>
            </a:ln>
            <a:effectLst/>
          </c:spPr>
          <c:marker>
            <c:symbol val="circle"/>
            <c:size val="6"/>
            <c:spPr>
              <a:solidFill>
                <a:srgbClr val="0E4716"/>
              </a:solidFill>
              <a:ln w="9525" cap="flat" cmpd="sng" algn="ctr">
                <a:noFill/>
                <a:round/>
              </a:ln>
              <a:effectLst/>
            </c:spPr>
          </c:marker>
          <c:dPt>
            <c:idx val="2"/>
            <c:marker>
              <c:symbol val="circle"/>
              <c:size val="6"/>
              <c:spPr>
                <a:solidFill>
                  <a:srgbClr val="0E4716"/>
                </a:solidFill>
                <a:ln w="9525" cap="flat" cmpd="sng" algn="ctr">
                  <a:noFill/>
                  <a:round/>
                </a:ln>
                <a:effectLst/>
              </c:spPr>
            </c:marker>
            <c:bubble3D val="0"/>
            <c:spPr>
              <a:ln w="25400" cap="flat" cmpd="sng" algn="ctr">
                <a:solidFill>
                  <a:srgbClr val="0E4716"/>
                </a:solidFill>
                <a:miter lim="800000"/>
              </a:ln>
              <a:effectLst/>
            </c:spPr>
            <c:extLst>
              <c:ext xmlns:c16="http://schemas.microsoft.com/office/drawing/2014/chart" uri="{C3380CC4-5D6E-409C-BE32-E72D297353CC}">
                <c16:uniqueId val="{00000001-AAE8-4734-9E04-87DC4A785D09}"/>
              </c:ext>
            </c:extLst>
          </c:dPt>
          <c:dLbls>
            <c:dLbl>
              <c:idx val="1"/>
              <c:layout>
                <c:manualLayout>
                  <c:x val="-2.6046654368296441E-2"/>
                  <c:y val="-4.74971634720828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E8-4734-9E04-87DC4A785D09}"/>
                </c:ext>
              </c:extLst>
            </c:dLbl>
            <c:dLbl>
              <c:idx val="4"/>
              <c:layout>
                <c:manualLayout>
                  <c:x val="-2.4502468023183708E-2"/>
                  <c:y val="-5.02387087192364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AE8-4734-9E04-87DC4A785D0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E4716"/>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Tabelle1!$A$2:$A$9</c:f>
              <c:numCache>
                <c:formatCode>General</c:formatCode>
                <c:ptCount val="8"/>
                <c:pt idx="0">
                  <c:v>2018</c:v>
                </c:pt>
                <c:pt idx="1">
                  <c:v>2019</c:v>
                </c:pt>
                <c:pt idx="2">
                  <c:v>2020</c:v>
                </c:pt>
                <c:pt idx="3">
                  <c:v>2021</c:v>
                </c:pt>
                <c:pt idx="4">
                  <c:v>2022</c:v>
                </c:pt>
                <c:pt idx="5">
                  <c:v>2023</c:v>
                </c:pt>
                <c:pt idx="6">
                  <c:v>2024</c:v>
                </c:pt>
                <c:pt idx="7">
                  <c:v>2025</c:v>
                </c:pt>
              </c:numCache>
            </c:numRef>
          </c:cat>
          <c:val>
            <c:numRef>
              <c:f>Tabelle1!$C$2:$C$9</c:f>
              <c:numCache>
                <c:formatCode>0%</c:formatCode>
                <c:ptCount val="8"/>
                <c:pt idx="0">
                  <c:v>0.85</c:v>
                </c:pt>
                <c:pt idx="1">
                  <c:v>0.67</c:v>
                </c:pt>
                <c:pt idx="2">
                  <c:v>0.78</c:v>
                </c:pt>
                <c:pt idx="3">
                  <c:v>0.64</c:v>
                </c:pt>
                <c:pt idx="4">
                  <c:v>0.45</c:v>
                </c:pt>
                <c:pt idx="5">
                  <c:v>0.52</c:v>
                </c:pt>
                <c:pt idx="6">
                  <c:v>0.6</c:v>
                </c:pt>
                <c:pt idx="7">
                  <c:v>0.5</c:v>
                </c:pt>
              </c:numCache>
            </c:numRef>
          </c:val>
          <c:smooth val="0"/>
          <c:extLst>
            <c:ext xmlns:c16="http://schemas.microsoft.com/office/drawing/2014/chart" uri="{C3380CC4-5D6E-409C-BE32-E72D297353CC}">
              <c16:uniqueId val="{00000007-AAE8-4734-9E04-87DC4A785D09}"/>
            </c:ext>
          </c:extLst>
        </c:ser>
        <c:ser>
          <c:idx val="2"/>
          <c:order val="2"/>
          <c:tx>
            <c:strRef>
              <c:f>Tabelle1!$D$1</c:f>
              <c:strCache>
                <c:ptCount val="1"/>
                <c:pt idx="0">
                  <c:v>mittleres Einkommensdrittel</c:v>
                </c:pt>
              </c:strCache>
            </c:strRef>
          </c:tx>
          <c:spPr>
            <a:ln w="25400" cap="flat" cmpd="sng" algn="ctr">
              <a:solidFill>
                <a:srgbClr val="366DAA"/>
              </a:solidFill>
              <a:miter lim="800000"/>
            </a:ln>
            <a:effectLst/>
          </c:spPr>
          <c:marker>
            <c:symbol val="circle"/>
            <c:size val="6"/>
            <c:spPr>
              <a:solidFill>
                <a:srgbClr val="366DAA"/>
              </a:solidFill>
              <a:ln w="9525" cap="flat" cmpd="sng" algn="ctr">
                <a:noFill/>
                <a:round/>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AE8-4734-9E04-87DC4A785D09}"/>
                </c:ext>
              </c:extLst>
            </c:dLbl>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AE8-4734-9E04-87DC4A785D09}"/>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AE8-4734-9E04-87DC4A785D09}"/>
                </c:ext>
              </c:extLst>
            </c:dLbl>
            <c:dLbl>
              <c:idx val="4"/>
              <c:layout>
                <c:manualLayout>
                  <c:x val="-2.5274561195740088E-2"/>
                  <c:y val="-4.06433003541990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AE8-4734-9E04-87DC4A785D09}"/>
                </c:ext>
              </c:extLst>
            </c:dLbl>
            <c:dLbl>
              <c:idx val="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AE8-4734-9E04-87DC4A785D09}"/>
                </c:ext>
              </c:extLst>
            </c:dLbl>
            <c:dLbl>
              <c:idx val="6"/>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AE8-4734-9E04-87DC4A785D09}"/>
                </c:ext>
              </c:extLst>
            </c:dLbl>
            <c:dLbl>
              <c:idx val="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8BA-4663-8B61-2C9AF069AE4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66DAA"/>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Tabelle1!$A$2:$A$9</c:f>
              <c:numCache>
                <c:formatCode>General</c:formatCode>
                <c:ptCount val="8"/>
                <c:pt idx="0">
                  <c:v>2018</c:v>
                </c:pt>
                <c:pt idx="1">
                  <c:v>2019</c:v>
                </c:pt>
                <c:pt idx="2">
                  <c:v>2020</c:v>
                </c:pt>
                <c:pt idx="3">
                  <c:v>2021</c:v>
                </c:pt>
                <c:pt idx="4">
                  <c:v>2022</c:v>
                </c:pt>
                <c:pt idx="5">
                  <c:v>2023</c:v>
                </c:pt>
                <c:pt idx="6">
                  <c:v>2024</c:v>
                </c:pt>
                <c:pt idx="7">
                  <c:v>2025</c:v>
                </c:pt>
              </c:numCache>
            </c:numRef>
          </c:cat>
          <c:val>
            <c:numRef>
              <c:f>Tabelle1!$D$2:$D$9</c:f>
              <c:numCache>
                <c:formatCode>0%</c:formatCode>
                <c:ptCount val="8"/>
                <c:pt idx="0">
                  <c:v>0.66</c:v>
                </c:pt>
                <c:pt idx="1">
                  <c:v>0.56000000000000005</c:v>
                </c:pt>
                <c:pt idx="2">
                  <c:v>0.7</c:v>
                </c:pt>
                <c:pt idx="3">
                  <c:v>0.53</c:v>
                </c:pt>
                <c:pt idx="4">
                  <c:v>0.34</c:v>
                </c:pt>
                <c:pt idx="5">
                  <c:v>0.41</c:v>
                </c:pt>
                <c:pt idx="6">
                  <c:v>0.48</c:v>
                </c:pt>
                <c:pt idx="7">
                  <c:v>0.38</c:v>
                </c:pt>
              </c:numCache>
            </c:numRef>
          </c:val>
          <c:smooth val="0"/>
          <c:extLst>
            <c:ext xmlns:c16="http://schemas.microsoft.com/office/drawing/2014/chart" uri="{C3380CC4-5D6E-409C-BE32-E72D297353CC}">
              <c16:uniqueId val="{00000010-AAE8-4734-9E04-87DC4A785D09}"/>
            </c:ext>
          </c:extLst>
        </c:ser>
        <c:ser>
          <c:idx val="3"/>
          <c:order val="3"/>
          <c:tx>
            <c:strRef>
              <c:f>Tabelle1!$E$1</c:f>
              <c:strCache>
                <c:ptCount val="1"/>
                <c:pt idx="0">
                  <c:v>unteres Einkommensdrittel</c:v>
                </c:pt>
              </c:strCache>
            </c:strRef>
          </c:tx>
          <c:spPr>
            <a:ln w="25400" cap="flat" cmpd="sng" algn="ctr">
              <a:solidFill>
                <a:srgbClr val="780F1B"/>
              </a:solidFill>
              <a:miter lim="800000"/>
            </a:ln>
            <a:effectLst/>
          </c:spPr>
          <c:marker>
            <c:symbol val="circle"/>
            <c:size val="6"/>
            <c:spPr>
              <a:solidFill>
                <a:srgbClr val="780F1B"/>
              </a:solidFill>
              <a:ln w="9525" cap="flat" cmpd="sng" algn="ctr">
                <a:noFill/>
                <a:round/>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AE8-4734-9E04-87DC4A785D09}"/>
                </c:ext>
              </c:extLst>
            </c:dLbl>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AAE8-4734-9E04-87DC4A785D09}"/>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AE8-4734-9E04-87DC4A785D09}"/>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AAE8-4734-9E04-87DC4A785D09}"/>
                </c:ext>
              </c:extLst>
            </c:dLbl>
            <c:dLbl>
              <c:idx val="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AE8-4734-9E04-87DC4A785D09}"/>
                </c:ext>
              </c:extLst>
            </c:dLbl>
            <c:dLbl>
              <c:idx val="6"/>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8BA-4663-8B61-2C9AF069AE45}"/>
                </c:ext>
              </c:extLst>
            </c:dLbl>
            <c:dLbl>
              <c:idx val="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8BA-4663-8B61-2C9AF069AE4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780F1B"/>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Tabelle1!$A$2:$A$9</c:f>
              <c:numCache>
                <c:formatCode>General</c:formatCode>
                <c:ptCount val="8"/>
                <c:pt idx="0">
                  <c:v>2018</c:v>
                </c:pt>
                <c:pt idx="1">
                  <c:v>2019</c:v>
                </c:pt>
                <c:pt idx="2">
                  <c:v>2020</c:v>
                </c:pt>
                <c:pt idx="3">
                  <c:v>2021</c:v>
                </c:pt>
                <c:pt idx="4">
                  <c:v>2022</c:v>
                </c:pt>
                <c:pt idx="5">
                  <c:v>2023</c:v>
                </c:pt>
                <c:pt idx="6">
                  <c:v>2024</c:v>
                </c:pt>
                <c:pt idx="7">
                  <c:v>2025</c:v>
                </c:pt>
              </c:numCache>
            </c:numRef>
          </c:cat>
          <c:val>
            <c:numRef>
              <c:f>Tabelle1!$E$2:$E$9</c:f>
              <c:numCache>
                <c:formatCode>0%</c:formatCode>
                <c:ptCount val="8"/>
                <c:pt idx="0">
                  <c:v>0.49</c:v>
                </c:pt>
                <c:pt idx="1">
                  <c:v>0.36</c:v>
                </c:pt>
                <c:pt idx="2">
                  <c:v>0.43</c:v>
                </c:pt>
                <c:pt idx="3">
                  <c:v>0.38</c:v>
                </c:pt>
                <c:pt idx="4">
                  <c:v>0.28999999999999998</c:v>
                </c:pt>
                <c:pt idx="5">
                  <c:v>0.24</c:v>
                </c:pt>
                <c:pt idx="6">
                  <c:v>0.21</c:v>
                </c:pt>
                <c:pt idx="7">
                  <c:v>0.19</c:v>
                </c:pt>
              </c:numCache>
            </c:numRef>
          </c:val>
          <c:smooth val="0"/>
          <c:extLst>
            <c:ext xmlns:c16="http://schemas.microsoft.com/office/drawing/2014/chart" uri="{C3380CC4-5D6E-409C-BE32-E72D297353CC}">
              <c16:uniqueId val="{00000017-AAE8-4734-9E04-87DC4A785D09}"/>
            </c:ext>
          </c:extLst>
        </c:ser>
        <c:dLbls>
          <c:showLegendKey val="0"/>
          <c:showVal val="0"/>
          <c:showCatName val="0"/>
          <c:showSerName val="0"/>
          <c:showPercent val="0"/>
          <c:showBubbleSize val="0"/>
        </c:dLbls>
        <c:marker val="1"/>
        <c:smooth val="0"/>
        <c:axId val="851779616"/>
        <c:axId val="851776288"/>
        <c:extLst>
          <c:ext xmlns:c15="http://schemas.microsoft.com/office/drawing/2012/chart" uri="{02D57815-91ED-43cb-92C2-25804820EDAC}">
            <c15:filteredLineSeries>
              <c15:ser>
                <c:idx val="0"/>
                <c:order val="0"/>
                <c:tx>
                  <c:strRef>
                    <c:extLst>
                      <c:ext uri="{02D57815-91ED-43cb-92C2-25804820EDAC}">
                        <c15:formulaRef>
                          <c15:sqref>Tabelle1!$A$1</c15:sqref>
                        </c15:formulaRef>
                      </c:ext>
                    </c:extLst>
                    <c:strCache>
                      <c:ptCount val="1"/>
                      <c:pt idx="0">
                        <c:v> </c:v>
                      </c:pt>
                    </c:strCache>
                  </c:strRef>
                </c:tx>
                <c:spPr>
                  <a:ln w="38100" cap="flat" cmpd="dbl" algn="ctr">
                    <a:solidFill>
                      <a:schemeClr val="accent1"/>
                    </a:solidFill>
                    <a:miter lim="800000"/>
                  </a:ln>
                  <a:effectLst/>
                </c:spPr>
                <c:marker>
                  <c:symbol val="circle"/>
                  <c:size val="6"/>
                  <c:spPr>
                    <a:solidFill>
                      <a:schemeClr val="accent1"/>
                    </a:solidFill>
                    <a:ln w="9525" cap="flat" cmpd="sng" algn="ctr">
                      <a:solidFill>
                        <a:schemeClr val="lt1"/>
                      </a:solidFill>
                      <a:round/>
                    </a:ln>
                    <a:effectLst/>
                  </c:spPr>
                </c:marker>
                <c:cat>
                  <c:numRef>
                    <c:extLst>
                      <c:ext uri="{02D57815-91ED-43cb-92C2-25804820EDAC}">
                        <c15:formulaRef>
                          <c15:sqref>Tabelle1!$A$2:$A$9</c15:sqref>
                        </c15:formulaRef>
                      </c:ext>
                    </c:extLst>
                    <c:numCache>
                      <c:formatCode>General</c:formatCode>
                      <c:ptCount val="8"/>
                      <c:pt idx="0">
                        <c:v>2018</c:v>
                      </c:pt>
                      <c:pt idx="1">
                        <c:v>2019</c:v>
                      </c:pt>
                      <c:pt idx="2">
                        <c:v>2020</c:v>
                      </c:pt>
                      <c:pt idx="3">
                        <c:v>2021</c:v>
                      </c:pt>
                      <c:pt idx="4">
                        <c:v>2022</c:v>
                      </c:pt>
                      <c:pt idx="5">
                        <c:v>2023</c:v>
                      </c:pt>
                      <c:pt idx="6">
                        <c:v>2024</c:v>
                      </c:pt>
                      <c:pt idx="7">
                        <c:v>2025</c:v>
                      </c:pt>
                    </c:numCache>
                  </c:numRef>
                </c:cat>
                <c:val>
                  <c:numRef>
                    <c:extLst>
                      <c:ext uri="{02D57815-91ED-43cb-92C2-25804820EDAC}">
                        <c15:formulaRef>
                          <c15:sqref>Tabelle1!$A$2:$A$9</c15:sqref>
                        </c15:formulaRef>
                      </c:ext>
                    </c:extLst>
                    <c:numCache>
                      <c:formatCode>General</c:formatCode>
                      <c:ptCount val="8"/>
                      <c:pt idx="0">
                        <c:v>2018</c:v>
                      </c:pt>
                      <c:pt idx="1">
                        <c:v>2019</c:v>
                      </c:pt>
                      <c:pt idx="2">
                        <c:v>2020</c:v>
                      </c:pt>
                      <c:pt idx="3">
                        <c:v>2021</c:v>
                      </c:pt>
                      <c:pt idx="4">
                        <c:v>2022</c:v>
                      </c:pt>
                      <c:pt idx="5">
                        <c:v>2023</c:v>
                      </c:pt>
                      <c:pt idx="6">
                        <c:v>2024</c:v>
                      </c:pt>
                      <c:pt idx="7">
                        <c:v>2025</c:v>
                      </c:pt>
                    </c:numCache>
                  </c:numRef>
                </c:val>
                <c:smooth val="0"/>
                <c:extLst>
                  <c:ext xmlns:c16="http://schemas.microsoft.com/office/drawing/2014/chart" uri="{C3380CC4-5D6E-409C-BE32-E72D297353CC}">
                    <c16:uniqueId val="{00000018-AAE8-4734-9E04-87DC4A785D09}"/>
                  </c:ext>
                </c:extLst>
              </c15:ser>
            </c15:filteredLineSeries>
          </c:ext>
        </c:extLst>
      </c:lineChart>
      <c:catAx>
        <c:axId val="851779616"/>
        <c:scaling>
          <c:orientation val="minMax"/>
        </c:scaling>
        <c:delete val="0"/>
        <c:axPos val="b"/>
        <c:majorGridlines>
          <c:spPr>
            <a:ln w="9525" cap="flat" cmpd="sng" algn="ctr">
              <a:solidFill>
                <a:srgbClr val="E9E9E9">
                  <a:alpha val="31765"/>
                </a:srgb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de-DE"/>
          </a:p>
        </c:txPr>
        <c:crossAx val="851776288"/>
        <c:crosses val="autoZero"/>
        <c:auto val="1"/>
        <c:lblAlgn val="ctr"/>
        <c:lblOffset val="1"/>
        <c:noMultiLvlLbl val="0"/>
      </c:catAx>
      <c:valAx>
        <c:axId val="851776288"/>
        <c:scaling>
          <c:orientation val="minMax"/>
          <c:max val="1"/>
          <c:min val="0"/>
        </c:scaling>
        <c:delete val="0"/>
        <c:axPos val="l"/>
        <c:majorGridlines>
          <c:spPr>
            <a:ln w="9525" cap="flat" cmpd="sng" algn="ctr">
              <a:solidFill>
                <a:srgbClr val="E9E9E9">
                  <a:alpha val="70000"/>
                </a:srgbClr>
              </a:solidFill>
              <a:round/>
            </a:ln>
            <a:effectLst/>
          </c:spPr>
        </c:majorGridlines>
        <c:numFmt formatCode="0%" sourceLinked="0"/>
        <c:majorTickMark val="none"/>
        <c:minorTickMark val="none"/>
        <c:tickLblPos val="nextTo"/>
        <c:spPr>
          <a:noFill/>
          <a:ln w="3175" cap="flat" cmpd="sng" algn="ctr">
            <a:solidFill>
              <a:srgbClr val="E9E9E9"/>
            </a:solidFill>
            <a:round/>
            <a:tailEnd type="none" w="med" len="lg"/>
          </a:ln>
          <a:effectLst/>
        </c:spPr>
        <c:txPr>
          <a:bodyPr rot="-60000000" spcFirstLastPara="1" vertOverflow="ellipsis" vert="horz" wrap="square" anchor="ctr" anchorCtr="1"/>
          <a:lstStyle/>
          <a:p>
            <a:pPr>
              <a:defRPr sz="1300" b="0" i="0" u="none" strike="noStrike" kern="1200" baseline="0">
                <a:solidFill>
                  <a:schemeClr val="bg1">
                    <a:lumMod val="65000"/>
                  </a:schemeClr>
                </a:solidFill>
                <a:latin typeface="+mn-lt"/>
                <a:ea typeface="+mn-ea"/>
                <a:cs typeface="+mn-cs"/>
              </a:defRPr>
            </a:pPr>
            <a:endParaRPr lang="de-DE"/>
          </a:p>
        </c:txPr>
        <c:crossAx val="851779616"/>
        <c:crosses val="autoZero"/>
        <c:crossBetween val="between"/>
        <c:majorUnit val="0.1"/>
      </c:valAx>
      <c:spPr>
        <a:noFill/>
        <a:ln>
          <a:solidFill>
            <a:srgbClr val="E9E9E9"/>
          </a:solidFill>
        </a:ln>
        <a:effectLst/>
      </c:spPr>
    </c:plotArea>
    <c:legend>
      <c:legendPos val="t"/>
      <c:layout>
        <c:manualLayout>
          <c:xMode val="edge"/>
          <c:yMode val="edge"/>
          <c:x val="7.5417209968975232E-2"/>
          <c:y val="0.79359531856324039"/>
          <c:w val="0.28408846072100613"/>
          <c:h val="0.1445713725287682"/>
        </c:manualLayout>
      </c:layout>
      <c:overlay val="0"/>
      <c:spPr>
        <a:solidFill>
          <a:schemeClr val="bg1"/>
        </a:solid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9413412685310465"/>
        </c:manualLayout>
      </c:layout>
      <c:barChart>
        <c:barDir val="col"/>
        <c:grouping val="percentStacked"/>
        <c:varyColors val="0"/>
        <c:ser>
          <c:idx val="0"/>
          <c:order val="0"/>
          <c:tx>
            <c:strRef>
              <c:f>Tabelle1!$C$2</c:f>
              <c:strCache>
                <c:ptCount val="1"/>
                <c:pt idx="0">
                  <c:v>sehr</c:v>
                </c:pt>
              </c:strCache>
            </c:strRef>
          </c:tx>
          <c:spPr>
            <a:solidFill>
              <a:srgbClr val="1B3655"/>
            </a:solidFill>
            <a:ln>
              <a:noFill/>
            </a:ln>
            <a:effectLst/>
          </c:spPr>
          <c:invertIfNegative val="0"/>
          <c:dLbls>
            <c:dLbl>
              <c:idx val="0"/>
              <c:tx>
                <c:rich>
                  <a:bodyPr/>
                  <a:lstStyle/>
                  <a:p>
                    <a:fld id="{8F06B1F7-1FD5-45AF-9973-9E4446CBCD45}"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39295256103029591"/>
                      <c:h val="9.707637662063455E-2"/>
                    </c:manualLayout>
                  </c15:layout>
                  <c15:dlblFieldTable/>
                  <c15:showDataLabelsRange val="0"/>
                </c:ext>
                <c:ext xmlns:c16="http://schemas.microsoft.com/office/drawing/2014/chart" uri="{C3380CC4-5D6E-409C-BE32-E72D297353CC}">
                  <c16:uniqueId val="{00000001-D075-4A67-A318-F493EF84202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Tabelle1!$B$3:$B$3</c:f>
              <c:strCache>
                <c:ptCount val="1"/>
                <c:pt idx="0">
                  <c:v>pol. System funktioniert sehr/ziemlich gut</c:v>
                </c:pt>
              </c:strCache>
            </c:strRef>
          </c:cat>
          <c:val>
            <c:numRef>
              <c:f>Tabelle1!$C$3:$C$3</c:f>
              <c:numCache>
                <c:formatCode>0</c:formatCode>
                <c:ptCount val="1"/>
                <c:pt idx="0">
                  <c:v>35</c:v>
                </c:pt>
              </c:numCache>
            </c:numRef>
          </c:val>
          <c:extLst>
            <c:ext xmlns:c16="http://schemas.microsoft.com/office/drawing/2014/chart" uri="{C3380CC4-5D6E-409C-BE32-E72D297353CC}">
              <c16:uniqueId val="{00000002-D075-4A67-A318-F493EF84202D}"/>
            </c:ext>
          </c:extLst>
        </c:ser>
        <c:ser>
          <c:idx val="1"/>
          <c:order val="1"/>
          <c:tx>
            <c:strRef>
              <c:f>Tabelle1!$D$2</c:f>
              <c:strCache>
                <c:ptCount val="1"/>
                <c:pt idx="0">
                  <c:v>ziemlich</c:v>
                </c:pt>
              </c:strCache>
            </c:strRef>
          </c:tx>
          <c:spPr>
            <a:solidFill>
              <a:schemeClr val="tx2">
                <a:lumMod val="60000"/>
                <a:lumOff val="40000"/>
              </a:schemeClr>
            </a:solidFill>
            <a:ln>
              <a:noFill/>
            </a:ln>
            <a:effectLst/>
          </c:spPr>
          <c:invertIfNegative val="0"/>
          <c:dPt>
            <c:idx val="0"/>
            <c:invertIfNegative val="0"/>
            <c:bubble3D val="0"/>
            <c:spPr>
              <a:noFill/>
              <a:ln>
                <a:noFill/>
              </a:ln>
              <a:effectLst/>
            </c:spPr>
            <c:extLst>
              <c:ext xmlns:c16="http://schemas.microsoft.com/office/drawing/2014/chart" uri="{C3380CC4-5D6E-409C-BE32-E72D297353CC}">
                <c16:uniqueId val="{00000004-D075-4A67-A318-F493EF84202D}"/>
              </c:ext>
            </c:extLst>
          </c:dPt>
          <c:cat>
            <c:strRef>
              <c:f>Tabelle1!$B$3:$B$3</c:f>
              <c:strCache>
                <c:ptCount val="1"/>
                <c:pt idx="0">
                  <c:v>pol. System funktioniert sehr/ziemlich gut</c:v>
                </c:pt>
              </c:strCache>
            </c:strRef>
          </c:cat>
          <c:val>
            <c:numRef>
              <c:f>Tabelle1!$D$3:$D$3</c:f>
              <c:numCache>
                <c:formatCode>0</c:formatCode>
                <c:ptCount val="1"/>
                <c:pt idx="0">
                  <c:v>14</c:v>
                </c:pt>
              </c:numCache>
            </c:numRef>
          </c:val>
          <c:extLst>
            <c:ext xmlns:c16="http://schemas.microsoft.com/office/drawing/2014/chart" uri="{C3380CC4-5D6E-409C-BE32-E72D297353CC}">
              <c16:uniqueId val="{00000005-D075-4A67-A318-F493EF84202D}"/>
            </c:ext>
          </c:extLst>
        </c:ser>
        <c:ser>
          <c:idx val="3"/>
          <c:order val="2"/>
          <c:tx>
            <c:strRef>
              <c:f>Tabelle1!$E$2</c:f>
              <c:strCache>
                <c:ptCount val="1"/>
                <c:pt idx="0">
                  <c:v>wenig</c:v>
                </c:pt>
              </c:strCache>
            </c:strRef>
          </c:tx>
          <c:spPr>
            <a:noFill/>
            <a:ln>
              <a:noFill/>
            </a:ln>
            <a:effectLst/>
          </c:spPr>
          <c:invertIfNegative val="0"/>
          <c:cat>
            <c:strRef>
              <c:f>Tabelle1!$B$3:$B$3</c:f>
              <c:strCache>
                <c:ptCount val="1"/>
                <c:pt idx="0">
                  <c:v>pol. System funktioniert sehr/ziemlich gut</c:v>
                </c:pt>
              </c:strCache>
            </c:strRef>
          </c:cat>
          <c:val>
            <c:numRef>
              <c:f>Tabelle1!$E$3:$E$3</c:f>
              <c:numCache>
                <c:formatCode>0</c:formatCode>
                <c:ptCount val="1"/>
                <c:pt idx="0">
                  <c:v>10</c:v>
                </c:pt>
              </c:numCache>
            </c:numRef>
          </c:val>
          <c:extLst>
            <c:ext xmlns:c16="http://schemas.microsoft.com/office/drawing/2014/chart" uri="{C3380CC4-5D6E-409C-BE32-E72D297353CC}">
              <c16:uniqueId val="{00000008-D075-4A67-A318-F493EF84202D}"/>
            </c:ext>
          </c:extLst>
        </c:ser>
        <c:ser>
          <c:idx val="2"/>
          <c:order val="3"/>
          <c:tx>
            <c:strRef>
              <c:f>Tabelle1!$F$2</c:f>
              <c:strCache>
                <c:ptCount val="1"/>
                <c:pt idx="0">
                  <c:v>w.n. / k.A.</c:v>
                </c:pt>
              </c:strCache>
            </c:strRef>
          </c:tx>
          <c:spPr>
            <a:noFill/>
            <a:ln>
              <a:noFill/>
            </a:ln>
            <a:effectLst/>
          </c:spPr>
          <c:invertIfNegative val="0"/>
          <c:cat>
            <c:strRef>
              <c:f>Tabelle1!$B$3:$B$3</c:f>
              <c:strCache>
                <c:ptCount val="1"/>
                <c:pt idx="0">
                  <c:v>pol. System funktioniert sehr/ziemlich gut</c:v>
                </c:pt>
              </c:strCache>
            </c:strRef>
          </c:cat>
          <c:val>
            <c:numRef>
              <c:f>Tabelle1!$F$3:$F$3</c:f>
              <c:numCache>
                <c:formatCode>0</c:formatCode>
                <c:ptCount val="1"/>
                <c:pt idx="0">
                  <c:v>41</c:v>
                </c:pt>
              </c:numCache>
            </c:numRef>
          </c:val>
          <c:extLst>
            <c:ext xmlns:c16="http://schemas.microsoft.com/office/drawing/2014/chart" uri="{C3380CC4-5D6E-409C-BE32-E72D297353CC}">
              <c16:uniqueId val="{0000000B-D075-4A67-A318-F493EF84202D}"/>
            </c:ext>
          </c:extLst>
        </c:ser>
        <c:dLbls>
          <c:showLegendKey val="0"/>
          <c:showVal val="0"/>
          <c:showCatName val="0"/>
          <c:showSerName val="0"/>
          <c:showPercent val="0"/>
          <c:showBubbleSize val="0"/>
        </c:dLbls>
        <c:gapWidth val="50"/>
        <c:overlap val="100"/>
        <c:axId val="1947468351"/>
        <c:axId val="1951298399"/>
      </c:barChart>
      <c:catAx>
        <c:axId val="1947468351"/>
        <c:scaling>
          <c:orientation val="minMax"/>
        </c:scaling>
        <c:delete val="1"/>
        <c:axPos val="b"/>
        <c:numFmt formatCode="General" sourceLinked="1"/>
        <c:majorTickMark val="none"/>
        <c:minorTickMark val="none"/>
        <c:tickLblPos val="nextTo"/>
        <c:crossAx val="1951298399"/>
        <c:crossesAt val="0"/>
        <c:auto val="1"/>
        <c:lblAlgn val="ctr"/>
        <c:lblOffset val="100"/>
        <c:noMultiLvlLbl val="0"/>
      </c:catAx>
      <c:valAx>
        <c:axId val="1951298399"/>
        <c:scaling>
          <c:orientation val="minMax"/>
          <c:max val="1"/>
          <c:min val="0"/>
        </c:scaling>
        <c:delete val="1"/>
        <c:axPos val="l"/>
        <c:majorGridlines>
          <c:spPr>
            <a:ln w="9525" cap="flat" cmpd="sng" algn="ctr">
              <a:solidFill>
                <a:schemeClr val="bg1">
                  <a:lumMod val="65000"/>
                </a:schemeClr>
              </a:solidFill>
              <a:round/>
            </a:ln>
            <a:effectLst/>
          </c:spPr>
        </c:majorGridlines>
        <c:numFmt formatCode="0%" sourceLinked="1"/>
        <c:majorTickMark val="none"/>
        <c:minorTickMark val="none"/>
        <c:tickLblPos val="low"/>
        <c:crossAx val="1947468351"/>
        <c:crosses val="autoZero"/>
        <c:crossBetween val="between"/>
        <c:majorUnit val="0.25"/>
      </c:valAx>
      <c:spPr>
        <a:noFill/>
        <a:ln>
          <a:solidFill>
            <a:schemeClr val="tx1">
              <a:lumMod val="25000"/>
              <a:lumOff val="75000"/>
            </a:schemeClr>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lumMod val="25000"/>
          <a:lumOff val="75000"/>
        </a:schemeClr>
      </a:solidFill>
    </a:ln>
    <a:effectLst/>
  </c:spPr>
  <c:txPr>
    <a:bodyPr/>
    <a:lstStyle/>
    <a:p>
      <a:pPr>
        <a:defRPr/>
      </a:pPr>
      <a:endParaRPr lang="de-DE"/>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03644444444446"/>
          <c:y val="0"/>
          <c:w val="0.73739033333333337"/>
          <c:h val="0.92289390887449851"/>
        </c:manualLayout>
      </c:layout>
      <c:barChart>
        <c:barDir val="bar"/>
        <c:grouping val="percentStacked"/>
        <c:varyColors val="0"/>
        <c:ser>
          <c:idx val="0"/>
          <c:order val="0"/>
          <c:tx>
            <c:strRef>
              <c:f>Tabelle1!$C$2</c:f>
              <c:strCache>
                <c:ptCount val="1"/>
                <c:pt idx="0">
                  <c:v>sehr</c:v>
                </c:pt>
              </c:strCache>
            </c:strRef>
          </c:tx>
          <c:spPr>
            <a:solidFill>
              <a:schemeClr val="bg2"/>
            </a:solidFill>
            <a:ln>
              <a:noFill/>
            </a:ln>
            <a:effectLst/>
          </c:spPr>
          <c:invertIfNegative val="0"/>
          <c:dPt>
            <c:idx val="0"/>
            <c:invertIfNegative val="0"/>
            <c:bubble3D val="0"/>
            <c:spPr>
              <a:solidFill>
                <a:srgbClr val="0E4716"/>
              </a:solidFill>
              <a:ln>
                <a:noFill/>
              </a:ln>
              <a:effectLst/>
            </c:spPr>
            <c:extLst>
              <c:ext xmlns:c16="http://schemas.microsoft.com/office/drawing/2014/chart" uri="{C3380CC4-5D6E-409C-BE32-E72D297353CC}">
                <c16:uniqueId val="{00000000-A8DC-4FCC-847C-A4C9E33EA8E3}"/>
              </c:ext>
            </c:extLst>
          </c:dPt>
          <c:dPt>
            <c:idx val="1"/>
            <c:invertIfNegative val="0"/>
            <c:bubble3D val="0"/>
            <c:spPr>
              <a:solidFill>
                <a:srgbClr val="366DAA"/>
              </a:solidFill>
              <a:ln>
                <a:noFill/>
              </a:ln>
              <a:effectLst/>
            </c:spPr>
            <c:extLst>
              <c:ext xmlns:c16="http://schemas.microsoft.com/office/drawing/2014/chart" uri="{C3380CC4-5D6E-409C-BE32-E72D297353CC}">
                <c16:uniqueId val="{00000001-A8DC-4FCC-847C-A4C9E33EA8E3}"/>
              </c:ext>
            </c:extLst>
          </c:dPt>
          <c:dPt>
            <c:idx val="2"/>
            <c:invertIfNegative val="0"/>
            <c:bubble3D val="0"/>
            <c:spPr>
              <a:solidFill>
                <a:srgbClr val="780F1B"/>
              </a:solidFill>
              <a:ln>
                <a:noFill/>
              </a:ln>
              <a:effectLst/>
            </c:spPr>
            <c:extLst>
              <c:ext xmlns:c16="http://schemas.microsoft.com/office/drawing/2014/chart" uri="{C3380CC4-5D6E-409C-BE32-E72D297353CC}">
                <c16:uniqueId val="{00000002-A8DC-4FCC-847C-A4C9E33EA8E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ptos" panose="020B0004020202020204" pitchFamily="34" charset="0"/>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Tabelle1!$B$3:$B$5</c:f>
              <c:strCache>
                <c:ptCount val="3"/>
                <c:pt idx="0">
                  <c:v>oberes Drittel</c:v>
                </c:pt>
                <c:pt idx="1">
                  <c:v>mittleres Drittel</c:v>
                </c:pt>
                <c:pt idx="2">
                  <c:v>unteres Drittel</c:v>
                </c:pt>
              </c:strCache>
            </c:strRef>
          </c:cat>
          <c:val>
            <c:numRef>
              <c:f>Tabelle1!$C$3:$C$5</c:f>
              <c:numCache>
                <c:formatCode>0</c:formatCode>
                <c:ptCount val="3"/>
                <c:pt idx="0">
                  <c:v>27</c:v>
                </c:pt>
                <c:pt idx="1">
                  <c:v>44</c:v>
                </c:pt>
                <c:pt idx="2">
                  <c:v>70</c:v>
                </c:pt>
              </c:numCache>
            </c:numRef>
          </c:val>
          <c:extLst>
            <c:ext xmlns:c16="http://schemas.microsoft.com/office/drawing/2014/chart" uri="{C3380CC4-5D6E-409C-BE32-E72D297353CC}">
              <c16:uniqueId val="{00000000-017F-4706-83F5-77E3753CC84B}"/>
            </c:ext>
          </c:extLst>
        </c:ser>
        <c:ser>
          <c:idx val="1"/>
          <c:order val="1"/>
          <c:tx>
            <c:strRef>
              <c:f>Tabelle1!$D$2</c:f>
              <c:strCache>
                <c:ptCount val="1"/>
                <c:pt idx="0">
                  <c:v>ziemlich</c:v>
                </c:pt>
              </c:strCache>
            </c:strRef>
          </c:tx>
          <c:spPr>
            <a:noFill/>
            <a:ln>
              <a:noFill/>
            </a:ln>
            <a:effectLst/>
          </c:spPr>
          <c:invertIfNegative val="0"/>
          <c:cat>
            <c:strRef>
              <c:f>Tabelle1!$B$3:$B$5</c:f>
              <c:strCache>
                <c:ptCount val="3"/>
                <c:pt idx="0">
                  <c:v>oberes Drittel</c:v>
                </c:pt>
                <c:pt idx="1">
                  <c:v>mittleres Drittel</c:v>
                </c:pt>
                <c:pt idx="2">
                  <c:v>unteres Drittel</c:v>
                </c:pt>
              </c:strCache>
            </c:strRef>
          </c:cat>
          <c:val>
            <c:numRef>
              <c:f>Tabelle1!$D$3:$D$5</c:f>
              <c:numCache>
                <c:formatCode>0</c:formatCode>
                <c:ptCount val="3"/>
                <c:pt idx="0">
                  <c:v>73</c:v>
                </c:pt>
                <c:pt idx="1">
                  <c:v>56</c:v>
                </c:pt>
                <c:pt idx="2">
                  <c:v>30</c:v>
                </c:pt>
              </c:numCache>
            </c:numRef>
          </c:val>
          <c:extLst>
            <c:ext xmlns:c16="http://schemas.microsoft.com/office/drawing/2014/chart" uri="{C3380CC4-5D6E-409C-BE32-E72D297353CC}">
              <c16:uniqueId val="{00000001-017F-4706-83F5-77E3753CC84B}"/>
            </c:ext>
          </c:extLst>
        </c:ser>
        <c:dLbls>
          <c:showLegendKey val="0"/>
          <c:showVal val="0"/>
          <c:showCatName val="0"/>
          <c:showSerName val="0"/>
          <c:showPercent val="0"/>
          <c:showBubbleSize val="0"/>
        </c:dLbls>
        <c:gapWidth val="55"/>
        <c:overlap val="100"/>
        <c:axId val="1947468351"/>
        <c:axId val="1951298399"/>
      </c:barChart>
      <c:catAx>
        <c:axId val="1947468351"/>
        <c:scaling>
          <c:orientation val="maxMin"/>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400" b="0"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03644444444446"/>
          <c:y val="0"/>
          <c:w val="0.73739033333333337"/>
          <c:h val="0.92289390887449851"/>
        </c:manualLayout>
      </c:layout>
      <c:barChart>
        <c:barDir val="bar"/>
        <c:grouping val="percentStacked"/>
        <c:varyColors val="0"/>
        <c:ser>
          <c:idx val="0"/>
          <c:order val="0"/>
          <c:tx>
            <c:strRef>
              <c:f>Tabelle1!$C$2</c:f>
              <c:strCache>
                <c:ptCount val="1"/>
                <c:pt idx="0">
                  <c:v>sehr</c:v>
                </c:pt>
              </c:strCache>
            </c:strRef>
          </c:tx>
          <c:spPr>
            <a:solidFill>
              <a:schemeClr val="bg2"/>
            </a:solidFill>
            <a:ln>
              <a:noFill/>
            </a:ln>
            <a:effectLst/>
          </c:spPr>
          <c:invertIfNegative val="0"/>
          <c:dPt>
            <c:idx val="0"/>
            <c:invertIfNegative val="0"/>
            <c:bubble3D val="0"/>
            <c:spPr>
              <a:solidFill>
                <a:srgbClr val="0E4716"/>
              </a:solidFill>
              <a:ln>
                <a:noFill/>
              </a:ln>
              <a:effectLst/>
            </c:spPr>
            <c:extLst>
              <c:ext xmlns:c16="http://schemas.microsoft.com/office/drawing/2014/chart" uri="{C3380CC4-5D6E-409C-BE32-E72D297353CC}">
                <c16:uniqueId val="{00000001-FF34-420E-8D22-D7F1B94EF29D}"/>
              </c:ext>
            </c:extLst>
          </c:dPt>
          <c:dPt>
            <c:idx val="1"/>
            <c:invertIfNegative val="0"/>
            <c:bubble3D val="0"/>
            <c:spPr>
              <a:solidFill>
                <a:srgbClr val="366DAA"/>
              </a:solidFill>
              <a:ln>
                <a:noFill/>
              </a:ln>
              <a:effectLst/>
            </c:spPr>
            <c:extLst>
              <c:ext xmlns:c16="http://schemas.microsoft.com/office/drawing/2014/chart" uri="{C3380CC4-5D6E-409C-BE32-E72D297353CC}">
                <c16:uniqueId val="{00000003-FF34-420E-8D22-D7F1B94EF29D}"/>
              </c:ext>
            </c:extLst>
          </c:dPt>
          <c:dPt>
            <c:idx val="2"/>
            <c:invertIfNegative val="0"/>
            <c:bubble3D val="0"/>
            <c:spPr>
              <a:solidFill>
                <a:srgbClr val="780F1B"/>
              </a:solidFill>
              <a:ln>
                <a:noFill/>
              </a:ln>
              <a:effectLst/>
            </c:spPr>
            <c:extLst>
              <c:ext xmlns:c16="http://schemas.microsoft.com/office/drawing/2014/chart" uri="{C3380CC4-5D6E-409C-BE32-E72D297353CC}">
                <c16:uniqueId val="{00000005-FF34-420E-8D22-D7F1B94EF29D}"/>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ptos" panose="020B0004020202020204" pitchFamily="34" charset="0"/>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Tabelle1!$B$3:$B$5</c:f>
              <c:strCache>
                <c:ptCount val="3"/>
                <c:pt idx="0">
                  <c:v>oberes Drittel</c:v>
                </c:pt>
                <c:pt idx="1">
                  <c:v>mittleres Drittel</c:v>
                </c:pt>
                <c:pt idx="2">
                  <c:v>unteres Drittel</c:v>
                </c:pt>
              </c:strCache>
            </c:strRef>
          </c:cat>
          <c:val>
            <c:numRef>
              <c:f>Tabelle1!$C$3:$C$5</c:f>
              <c:numCache>
                <c:formatCode>0</c:formatCode>
                <c:ptCount val="3"/>
                <c:pt idx="0">
                  <c:v>82</c:v>
                </c:pt>
                <c:pt idx="1">
                  <c:v>65</c:v>
                </c:pt>
                <c:pt idx="2">
                  <c:v>23</c:v>
                </c:pt>
              </c:numCache>
            </c:numRef>
          </c:val>
          <c:extLst>
            <c:ext xmlns:c16="http://schemas.microsoft.com/office/drawing/2014/chart" uri="{C3380CC4-5D6E-409C-BE32-E72D297353CC}">
              <c16:uniqueId val="{00000006-FF34-420E-8D22-D7F1B94EF29D}"/>
            </c:ext>
          </c:extLst>
        </c:ser>
        <c:ser>
          <c:idx val="1"/>
          <c:order val="1"/>
          <c:tx>
            <c:strRef>
              <c:f>Tabelle1!$D$2</c:f>
              <c:strCache>
                <c:ptCount val="1"/>
                <c:pt idx="0">
                  <c:v>ziemlich</c:v>
                </c:pt>
              </c:strCache>
            </c:strRef>
          </c:tx>
          <c:spPr>
            <a:noFill/>
            <a:ln>
              <a:noFill/>
            </a:ln>
            <a:effectLst/>
          </c:spPr>
          <c:invertIfNegative val="0"/>
          <c:cat>
            <c:strRef>
              <c:f>Tabelle1!$B$3:$B$5</c:f>
              <c:strCache>
                <c:ptCount val="3"/>
                <c:pt idx="0">
                  <c:v>oberes Drittel</c:v>
                </c:pt>
                <c:pt idx="1">
                  <c:v>mittleres Drittel</c:v>
                </c:pt>
                <c:pt idx="2">
                  <c:v>unteres Drittel</c:v>
                </c:pt>
              </c:strCache>
            </c:strRef>
          </c:cat>
          <c:val>
            <c:numRef>
              <c:f>Tabelle1!$D$3:$D$5</c:f>
              <c:numCache>
                <c:formatCode>0</c:formatCode>
                <c:ptCount val="3"/>
                <c:pt idx="0">
                  <c:v>18</c:v>
                </c:pt>
                <c:pt idx="1">
                  <c:v>35</c:v>
                </c:pt>
                <c:pt idx="2">
                  <c:v>77</c:v>
                </c:pt>
              </c:numCache>
            </c:numRef>
          </c:val>
          <c:extLst>
            <c:ext xmlns:c16="http://schemas.microsoft.com/office/drawing/2014/chart" uri="{C3380CC4-5D6E-409C-BE32-E72D297353CC}">
              <c16:uniqueId val="{00000007-FF34-420E-8D22-D7F1B94EF29D}"/>
            </c:ext>
          </c:extLst>
        </c:ser>
        <c:dLbls>
          <c:showLegendKey val="0"/>
          <c:showVal val="0"/>
          <c:showCatName val="0"/>
          <c:showSerName val="0"/>
          <c:showPercent val="0"/>
          <c:showBubbleSize val="0"/>
        </c:dLbls>
        <c:gapWidth val="55"/>
        <c:overlap val="100"/>
        <c:axId val="1947468351"/>
        <c:axId val="1951298399"/>
      </c:barChart>
      <c:catAx>
        <c:axId val="1947468351"/>
        <c:scaling>
          <c:orientation val="maxMin"/>
        </c:scaling>
        <c:delete val="1"/>
        <c:axPos val="l"/>
        <c:numFmt formatCode="General" sourceLinked="1"/>
        <c:majorTickMark val="none"/>
        <c:minorTickMark val="none"/>
        <c:tickLblPos val="nextTo"/>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03644444444446"/>
          <c:y val="0"/>
          <c:w val="0.73739033333333337"/>
          <c:h val="0.92289390887449851"/>
        </c:manualLayout>
      </c:layout>
      <c:barChart>
        <c:barDir val="bar"/>
        <c:grouping val="percentStacked"/>
        <c:varyColors val="0"/>
        <c:ser>
          <c:idx val="0"/>
          <c:order val="0"/>
          <c:tx>
            <c:strRef>
              <c:f>Tabelle1!$C$2</c:f>
              <c:strCache>
                <c:ptCount val="1"/>
                <c:pt idx="0">
                  <c:v>sehr</c:v>
                </c:pt>
              </c:strCache>
            </c:strRef>
          </c:tx>
          <c:spPr>
            <a:solidFill>
              <a:schemeClr val="bg2"/>
            </a:solidFill>
            <a:ln>
              <a:noFill/>
            </a:ln>
            <a:effectLst/>
          </c:spPr>
          <c:invertIfNegative val="0"/>
          <c:dPt>
            <c:idx val="0"/>
            <c:invertIfNegative val="0"/>
            <c:bubble3D val="0"/>
            <c:spPr>
              <a:solidFill>
                <a:srgbClr val="0E4716"/>
              </a:solidFill>
              <a:ln>
                <a:noFill/>
              </a:ln>
              <a:effectLst/>
            </c:spPr>
            <c:extLst>
              <c:ext xmlns:c16="http://schemas.microsoft.com/office/drawing/2014/chart" uri="{C3380CC4-5D6E-409C-BE32-E72D297353CC}">
                <c16:uniqueId val="{00000001-BE15-4F25-9C12-5D57692465F2}"/>
              </c:ext>
            </c:extLst>
          </c:dPt>
          <c:dPt>
            <c:idx val="1"/>
            <c:invertIfNegative val="0"/>
            <c:bubble3D val="0"/>
            <c:spPr>
              <a:solidFill>
                <a:srgbClr val="366DAA"/>
              </a:solidFill>
              <a:ln>
                <a:noFill/>
              </a:ln>
              <a:effectLst/>
            </c:spPr>
            <c:extLst>
              <c:ext xmlns:c16="http://schemas.microsoft.com/office/drawing/2014/chart" uri="{C3380CC4-5D6E-409C-BE32-E72D297353CC}">
                <c16:uniqueId val="{00000003-BE15-4F25-9C12-5D57692465F2}"/>
              </c:ext>
            </c:extLst>
          </c:dPt>
          <c:dPt>
            <c:idx val="2"/>
            <c:invertIfNegative val="0"/>
            <c:bubble3D val="0"/>
            <c:spPr>
              <a:solidFill>
                <a:srgbClr val="780F1B"/>
              </a:solidFill>
              <a:ln>
                <a:noFill/>
              </a:ln>
              <a:effectLst/>
            </c:spPr>
            <c:extLst>
              <c:ext xmlns:c16="http://schemas.microsoft.com/office/drawing/2014/chart" uri="{C3380CC4-5D6E-409C-BE32-E72D297353CC}">
                <c16:uniqueId val="{00000005-BE15-4F25-9C12-5D57692465F2}"/>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ptos" panose="020B0004020202020204" pitchFamily="34" charset="0"/>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Tabelle1!$B$3:$B$5</c:f>
              <c:strCache>
                <c:ptCount val="3"/>
                <c:pt idx="0">
                  <c:v>oberes Drittel</c:v>
                </c:pt>
                <c:pt idx="1">
                  <c:v>mittleres Drittel</c:v>
                </c:pt>
                <c:pt idx="2">
                  <c:v>unteres Drittel</c:v>
                </c:pt>
              </c:strCache>
            </c:strRef>
          </c:cat>
          <c:val>
            <c:numRef>
              <c:f>Tabelle1!$C$3:$C$5</c:f>
              <c:numCache>
                <c:formatCode>0</c:formatCode>
                <c:ptCount val="3"/>
                <c:pt idx="0">
                  <c:v>61</c:v>
                </c:pt>
                <c:pt idx="1">
                  <c:v>47</c:v>
                </c:pt>
                <c:pt idx="2">
                  <c:v>16</c:v>
                </c:pt>
              </c:numCache>
            </c:numRef>
          </c:val>
          <c:extLst>
            <c:ext xmlns:c16="http://schemas.microsoft.com/office/drawing/2014/chart" uri="{C3380CC4-5D6E-409C-BE32-E72D297353CC}">
              <c16:uniqueId val="{00000006-BE15-4F25-9C12-5D57692465F2}"/>
            </c:ext>
          </c:extLst>
        </c:ser>
        <c:ser>
          <c:idx val="1"/>
          <c:order val="1"/>
          <c:tx>
            <c:strRef>
              <c:f>Tabelle1!$D$2</c:f>
              <c:strCache>
                <c:ptCount val="1"/>
                <c:pt idx="0">
                  <c:v>ziemlich</c:v>
                </c:pt>
              </c:strCache>
            </c:strRef>
          </c:tx>
          <c:spPr>
            <a:noFill/>
            <a:ln>
              <a:noFill/>
            </a:ln>
            <a:effectLst/>
          </c:spPr>
          <c:invertIfNegative val="0"/>
          <c:cat>
            <c:strRef>
              <c:f>Tabelle1!$B$3:$B$5</c:f>
              <c:strCache>
                <c:ptCount val="3"/>
                <c:pt idx="0">
                  <c:v>oberes Drittel</c:v>
                </c:pt>
                <c:pt idx="1">
                  <c:v>mittleres Drittel</c:v>
                </c:pt>
                <c:pt idx="2">
                  <c:v>unteres Drittel</c:v>
                </c:pt>
              </c:strCache>
            </c:strRef>
          </c:cat>
          <c:val>
            <c:numRef>
              <c:f>Tabelle1!$D$3:$D$5</c:f>
              <c:numCache>
                <c:formatCode>0</c:formatCode>
                <c:ptCount val="3"/>
                <c:pt idx="0">
                  <c:v>39</c:v>
                </c:pt>
                <c:pt idx="1">
                  <c:v>53</c:v>
                </c:pt>
                <c:pt idx="2">
                  <c:v>84</c:v>
                </c:pt>
              </c:numCache>
            </c:numRef>
          </c:val>
          <c:extLst>
            <c:ext xmlns:c16="http://schemas.microsoft.com/office/drawing/2014/chart" uri="{C3380CC4-5D6E-409C-BE32-E72D297353CC}">
              <c16:uniqueId val="{00000007-BE15-4F25-9C12-5D57692465F2}"/>
            </c:ext>
          </c:extLst>
        </c:ser>
        <c:dLbls>
          <c:showLegendKey val="0"/>
          <c:showVal val="0"/>
          <c:showCatName val="0"/>
          <c:showSerName val="0"/>
          <c:showPercent val="0"/>
          <c:showBubbleSize val="0"/>
        </c:dLbls>
        <c:gapWidth val="55"/>
        <c:overlap val="100"/>
        <c:axId val="1947468351"/>
        <c:axId val="1951298399"/>
      </c:barChart>
      <c:catAx>
        <c:axId val="1947468351"/>
        <c:scaling>
          <c:orientation val="maxMin"/>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400" b="0"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03644444444446"/>
          <c:y val="0"/>
          <c:w val="0.73739033333333337"/>
          <c:h val="0.92289390887449851"/>
        </c:manualLayout>
      </c:layout>
      <c:barChart>
        <c:barDir val="bar"/>
        <c:grouping val="percentStacked"/>
        <c:varyColors val="0"/>
        <c:ser>
          <c:idx val="0"/>
          <c:order val="0"/>
          <c:tx>
            <c:strRef>
              <c:f>Tabelle1!$C$2</c:f>
              <c:strCache>
                <c:ptCount val="1"/>
                <c:pt idx="0">
                  <c:v>sehr</c:v>
                </c:pt>
              </c:strCache>
            </c:strRef>
          </c:tx>
          <c:spPr>
            <a:solidFill>
              <a:schemeClr val="bg2"/>
            </a:solidFill>
            <a:ln>
              <a:noFill/>
            </a:ln>
            <a:effectLst/>
          </c:spPr>
          <c:invertIfNegative val="0"/>
          <c:dPt>
            <c:idx val="0"/>
            <c:invertIfNegative val="0"/>
            <c:bubble3D val="0"/>
            <c:spPr>
              <a:solidFill>
                <a:srgbClr val="0E4716"/>
              </a:solidFill>
              <a:ln>
                <a:noFill/>
              </a:ln>
              <a:effectLst/>
            </c:spPr>
            <c:extLst>
              <c:ext xmlns:c16="http://schemas.microsoft.com/office/drawing/2014/chart" uri="{C3380CC4-5D6E-409C-BE32-E72D297353CC}">
                <c16:uniqueId val="{00000001-5F09-4272-8C7B-83CB037CCE9D}"/>
              </c:ext>
            </c:extLst>
          </c:dPt>
          <c:dPt>
            <c:idx val="1"/>
            <c:invertIfNegative val="0"/>
            <c:bubble3D val="0"/>
            <c:spPr>
              <a:solidFill>
                <a:srgbClr val="366DAA"/>
              </a:solidFill>
              <a:ln>
                <a:noFill/>
              </a:ln>
              <a:effectLst/>
            </c:spPr>
            <c:extLst>
              <c:ext xmlns:c16="http://schemas.microsoft.com/office/drawing/2014/chart" uri="{C3380CC4-5D6E-409C-BE32-E72D297353CC}">
                <c16:uniqueId val="{00000003-5F09-4272-8C7B-83CB037CCE9D}"/>
              </c:ext>
            </c:extLst>
          </c:dPt>
          <c:dPt>
            <c:idx val="2"/>
            <c:invertIfNegative val="0"/>
            <c:bubble3D val="0"/>
            <c:spPr>
              <a:solidFill>
                <a:srgbClr val="780F1B"/>
              </a:solidFill>
              <a:ln>
                <a:noFill/>
              </a:ln>
              <a:effectLst/>
            </c:spPr>
            <c:extLst>
              <c:ext xmlns:c16="http://schemas.microsoft.com/office/drawing/2014/chart" uri="{C3380CC4-5D6E-409C-BE32-E72D297353CC}">
                <c16:uniqueId val="{00000005-5F09-4272-8C7B-83CB037CCE9D}"/>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ptos" panose="020B0004020202020204" pitchFamily="34" charset="0"/>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Tabelle1!$B$3:$B$5</c:f>
              <c:strCache>
                <c:ptCount val="3"/>
                <c:pt idx="0">
                  <c:v>oberes Drittel</c:v>
                </c:pt>
                <c:pt idx="1">
                  <c:v>mittleres Drittel</c:v>
                </c:pt>
                <c:pt idx="2">
                  <c:v>unteres Drittel</c:v>
                </c:pt>
              </c:strCache>
            </c:strRef>
          </c:cat>
          <c:val>
            <c:numRef>
              <c:f>Tabelle1!$C$3:$C$5</c:f>
              <c:numCache>
                <c:formatCode>0</c:formatCode>
                <c:ptCount val="3"/>
                <c:pt idx="0">
                  <c:v>59</c:v>
                </c:pt>
                <c:pt idx="1">
                  <c:v>61</c:v>
                </c:pt>
                <c:pt idx="2">
                  <c:v>26</c:v>
                </c:pt>
              </c:numCache>
            </c:numRef>
          </c:val>
          <c:extLst>
            <c:ext xmlns:c16="http://schemas.microsoft.com/office/drawing/2014/chart" uri="{C3380CC4-5D6E-409C-BE32-E72D297353CC}">
              <c16:uniqueId val="{00000006-5F09-4272-8C7B-83CB037CCE9D}"/>
            </c:ext>
          </c:extLst>
        </c:ser>
        <c:ser>
          <c:idx val="1"/>
          <c:order val="1"/>
          <c:tx>
            <c:strRef>
              <c:f>Tabelle1!$D$2</c:f>
              <c:strCache>
                <c:ptCount val="1"/>
                <c:pt idx="0">
                  <c:v>ziemlich</c:v>
                </c:pt>
              </c:strCache>
            </c:strRef>
          </c:tx>
          <c:spPr>
            <a:noFill/>
            <a:ln>
              <a:noFill/>
            </a:ln>
            <a:effectLst/>
          </c:spPr>
          <c:invertIfNegative val="0"/>
          <c:cat>
            <c:strRef>
              <c:f>Tabelle1!$B$3:$B$5</c:f>
              <c:strCache>
                <c:ptCount val="3"/>
                <c:pt idx="0">
                  <c:v>oberes Drittel</c:v>
                </c:pt>
                <c:pt idx="1">
                  <c:v>mittleres Drittel</c:v>
                </c:pt>
                <c:pt idx="2">
                  <c:v>unteres Drittel</c:v>
                </c:pt>
              </c:strCache>
            </c:strRef>
          </c:cat>
          <c:val>
            <c:numRef>
              <c:f>Tabelle1!$D$3:$D$5</c:f>
              <c:numCache>
                <c:formatCode>0</c:formatCode>
                <c:ptCount val="3"/>
                <c:pt idx="0">
                  <c:v>41</c:v>
                </c:pt>
                <c:pt idx="1">
                  <c:v>39</c:v>
                </c:pt>
                <c:pt idx="2">
                  <c:v>74</c:v>
                </c:pt>
              </c:numCache>
            </c:numRef>
          </c:val>
          <c:extLst>
            <c:ext xmlns:c16="http://schemas.microsoft.com/office/drawing/2014/chart" uri="{C3380CC4-5D6E-409C-BE32-E72D297353CC}">
              <c16:uniqueId val="{00000007-5F09-4272-8C7B-83CB037CCE9D}"/>
            </c:ext>
          </c:extLst>
        </c:ser>
        <c:dLbls>
          <c:showLegendKey val="0"/>
          <c:showVal val="0"/>
          <c:showCatName val="0"/>
          <c:showSerName val="0"/>
          <c:showPercent val="0"/>
          <c:showBubbleSize val="0"/>
        </c:dLbls>
        <c:gapWidth val="55"/>
        <c:overlap val="100"/>
        <c:axId val="1947468351"/>
        <c:axId val="1951298399"/>
      </c:barChart>
      <c:catAx>
        <c:axId val="1947468351"/>
        <c:scaling>
          <c:orientation val="maxMin"/>
        </c:scaling>
        <c:delete val="1"/>
        <c:axPos val="l"/>
        <c:numFmt formatCode="General" sourceLinked="1"/>
        <c:majorTickMark val="none"/>
        <c:minorTickMark val="none"/>
        <c:tickLblPos val="nextTo"/>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82849042646318127"/>
        </c:manualLayout>
      </c:layout>
      <c:barChart>
        <c:barDir val="col"/>
        <c:grouping val="percentStacked"/>
        <c:varyColors val="0"/>
        <c:ser>
          <c:idx val="0"/>
          <c:order val="0"/>
          <c:tx>
            <c:strRef>
              <c:f>Tabelle1!$C$2</c:f>
              <c:strCache>
                <c:ptCount val="1"/>
                <c:pt idx="0">
                  <c:v>sehr</c:v>
                </c:pt>
              </c:strCache>
            </c:strRef>
          </c:tx>
          <c:spPr>
            <a:solidFill>
              <a:srgbClr val="1B3655"/>
            </a:solidFill>
            <a:ln>
              <a:noFill/>
            </a:ln>
            <a:effectLst/>
          </c:spPr>
          <c:invertIfNegative val="0"/>
          <c:dPt>
            <c:idx val="0"/>
            <c:invertIfNegative val="0"/>
            <c:bubble3D val="0"/>
            <c:spPr>
              <a:solidFill>
                <a:srgbClr val="1B3655"/>
              </a:solidFill>
              <a:ln>
                <a:noFill/>
              </a:ln>
              <a:effectLst/>
            </c:spPr>
            <c:extLst>
              <c:ext xmlns:c16="http://schemas.microsoft.com/office/drawing/2014/chart" uri="{C3380CC4-5D6E-409C-BE32-E72D297353CC}">
                <c16:uniqueId val="{00000000-DE65-4023-8287-0566C9BAA73F}"/>
              </c:ext>
            </c:extLst>
          </c:dPt>
          <c:dLbls>
            <c:dLbl>
              <c:idx val="0"/>
              <c:tx>
                <c:rich>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Aptos" panose="020B0004020202020204" pitchFamily="34" charset="0"/>
                        <a:ea typeface="+mn-ea"/>
                        <a:cs typeface="+mn-cs"/>
                      </a:defRPr>
                    </a:pPr>
                    <a:fld id="{8F06B1F7-1FD5-45AF-9973-9E4446CBCD45}" type="VALUE">
                      <a:rPr lang="en-US" smtClean="0"/>
                      <a:pPr>
                        <a:defRPr sz="1400">
                          <a:solidFill>
                            <a:schemeClr val="bg1"/>
                          </a:solidFill>
                          <a:latin typeface="Aptos" panose="020B0004020202020204" pitchFamily="34" charset="0"/>
                        </a:defRPr>
                      </a:pPr>
                      <a:t>[VALUE]</a:t>
                    </a:fld>
                    <a:r>
                      <a:rPr lang="en-US" dirty="0"/>
                      <a:t>%</a:t>
                    </a:r>
                  </a:p>
                </c:rich>
              </c:tx>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Aptos" panose="020B0004020202020204" pitchFamily="34" charset="0"/>
                      <a:ea typeface="+mn-ea"/>
                      <a:cs typeface="+mn-cs"/>
                    </a:defRPr>
                  </a:pPr>
                  <a:endParaRPr lang="de-DE"/>
                </a:p>
              </c:txPr>
              <c:dLblPos val="inEnd"/>
              <c:showLegendKey val="0"/>
              <c:showVal val="1"/>
              <c:showCatName val="0"/>
              <c:showSerName val="0"/>
              <c:showPercent val="0"/>
              <c:showBubbleSize val="0"/>
              <c:extLst>
                <c:ext xmlns:c15="http://schemas.microsoft.com/office/drawing/2012/chart" uri="{CE6537A1-D6FC-4f65-9D91-7224C49458BB}">
                  <c15:layout>
                    <c:manualLayout>
                      <c:w val="0.39295256103029591"/>
                      <c:h val="5.8694756783921331E-2"/>
                    </c:manualLayout>
                  </c15:layout>
                  <c15:dlblFieldTable/>
                  <c15:showDataLabelsRange val="0"/>
                </c:ext>
                <c:ext xmlns:c16="http://schemas.microsoft.com/office/drawing/2014/chart" uri="{C3380CC4-5D6E-409C-BE32-E72D297353CC}">
                  <c16:uniqueId val="{00000000-DE65-4023-8287-0566C9BAA73F}"/>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ptos" panose="020B0004020202020204" pitchFamily="34" charset="0"/>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c:f>
              <c:strCache>
                <c:ptCount val="1"/>
                <c:pt idx="0">
                  <c:v>politische System funktioniert
 sehr / ziemlich gut</c:v>
                </c:pt>
              </c:strCache>
            </c:strRef>
          </c:cat>
          <c:val>
            <c:numRef>
              <c:f>Tabelle1!$C$3</c:f>
              <c:numCache>
                <c:formatCode>0</c:formatCode>
                <c:ptCount val="1"/>
                <c:pt idx="0">
                  <c:v>35</c:v>
                </c:pt>
              </c:numCache>
            </c:numRef>
          </c:val>
          <c:extLst>
            <c:ext xmlns:c16="http://schemas.microsoft.com/office/drawing/2014/chart" uri="{C3380CC4-5D6E-409C-BE32-E72D297353CC}">
              <c16:uniqueId val="{00000001-DE65-4023-8287-0566C9BAA73F}"/>
            </c:ext>
          </c:extLst>
        </c:ser>
        <c:ser>
          <c:idx val="1"/>
          <c:order val="1"/>
          <c:tx>
            <c:strRef>
              <c:f>Tabelle1!$D$2</c:f>
              <c:strCache>
                <c:ptCount val="1"/>
                <c:pt idx="0">
                  <c:v>ziemlich</c:v>
                </c:pt>
              </c:strCache>
            </c:strRef>
          </c:tx>
          <c:spPr>
            <a:solidFill>
              <a:schemeClr val="tx2">
                <a:lumMod val="60000"/>
                <a:lumOff val="40000"/>
              </a:schemeClr>
            </a:solidFill>
            <a:ln>
              <a:noFill/>
            </a:ln>
            <a:effectLst/>
          </c:spPr>
          <c:invertIfNegative val="0"/>
          <c:dPt>
            <c:idx val="0"/>
            <c:invertIfNegative val="0"/>
            <c:bubble3D val="0"/>
            <c:spPr>
              <a:noFill/>
              <a:ln>
                <a:noFill/>
              </a:ln>
              <a:effectLst/>
            </c:spPr>
            <c:extLst>
              <c:ext xmlns:c16="http://schemas.microsoft.com/office/drawing/2014/chart" uri="{C3380CC4-5D6E-409C-BE32-E72D297353CC}">
                <c16:uniqueId val="{00000003-DE65-4023-8287-0566C9BAA73F}"/>
              </c:ext>
            </c:extLst>
          </c:dPt>
          <c:cat>
            <c:strRef>
              <c:f>Tabelle1!$B$3</c:f>
              <c:strCache>
                <c:ptCount val="1"/>
                <c:pt idx="0">
                  <c:v>politische System funktioniert
 sehr / ziemlich gut</c:v>
                </c:pt>
              </c:strCache>
            </c:strRef>
          </c:cat>
          <c:val>
            <c:numRef>
              <c:f>Tabelle1!$D$3</c:f>
              <c:numCache>
                <c:formatCode>0</c:formatCode>
                <c:ptCount val="1"/>
                <c:pt idx="0">
                  <c:v>65</c:v>
                </c:pt>
              </c:numCache>
            </c:numRef>
          </c:val>
          <c:extLst>
            <c:ext xmlns:c16="http://schemas.microsoft.com/office/drawing/2014/chart" uri="{C3380CC4-5D6E-409C-BE32-E72D297353CC}">
              <c16:uniqueId val="{00000004-DE65-4023-8287-0566C9BAA73F}"/>
            </c:ext>
          </c:extLst>
        </c:ser>
        <c:dLbls>
          <c:showLegendKey val="0"/>
          <c:showVal val="0"/>
          <c:showCatName val="0"/>
          <c:showSerName val="0"/>
          <c:showPercent val="0"/>
          <c:showBubbleSize val="0"/>
        </c:dLbls>
        <c:gapWidth val="50"/>
        <c:overlap val="100"/>
        <c:axId val="1947468351"/>
        <c:axId val="1951298399"/>
      </c:barChart>
      <c:catAx>
        <c:axId val="194746835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de-DE"/>
          </a:p>
        </c:txPr>
        <c:crossAx val="1951298399"/>
        <c:crossesAt val="0"/>
        <c:auto val="1"/>
        <c:lblAlgn val="ctr"/>
        <c:lblOffset val="100"/>
        <c:noMultiLvlLbl val="0"/>
      </c:catAx>
      <c:valAx>
        <c:axId val="1951298399"/>
        <c:scaling>
          <c:orientation val="minMax"/>
          <c:max val="1"/>
          <c:min val="0"/>
        </c:scaling>
        <c:delete val="1"/>
        <c:axPos val="l"/>
        <c:majorGridlines>
          <c:spPr>
            <a:ln w="9525" cap="flat" cmpd="sng" algn="ctr">
              <a:solidFill>
                <a:schemeClr val="bg1">
                  <a:lumMod val="65000"/>
                </a:schemeClr>
              </a:solidFill>
              <a:round/>
            </a:ln>
            <a:effectLst/>
          </c:spPr>
        </c:majorGridlines>
        <c:numFmt formatCode="0%" sourceLinked="1"/>
        <c:majorTickMark val="none"/>
        <c:minorTickMark val="none"/>
        <c:tickLblPos val="low"/>
        <c:crossAx val="1947468351"/>
        <c:crosses val="autoZero"/>
        <c:crossBetween val="between"/>
        <c:majorUnit val="0.25"/>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lumMod val="25000"/>
          <a:lumOff val="75000"/>
        </a:schemeClr>
      </a:solidFill>
    </a:ln>
    <a:effectLst/>
  </c:spPr>
  <c:txPr>
    <a:bodyPr/>
    <a:lstStyle/>
    <a:p>
      <a:pPr>
        <a:defRPr/>
      </a:pPr>
      <a:endParaRPr lang="de-DE"/>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03644444444446"/>
          <c:y val="0"/>
          <c:w val="0.73739033333333337"/>
          <c:h val="0.9410223649158016"/>
        </c:manualLayout>
      </c:layout>
      <c:barChart>
        <c:barDir val="bar"/>
        <c:grouping val="stacked"/>
        <c:varyColors val="0"/>
        <c:ser>
          <c:idx val="0"/>
          <c:order val="0"/>
          <c:tx>
            <c:strRef>
              <c:f>Tabelle1!$C$2</c:f>
              <c:strCache>
                <c:ptCount val="1"/>
                <c:pt idx="0">
                  <c:v>oben</c:v>
                </c:pt>
              </c:strCache>
            </c:strRef>
          </c:tx>
          <c:spPr>
            <a:solidFill>
              <a:srgbClr val="780F1B"/>
            </a:solidFill>
            <a:ln>
              <a:noFill/>
            </a:ln>
            <a:effectLst/>
          </c:spPr>
          <c:invertIfNegative val="0"/>
          <c:dPt>
            <c:idx val="0"/>
            <c:invertIfNegative val="0"/>
            <c:bubble3D val="0"/>
            <c:spPr>
              <a:solidFill>
                <a:srgbClr val="1B3655"/>
              </a:solidFill>
              <a:ln>
                <a:noFill/>
              </a:ln>
              <a:effectLst/>
            </c:spPr>
            <c:extLst>
              <c:ext xmlns:c16="http://schemas.microsoft.com/office/drawing/2014/chart" uri="{C3380CC4-5D6E-409C-BE32-E72D297353CC}">
                <c16:uniqueId val="{00000001-BB84-490F-BE46-73C06BBBA940}"/>
              </c:ext>
            </c:extLst>
          </c:dPt>
          <c:dPt>
            <c:idx val="1"/>
            <c:invertIfNegative val="0"/>
            <c:bubble3D val="0"/>
            <c:spPr>
              <a:solidFill>
                <a:srgbClr val="0E4716"/>
              </a:solidFill>
              <a:ln>
                <a:noFill/>
              </a:ln>
              <a:effectLst/>
            </c:spPr>
            <c:extLst>
              <c:ext xmlns:c16="http://schemas.microsoft.com/office/drawing/2014/chart" uri="{C3380CC4-5D6E-409C-BE32-E72D297353CC}">
                <c16:uniqueId val="{00000003-BB84-490F-BE46-73C06BBBA940}"/>
              </c:ext>
            </c:extLst>
          </c:dPt>
          <c:dPt>
            <c:idx val="2"/>
            <c:invertIfNegative val="0"/>
            <c:bubble3D val="0"/>
            <c:spPr>
              <a:solidFill>
                <a:srgbClr val="366DAA"/>
              </a:solidFill>
              <a:ln>
                <a:noFill/>
              </a:ln>
              <a:effectLst/>
            </c:spPr>
            <c:extLst>
              <c:ext xmlns:c16="http://schemas.microsoft.com/office/drawing/2014/chart" uri="{C3380CC4-5D6E-409C-BE32-E72D297353CC}">
                <c16:uniqueId val="{00000005-BB84-490F-BE46-73C06BBBA940}"/>
              </c:ext>
            </c:extLst>
          </c:dPt>
          <c:dPt>
            <c:idx val="3"/>
            <c:invertIfNegative val="0"/>
            <c:bubble3D val="0"/>
            <c:spPr>
              <a:solidFill>
                <a:srgbClr val="780F1B"/>
              </a:solidFill>
              <a:ln>
                <a:noFill/>
              </a:ln>
              <a:effectLst/>
            </c:spPr>
            <c:extLst>
              <c:ext xmlns:c16="http://schemas.microsoft.com/office/drawing/2014/chart" uri="{C3380CC4-5D6E-409C-BE32-E72D297353CC}">
                <c16:uniqueId val="{0000000A-4A20-4F54-84CB-CEE03B93D79B}"/>
              </c:ext>
            </c:extLst>
          </c:dPt>
          <c:dLbls>
            <c:dLbl>
              <c:idx val="0"/>
              <c:tx>
                <c:rich>
                  <a:bodyPr/>
                  <a:lstStyle/>
                  <a:p>
                    <a:r>
                      <a:rPr lang="en-US" dirty="0"/>
                      <a:t>47</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B84-490F-BE46-73C06BBBA940}"/>
                </c:ext>
              </c:extLst>
            </c:dLbl>
            <c:dLbl>
              <c:idx val="1"/>
              <c:tx>
                <c:rich>
                  <a:bodyPr/>
                  <a:lstStyle/>
                  <a:p>
                    <a:r>
                      <a:rPr lang="en-US" dirty="0"/>
                      <a:t>19</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B84-490F-BE46-73C06BBBA940}"/>
                </c:ext>
              </c:extLst>
            </c:dLbl>
            <c:dLbl>
              <c:idx val="2"/>
              <c:tx>
                <c:rich>
                  <a:bodyPr/>
                  <a:lstStyle/>
                  <a:p>
                    <a:r>
                      <a:rPr lang="en-US" dirty="0"/>
                      <a:t>42</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B84-490F-BE46-73C06BBBA940}"/>
                </c:ext>
              </c:extLst>
            </c:dLbl>
            <c:dLbl>
              <c:idx val="3"/>
              <c:tx>
                <c:rich>
                  <a:bodyPr/>
                  <a:lstStyle/>
                  <a:p>
                    <a:r>
                      <a:rPr lang="en-US" dirty="0"/>
                      <a:t>79</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4A20-4F54-84CB-CEE03B93D79B}"/>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Tabelle1!$B$3:$B$6</c:f>
              <c:strCache>
                <c:ptCount val="4"/>
                <c:pt idx="0">
                  <c:v>Alle</c:v>
                </c:pt>
                <c:pt idx="1">
                  <c:v>oberes Drittel</c:v>
                </c:pt>
                <c:pt idx="2">
                  <c:v>mittleres Drittel</c:v>
                </c:pt>
                <c:pt idx="3">
                  <c:v>unteres Drittel</c:v>
                </c:pt>
              </c:strCache>
            </c:strRef>
          </c:cat>
          <c:val>
            <c:numRef>
              <c:f>Tabelle1!$C$3:$C$6</c:f>
              <c:numCache>
                <c:formatCode>0%</c:formatCode>
                <c:ptCount val="4"/>
                <c:pt idx="0">
                  <c:v>0.47</c:v>
                </c:pt>
                <c:pt idx="1">
                  <c:v>0.19</c:v>
                </c:pt>
                <c:pt idx="2">
                  <c:v>0.42</c:v>
                </c:pt>
                <c:pt idx="3">
                  <c:v>0.79</c:v>
                </c:pt>
              </c:numCache>
            </c:numRef>
          </c:val>
          <c:extLst>
            <c:ext xmlns:c16="http://schemas.microsoft.com/office/drawing/2014/chart" uri="{C3380CC4-5D6E-409C-BE32-E72D297353CC}">
              <c16:uniqueId val="{00000006-BB84-490F-BE46-73C06BBBA940}"/>
            </c:ext>
          </c:extLst>
        </c:ser>
        <c:ser>
          <c:idx val="1"/>
          <c:order val="1"/>
          <c:tx>
            <c:strRef>
              <c:f>Tabelle1!$D$2</c:f>
              <c:strCache>
                <c:ptCount val="1"/>
              </c:strCache>
            </c:strRef>
          </c:tx>
          <c:spPr>
            <a:noFill/>
            <a:ln>
              <a:noFill/>
            </a:ln>
            <a:effectLst/>
          </c:spPr>
          <c:invertIfNegative val="0"/>
          <c:dPt>
            <c:idx val="1"/>
            <c:invertIfNegative val="0"/>
            <c:bubble3D val="0"/>
            <c:spPr>
              <a:noFill/>
              <a:ln>
                <a:noFill/>
              </a:ln>
              <a:effectLst/>
            </c:spPr>
            <c:extLst>
              <c:ext xmlns:c16="http://schemas.microsoft.com/office/drawing/2014/chart" uri="{C3380CC4-5D6E-409C-BE32-E72D297353CC}">
                <c16:uniqueId val="{00000009-EB0A-40C4-9F5B-84EDE88F174B}"/>
              </c:ext>
            </c:extLst>
          </c:dPt>
          <c:dPt>
            <c:idx val="3"/>
            <c:invertIfNegative val="0"/>
            <c:bubble3D val="0"/>
            <c:spPr>
              <a:noFill/>
              <a:ln>
                <a:noFill/>
              </a:ln>
              <a:effectLst/>
            </c:spPr>
            <c:extLst>
              <c:ext xmlns:c16="http://schemas.microsoft.com/office/drawing/2014/chart" uri="{C3380CC4-5D6E-409C-BE32-E72D297353CC}">
                <c16:uniqueId val="{0000000B-EB0A-40C4-9F5B-84EDE88F174B}"/>
              </c:ext>
            </c:extLst>
          </c:dPt>
          <c:cat>
            <c:strRef>
              <c:f>Tabelle1!$B$3:$B$6</c:f>
              <c:strCache>
                <c:ptCount val="4"/>
                <c:pt idx="0">
                  <c:v>Alle</c:v>
                </c:pt>
                <c:pt idx="1">
                  <c:v>oberes Drittel</c:v>
                </c:pt>
                <c:pt idx="2">
                  <c:v>mittleres Drittel</c:v>
                </c:pt>
                <c:pt idx="3">
                  <c:v>unteres Drittel</c:v>
                </c:pt>
              </c:strCache>
            </c:strRef>
          </c:cat>
          <c:val>
            <c:numRef>
              <c:f>Tabelle1!$D$3:$D$6</c:f>
              <c:numCache>
                <c:formatCode>0%</c:formatCode>
                <c:ptCount val="4"/>
                <c:pt idx="0">
                  <c:v>0.53</c:v>
                </c:pt>
                <c:pt idx="1">
                  <c:v>0.81</c:v>
                </c:pt>
                <c:pt idx="2">
                  <c:v>0.58000000000000007</c:v>
                </c:pt>
                <c:pt idx="3">
                  <c:v>0.20999999999999996</c:v>
                </c:pt>
              </c:numCache>
            </c:numRef>
          </c:val>
          <c:extLst>
            <c:ext xmlns:c16="http://schemas.microsoft.com/office/drawing/2014/chart" uri="{C3380CC4-5D6E-409C-BE32-E72D297353CC}">
              <c16:uniqueId val="{0000000B-BB84-490F-BE46-73C06BBBA940}"/>
            </c:ext>
          </c:extLst>
        </c:ser>
        <c:dLbls>
          <c:showLegendKey val="0"/>
          <c:showVal val="0"/>
          <c:showCatName val="0"/>
          <c:showSerName val="0"/>
          <c:showPercent val="0"/>
          <c:showBubbleSize val="0"/>
        </c:dLbls>
        <c:gapWidth val="55"/>
        <c:overlap val="100"/>
        <c:axId val="1947468351"/>
        <c:axId val="1951298399"/>
      </c:barChart>
      <c:catAx>
        <c:axId val="1947468351"/>
        <c:scaling>
          <c:orientation val="maxMin"/>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300" b="0"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533862640461625E-2"/>
          <c:y val="0"/>
          <c:w val="0.90044971904910176"/>
          <c:h val="0.9410223649158016"/>
        </c:manualLayout>
      </c:layout>
      <c:barChart>
        <c:barDir val="bar"/>
        <c:grouping val="percentStacked"/>
        <c:varyColors val="0"/>
        <c:ser>
          <c:idx val="0"/>
          <c:order val="0"/>
          <c:tx>
            <c:strRef>
              <c:f>Tabelle1!$C$2</c:f>
              <c:strCache>
                <c:ptCount val="1"/>
                <c:pt idx="0">
                  <c:v>2025</c:v>
                </c:pt>
              </c:strCache>
            </c:strRef>
          </c:tx>
          <c:spPr>
            <a:solidFill>
              <a:schemeClr val="bg2"/>
            </a:solidFill>
            <a:ln>
              <a:noFill/>
            </a:ln>
            <a:effectLst/>
          </c:spPr>
          <c:invertIfNegative val="0"/>
          <c:dPt>
            <c:idx val="0"/>
            <c:invertIfNegative val="0"/>
            <c:bubble3D val="0"/>
            <c:spPr>
              <a:solidFill>
                <a:srgbClr val="1B3655"/>
              </a:solidFill>
              <a:ln>
                <a:noFill/>
              </a:ln>
              <a:effectLst/>
            </c:spPr>
            <c:extLst>
              <c:ext xmlns:c16="http://schemas.microsoft.com/office/drawing/2014/chart" uri="{C3380CC4-5D6E-409C-BE32-E72D297353CC}">
                <c16:uniqueId val="{00000001-5BF9-4505-A7C1-F1BABD486A6A}"/>
              </c:ext>
            </c:extLst>
          </c:dPt>
          <c:dPt>
            <c:idx val="1"/>
            <c:invertIfNegative val="0"/>
            <c:bubble3D val="0"/>
            <c:spPr>
              <a:solidFill>
                <a:srgbClr val="0E4716"/>
              </a:solidFill>
              <a:ln>
                <a:noFill/>
              </a:ln>
              <a:effectLst/>
            </c:spPr>
            <c:extLst>
              <c:ext xmlns:c16="http://schemas.microsoft.com/office/drawing/2014/chart" uri="{C3380CC4-5D6E-409C-BE32-E72D297353CC}">
                <c16:uniqueId val="{00000003-5BF9-4505-A7C1-F1BABD486A6A}"/>
              </c:ext>
            </c:extLst>
          </c:dPt>
          <c:dPt>
            <c:idx val="2"/>
            <c:invertIfNegative val="0"/>
            <c:bubble3D val="0"/>
            <c:spPr>
              <a:solidFill>
                <a:srgbClr val="366DAA"/>
              </a:solidFill>
              <a:ln>
                <a:noFill/>
              </a:ln>
              <a:effectLst/>
            </c:spPr>
            <c:extLst>
              <c:ext xmlns:c16="http://schemas.microsoft.com/office/drawing/2014/chart" uri="{C3380CC4-5D6E-409C-BE32-E72D297353CC}">
                <c16:uniqueId val="{00000005-5BF9-4505-A7C1-F1BABD486A6A}"/>
              </c:ext>
            </c:extLst>
          </c:dPt>
          <c:dPt>
            <c:idx val="3"/>
            <c:invertIfNegative val="0"/>
            <c:bubble3D val="0"/>
            <c:spPr>
              <a:solidFill>
                <a:srgbClr val="780F1B"/>
              </a:solidFill>
              <a:ln>
                <a:noFill/>
              </a:ln>
              <a:effectLst/>
            </c:spPr>
            <c:extLst>
              <c:ext xmlns:c16="http://schemas.microsoft.com/office/drawing/2014/chart" uri="{C3380CC4-5D6E-409C-BE32-E72D297353CC}">
                <c16:uniqueId val="{00000007-B727-4471-B4C3-372371DE0ED7}"/>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ptos" panose="020B0004020202020204" pitchFamily="34" charset="0"/>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Tabelle1!$B$3:$B$6</c:f>
              <c:strCache>
                <c:ptCount val="4"/>
                <c:pt idx="0">
                  <c:v>Alle</c:v>
                </c:pt>
                <c:pt idx="1">
                  <c:v>oberes Drittel</c:v>
                </c:pt>
                <c:pt idx="2">
                  <c:v>mittleres Drittel</c:v>
                </c:pt>
                <c:pt idx="3">
                  <c:v>unteres Drittel</c:v>
                </c:pt>
              </c:strCache>
            </c:strRef>
          </c:cat>
          <c:val>
            <c:numRef>
              <c:f>Tabelle1!$C$3:$C$6</c:f>
              <c:numCache>
                <c:formatCode>0</c:formatCode>
                <c:ptCount val="4"/>
                <c:pt idx="0" formatCode="General">
                  <c:v>36</c:v>
                </c:pt>
                <c:pt idx="1">
                  <c:v>15</c:v>
                </c:pt>
                <c:pt idx="2">
                  <c:v>27</c:v>
                </c:pt>
                <c:pt idx="3">
                  <c:v>68</c:v>
                </c:pt>
              </c:numCache>
            </c:numRef>
          </c:val>
          <c:extLst>
            <c:ext xmlns:c16="http://schemas.microsoft.com/office/drawing/2014/chart" uri="{C3380CC4-5D6E-409C-BE32-E72D297353CC}">
              <c16:uniqueId val="{00000006-5BF9-4505-A7C1-F1BABD486A6A}"/>
            </c:ext>
          </c:extLst>
        </c:ser>
        <c:ser>
          <c:idx val="1"/>
          <c:order val="1"/>
          <c:tx>
            <c:strRef>
              <c:f>Tabelle1!$D$2</c:f>
              <c:strCache>
                <c:ptCount val="1"/>
                <c:pt idx="0">
                  <c:v>2024</c:v>
                </c:pt>
              </c:strCache>
            </c:strRef>
          </c:tx>
          <c:spPr>
            <a:noFill/>
            <a:ln>
              <a:noFill/>
            </a:ln>
            <a:effectLst/>
          </c:spPr>
          <c:invertIfNegative val="0"/>
          <c:dPt>
            <c:idx val="1"/>
            <c:invertIfNegative val="0"/>
            <c:bubble3D val="0"/>
            <c:spPr>
              <a:noFill/>
              <a:ln>
                <a:noFill/>
              </a:ln>
              <a:effectLst/>
            </c:spPr>
            <c:extLst>
              <c:ext xmlns:c16="http://schemas.microsoft.com/office/drawing/2014/chart" uri="{C3380CC4-5D6E-409C-BE32-E72D297353CC}">
                <c16:uniqueId val="{0000000A-5BF9-4505-A7C1-F1BABD486A6A}"/>
              </c:ext>
            </c:extLst>
          </c:dPt>
          <c:dPt>
            <c:idx val="2"/>
            <c:invertIfNegative val="0"/>
            <c:bubble3D val="0"/>
            <c:spPr>
              <a:noFill/>
              <a:ln>
                <a:noFill/>
              </a:ln>
              <a:effectLst/>
            </c:spPr>
            <c:extLst>
              <c:ext xmlns:c16="http://schemas.microsoft.com/office/drawing/2014/chart" uri="{C3380CC4-5D6E-409C-BE32-E72D297353CC}">
                <c16:uniqueId val="{0000000C-5BF9-4505-A7C1-F1BABD486A6A}"/>
              </c:ext>
            </c:extLst>
          </c:dPt>
          <c:dPt>
            <c:idx val="3"/>
            <c:invertIfNegative val="0"/>
            <c:bubble3D val="0"/>
            <c:spPr>
              <a:noFill/>
              <a:ln>
                <a:noFill/>
              </a:ln>
              <a:effectLst/>
            </c:spPr>
            <c:extLst>
              <c:ext xmlns:c16="http://schemas.microsoft.com/office/drawing/2014/chart" uri="{C3380CC4-5D6E-409C-BE32-E72D297353CC}">
                <c16:uniqueId val="{0000000D-B727-4471-B4C3-372371DE0ED7}"/>
              </c:ext>
            </c:extLst>
          </c:dPt>
          <c:cat>
            <c:strRef>
              <c:f>Tabelle1!$B$3:$B$6</c:f>
              <c:strCache>
                <c:ptCount val="4"/>
                <c:pt idx="0">
                  <c:v>Alle</c:v>
                </c:pt>
                <c:pt idx="1">
                  <c:v>oberes Drittel</c:v>
                </c:pt>
                <c:pt idx="2">
                  <c:v>mittleres Drittel</c:v>
                </c:pt>
                <c:pt idx="3">
                  <c:v>unteres Drittel</c:v>
                </c:pt>
              </c:strCache>
            </c:strRef>
          </c:cat>
          <c:val>
            <c:numRef>
              <c:f>Tabelle1!$D$3:$D$6</c:f>
              <c:numCache>
                <c:formatCode>0</c:formatCode>
                <c:ptCount val="4"/>
                <c:pt idx="0">
                  <c:v>64</c:v>
                </c:pt>
                <c:pt idx="1">
                  <c:v>85</c:v>
                </c:pt>
                <c:pt idx="2">
                  <c:v>73</c:v>
                </c:pt>
                <c:pt idx="3">
                  <c:v>32</c:v>
                </c:pt>
              </c:numCache>
            </c:numRef>
          </c:val>
          <c:extLst>
            <c:ext xmlns:c16="http://schemas.microsoft.com/office/drawing/2014/chart" uri="{C3380CC4-5D6E-409C-BE32-E72D297353CC}">
              <c16:uniqueId val="{0000000D-5BF9-4505-A7C1-F1BABD486A6A}"/>
            </c:ext>
          </c:extLst>
        </c:ser>
        <c:dLbls>
          <c:showLegendKey val="0"/>
          <c:showVal val="0"/>
          <c:showCatName val="0"/>
          <c:showSerName val="0"/>
          <c:showPercent val="0"/>
          <c:showBubbleSize val="0"/>
        </c:dLbls>
        <c:gapWidth val="55"/>
        <c:overlap val="100"/>
        <c:axId val="1947468351"/>
        <c:axId val="1951298399"/>
      </c:barChart>
      <c:catAx>
        <c:axId val="1947468351"/>
        <c:scaling>
          <c:orientation val="maxMin"/>
        </c:scaling>
        <c:delete val="1"/>
        <c:axPos val="l"/>
        <c:numFmt formatCode="General" sourceLinked="1"/>
        <c:majorTickMark val="none"/>
        <c:minorTickMark val="none"/>
        <c:tickLblPos val="nextTo"/>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0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82566666666664"/>
          <c:y val="0"/>
          <c:w val="0.8607152222222223"/>
          <c:h val="0.7903772815511676"/>
        </c:manualLayout>
      </c:layout>
      <c:barChart>
        <c:barDir val="bar"/>
        <c:grouping val="percentStacked"/>
        <c:varyColors val="0"/>
        <c:ser>
          <c:idx val="0"/>
          <c:order val="0"/>
          <c:tx>
            <c:strRef>
              <c:f>Tabelle1!$C$2</c:f>
              <c:strCache>
                <c:ptCount val="1"/>
                <c:pt idx="0">
                  <c:v>sehr</c:v>
                </c:pt>
              </c:strCache>
            </c:strRef>
          </c:tx>
          <c:spPr>
            <a:solidFill>
              <a:srgbClr val="1B365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Tabelle1!$B$3:$B$10</c:f>
              <c:numCache>
                <c:formatCode>General</c:formatCode>
                <c:ptCount val="2"/>
                <c:pt idx="0">
                  <c:v>2025</c:v>
                </c:pt>
                <c:pt idx="1">
                  <c:v>2018</c:v>
                </c:pt>
              </c:numCache>
            </c:numRef>
          </c:cat>
          <c:val>
            <c:numRef>
              <c:f>Tabelle1!$C$3:$C$10</c:f>
              <c:numCache>
                <c:formatCode>General</c:formatCode>
                <c:ptCount val="2"/>
                <c:pt idx="0" formatCode="0">
                  <c:v>57</c:v>
                </c:pt>
                <c:pt idx="1">
                  <c:v>58</c:v>
                </c:pt>
              </c:numCache>
            </c:numRef>
          </c:val>
          <c:extLst>
            <c:ext xmlns:c16="http://schemas.microsoft.com/office/drawing/2014/chart" uri="{C3380CC4-5D6E-409C-BE32-E72D297353CC}">
              <c16:uniqueId val="{00000000-CC2A-479D-9F83-76068201322C}"/>
            </c:ext>
          </c:extLst>
        </c:ser>
        <c:ser>
          <c:idx val="1"/>
          <c:order val="1"/>
          <c:tx>
            <c:strRef>
              <c:f>Tabelle1!$D$2</c:f>
              <c:strCache>
                <c:ptCount val="1"/>
                <c:pt idx="0">
                  <c:v>ziemlich</c:v>
                </c:pt>
              </c:strCache>
            </c:strRef>
          </c:tx>
          <c:spPr>
            <a:solidFill>
              <a:srgbClr val="366DA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Tabelle1!$B$3:$B$10</c:f>
              <c:numCache>
                <c:formatCode>General</c:formatCode>
                <c:ptCount val="2"/>
                <c:pt idx="0">
                  <c:v>2025</c:v>
                </c:pt>
                <c:pt idx="1">
                  <c:v>2018</c:v>
                </c:pt>
              </c:numCache>
            </c:numRef>
          </c:cat>
          <c:val>
            <c:numRef>
              <c:f>Tabelle1!$D$3:$D$10</c:f>
              <c:numCache>
                <c:formatCode>General</c:formatCode>
                <c:ptCount val="2"/>
                <c:pt idx="0" formatCode="0">
                  <c:v>32</c:v>
                </c:pt>
                <c:pt idx="1">
                  <c:v>29</c:v>
                </c:pt>
              </c:numCache>
            </c:numRef>
          </c:val>
          <c:extLst>
            <c:ext xmlns:c16="http://schemas.microsoft.com/office/drawing/2014/chart" uri="{C3380CC4-5D6E-409C-BE32-E72D297353CC}">
              <c16:uniqueId val="{00000001-CC2A-479D-9F83-76068201322C}"/>
            </c:ext>
          </c:extLst>
        </c:ser>
        <c:ser>
          <c:idx val="5"/>
          <c:order val="2"/>
          <c:tx>
            <c:strRef>
              <c:f>Tabelle1!$E$2</c:f>
              <c:strCache>
                <c:ptCount val="1"/>
                <c:pt idx="0">
                  <c:v>wenig</c:v>
                </c:pt>
              </c:strCache>
            </c:strRef>
          </c:tx>
          <c:spPr>
            <a:solidFill>
              <a:srgbClr val="A8C4E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Tabelle1!$B$3:$B$10</c:f>
              <c:numCache>
                <c:formatCode>General</c:formatCode>
                <c:ptCount val="2"/>
                <c:pt idx="0">
                  <c:v>2025</c:v>
                </c:pt>
                <c:pt idx="1">
                  <c:v>2018</c:v>
                </c:pt>
              </c:numCache>
            </c:numRef>
          </c:cat>
          <c:val>
            <c:numRef>
              <c:f>Tabelle1!$E$3:$E$10</c:f>
              <c:numCache>
                <c:formatCode>General</c:formatCode>
                <c:ptCount val="2"/>
                <c:pt idx="0" formatCode="0">
                  <c:v>5</c:v>
                </c:pt>
                <c:pt idx="1">
                  <c:v>8</c:v>
                </c:pt>
              </c:numCache>
            </c:numRef>
          </c:val>
          <c:extLst>
            <c:ext xmlns:c16="http://schemas.microsoft.com/office/drawing/2014/chart" uri="{C3380CC4-5D6E-409C-BE32-E72D297353CC}">
              <c16:uniqueId val="{00000003-CC2A-479D-9F83-76068201322C}"/>
            </c:ext>
          </c:extLst>
        </c:ser>
        <c:ser>
          <c:idx val="2"/>
          <c:order val="3"/>
          <c:tx>
            <c:strRef>
              <c:f>Tabelle1!$F$2</c:f>
              <c:strCache>
                <c:ptCount val="1"/>
                <c:pt idx="0">
                  <c:v>gar nicht</c:v>
                </c:pt>
              </c:strCache>
            </c:strRef>
          </c:tx>
          <c:spPr>
            <a:solidFill>
              <a:srgbClr val="D4E2F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Tabelle1!$B$3:$B$10</c:f>
              <c:numCache>
                <c:formatCode>General</c:formatCode>
                <c:ptCount val="2"/>
                <c:pt idx="0">
                  <c:v>2025</c:v>
                </c:pt>
                <c:pt idx="1">
                  <c:v>2018</c:v>
                </c:pt>
              </c:numCache>
            </c:numRef>
          </c:cat>
          <c:val>
            <c:numRef>
              <c:f>Tabelle1!$F$3:$F$10</c:f>
              <c:numCache>
                <c:formatCode>General</c:formatCode>
                <c:ptCount val="2"/>
                <c:pt idx="0" formatCode="0">
                  <c:v>2.6</c:v>
                </c:pt>
                <c:pt idx="1">
                  <c:v>2</c:v>
                </c:pt>
              </c:numCache>
            </c:numRef>
          </c:val>
          <c:extLst>
            <c:ext xmlns:c16="http://schemas.microsoft.com/office/drawing/2014/chart" uri="{C3380CC4-5D6E-409C-BE32-E72D297353CC}">
              <c16:uniqueId val="{00000004-CC2A-479D-9F83-76068201322C}"/>
            </c:ext>
          </c:extLst>
        </c:ser>
        <c:ser>
          <c:idx val="3"/>
          <c:order val="4"/>
          <c:tx>
            <c:strRef>
              <c:f>Tabelle1!$G$2</c:f>
              <c:strCache>
                <c:ptCount val="1"/>
                <c:pt idx="0">
                  <c:v>w.n. / k.A.</c:v>
                </c:pt>
              </c:strCache>
            </c:strRef>
          </c:tx>
          <c:spPr>
            <a:solidFill>
              <a:srgbClr val="E9E9E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ptos" panose="020B0004020202020204" pitchFamily="34" charset="0"/>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Tabelle1!$B$3:$B$10</c:f>
              <c:numCache>
                <c:formatCode>General</c:formatCode>
                <c:ptCount val="2"/>
                <c:pt idx="0">
                  <c:v>2025</c:v>
                </c:pt>
                <c:pt idx="1">
                  <c:v>2018</c:v>
                </c:pt>
              </c:numCache>
            </c:numRef>
          </c:cat>
          <c:val>
            <c:numRef>
              <c:f>Tabelle1!$G$3:$G$10</c:f>
              <c:numCache>
                <c:formatCode>General</c:formatCode>
                <c:ptCount val="2"/>
                <c:pt idx="0" formatCode="0">
                  <c:v>3.2</c:v>
                </c:pt>
                <c:pt idx="1">
                  <c:v>3</c:v>
                </c:pt>
              </c:numCache>
            </c:numRef>
          </c:val>
          <c:extLst>
            <c:ext xmlns:c16="http://schemas.microsoft.com/office/drawing/2014/chart" uri="{C3380CC4-5D6E-409C-BE32-E72D297353CC}">
              <c16:uniqueId val="{00000000-F536-4CF7-843D-54740317A468}"/>
            </c:ext>
          </c:extLst>
        </c:ser>
        <c:dLbls>
          <c:showLegendKey val="0"/>
          <c:showVal val="0"/>
          <c:showCatName val="0"/>
          <c:showSerName val="0"/>
          <c:showPercent val="0"/>
          <c:showBubbleSize val="0"/>
        </c:dLbls>
        <c:gapWidth val="75"/>
        <c:overlap val="100"/>
        <c:axId val="1947468351"/>
        <c:axId val="1951298399"/>
      </c:barChart>
      <c:catAx>
        <c:axId val="1947468351"/>
        <c:scaling>
          <c:orientation val="maxMin"/>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lgn="r">
              <a:spcAft>
                <a:spcPts val="0"/>
              </a:spcAft>
              <a:defRPr sz="1800" b="0" i="0" u="none" strike="noStrike" kern="1200" baseline="0">
                <a:solidFill>
                  <a:schemeClr val="tx1"/>
                </a:solidFill>
                <a:latin typeface="Aptos" panose="020B0004020202020204" pitchFamily="34" charset="0"/>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mj-lt"/>
                <a:ea typeface="+mn-ea"/>
                <a:cs typeface="+mn-cs"/>
              </a:defRPr>
            </a:pPr>
            <a:endParaRPr lang="de-DE"/>
          </a:p>
        </c:txPr>
        <c:crossAx val="1947468351"/>
        <c:crosses val="autoZero"/>
        <c:crossBetween val="between"/>
        <c:majorUnit val="0.25"/>
      </c:valAx>
      <c:spPr>
        <a:noFill/>
        <a:ln>
          <a:noFill/>
        </a:ln>
        <a:effectLst/>
      </c:spPr>
    </c:plotArea>
    <c:legend>
      <c:legendPos val="b"/>
      <c:layout>
        <c:manualLayout>
          <c:xMode val="edge"/>
          <c:yMode val="edge"/>
          <c:x val="5.8398019584382475E-2"/>
          <c:y val="0.91408105130273054"/>
          <c:w val="0.9378917666456168"/>
          <c:h val="6.9469677214348255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728381874293728E-2"/>
          <c:y val="1.2187111078371152E-2"/>
          <c:w val="0.93859897308572249"/>
          <c:h val="0.92131085884815189"/>
        </c:manualLayout>
      </c:layout>
      <c:barChart>
        <c:barDir val="bar"/>
        <c:grouping val="percentStacked"/>
        <c:varyColors val="0"/>
        <c:ser>
          <c:idx val="0"/>
          <c:order val="0"/>
          <c:tx>
            <c:strRef>
              <c:f>Sheet1!$B$1</c:f>
              <c:strCache>
                <c:ptCount val="1"/>
                <c:pt idx="0">
                  <c:v>ausbauen</c:v>
                </c:pt>
              </c:strCache>
            </c:strRef>
          </c:tx>
          <c:spPr>
            <a:solidFill>
              <a:srgbClr val="1B3655"/>
            </a:solidFill>
            <a:ln w="25647">
              <a:noFill/>
            </a:ln>
          </c:spPr>
          <c:invertIfNegative val="0"/>
          <c:dPt>
            <c:idx val="0"/>
            <c:invertIfNegative val="0"/>
            <c:bubble3D val="0"/>
            <c:extLst>
              <c:ext xmlns:c16="http://schemas.microsoft.com/office/drawing/2014/chart" uri="{C3380CC4-5D6E-409C-BE32-E72D297353CC}">
                <c16:uniqueId val="{00000000-86A9-4C2D-817F-FC99518EF666}"/>
              </c:ext>
            </c:extLst>
          </c:dPt>
          <c:dPt>
            <c:idx val="1"/>
            <c:invertIfNegative val="0"/>
            <c:bubble3D val="0"/>
            <c:extLst>
              <c:ext xmlns:c16="http://schemas.microsoft.com/office/drawing/2014/chart" uri="{C3380CC4-5D6E-409C-BE32-E72D297353CC}">
                <c16:uniqueId val="{00000001-86A9-4C2D-817F-FC99518EF666}"/>
              </c:ext>
            </c:extLst>
          </c:dPt>
          <c:dLbls>
            <c:spPr>
              <a:noFill/>
              <a:ln w="25647">
                <a:noFill/>
              </a:ln>
            </c:spPr>
            <c:txPr>
              <a:bodyPr/>
              <a:lstStyle/>
              <a:p>
                <a:pPr>
                  <a:defRPr sz="1400" b="0" i="0" u="none" strike="noStrike" baseline="0">
                    <a:solidFill>
                      <a:schemeClr val="bg1"/>
                    </a:solidFill>
                    <a:latin typeface="+mj-lt"/>
                    <a:ea typeface="Arial"/>
                    <a:cs typeface="Aria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2"/>
                <c:pt idx="0">
                  <c:v>Beteiligungsrechte 2025</c:v>
                </c:pt>
                <c:pt idx="1">
                  <c:v>Beteiligungsrechte 2018</c:v>
                </c:pt>
              </c:strCache>
              <c:extLst/>
            </c:strRef>
          </c:cat>
          <c:val>
            <c:numRef>
              <c:f>Sheet1!$B$2:$B$11</c:f>
              <c:numCache>
                <c:formatCode>General</c:formatCode>
                <c:ptCount val="2"/>
                <c:pt idx="0">
                  <c:v>64</c:v>
                </c:pt>
                <c:pt idx="1">
                  <c:v>61</c:v>
                </c:pt>
              </c:numCache>
              <c:extLst/>
            </c:numRef>
          </c:val>
          <c:extLst>
            <c:ext xmlns:c16="http://schemas.microsoft.com/office/drawing/2014/chart" uri="{C3380CC4-5D6E-409C-BE32-E72D297353CC}">
              <c16:uniqueId val="{00000008-86A9-4C2D-817F-FC99518EF666}"/>
            </c:ext>
          </c:extLst>
        </c:ser>
        <c:ser>
          <c:idx val="3"/>
          <c:order val="1"/>
          <c:tx>
            <c:strRef>
              <c:f>Sheet1!$C$1</c:f>
              <c:strCache>
                <c:ptCount val="1"/>
              </c:strCache>
            </c:strRef>
          </c:tx>
          <c:spPr>
            <a:noFill/>
          </c:spPr>
          <c:invertIfNegative val="0"/>
          <c:cat>
            <c:strRef>
              <c:f>Sheet1!$A$2:$A$11</c:f>
              <c:strCache>
                <c:ptCount val="2"/>
                <c:pt idx="0">
                  <c:v>Beteiligungsrechte 2025</c:v>
                </c:pt>
                <c:pt idx="1">
                  <c:v>Beteiligungsrechte 2018</c:v>
                </c:pt>
              </c:strCache>
              <c:extLst/>
            </c:strRef>
          </c:cat>
          <c:val>
            <c:numRef>
              <c:f>Sheet1!$C$2:$C$11</c:f>
              <c:numCache>
                <c:formatCode>0</c:formatCode>
                <c:ptCount val="2"/>
                <c:pt idx="0">
                  <c:v>36</c:v>
                </c:pt>
                <c:pt idx="1">
                  <c:v>39</c:v>
                </c:pt>
              </c:numCache>
              <c:extLst/>
            </c:numRef>
          </c:val>
          <c:extLst>
            <c:ext xmlns:c16="http://schemas.microsoft.com/office/drawing/2014/chart" uri="{C3380CC4-5D6E-409C-BE32-E72D297353CC}">
              <c16:uniqueId val="{00000009-86A9-4C2D-817F-FC99518EF666}"/>
            </c:ext>
          </c:extLst>
        </c:ser>
        <c:dLbls>
          <c:showLegendKey val="0"/>
          <c:showVal val="0"/>
          <c:showCatName val="0"/>
          <c:showSerName val="0"/>
          <c:showPercent val="0"/>
          <c:showBubbleSize val="0"/>
        </c:dLbls>
        <c:gapWidth val="30"/>
        <c:overlap val="100"/>
        <c:axId val="33703808"/>
        <c:axId val="33705344"/>
      </c:barChart>
      <c:catAx>
        <c:axId val="33703808"/>
        <c:scaling>
          <c:orientation val="maxMin"/>
        </c:scaling>
        <c:delete val="0"/>
        <c:axPos val="l"/>
        <c:numFmt formatCode="General" sourceLinked="1"/>
        <c:majorTickMark val="out"/>
        <c:minorTickMark val="none"/>
        <c:tickLblPos val="none"/>
        <c:spPr>
          <a:ln w="12823">
            <a:noFill/>
            <a:prstDash val="solid"/>
          </a:ln>
        </c:spPr>
        <c:txPr>
          <a:bodyPr rot="0" vert="horz"/>
          <a:lstStyle/>
          <a:p>
            <a:pPr>
              <a:defRPr sz="1500" b="0" i="0" u="none" strike="noStrike" baseline="0">
                <a:solidFill>
                  <a:schemeClr val="tx1"/>
                </a:solidFill>
                <a:latin typeface="Arial"/>
                <a:ea typeface="Arial"/>
                <a:cs typeface="Arial"/>
              </a:defRPr>
            </a:pPr>
            <a:endParaRPr lang="de-DE"/>
          </a:p>
        </c:txPr>
        <c:crossAx val="33705344"/>
        <c:crosses val="autoZero"/>
        <c:auto val="1"/>
        <c:lblAlgn val="ctr"/>
        <c:lblOffset val="100"/>
        <c:tickLblSkip val="1"/>
        <c:tickMarkSkip val="1"/>
        <c:noMultiLvlLbl val="0"/>
      </c:catAx>
      <c:valAx>
        <c:axId val="33705344"/>
        <c:scaling>
          <c:orientation val="minMax"/>
          <c:max val="0.99"/>
          <c:min val="0"/>
        </c:scaling>
        <c:delete val="0"/>
        <c:axPos val="b"/>
        <c:majorGridlines>
          <c:spPr>
            <a:ln w="12823" cmpd="sng">
              <a:solidFill>
                <a:schemeClr val="bg1">
                  <a:lumMod val="75000"/>
                </a:schemeClr>
              </a:solidFill>
              <a:prstDash val="solid"/>
            </a:ln>
          </c:spPr>
        </c:majorGridlines>
        <c:numFmt formatCode="0%" sourceLinked="1"/>
        <c:majorTickMark val="out"/>
        <c:minorTickMark val="none"/>
        <c:tickLblPos val="nextTo"/>
        <c:spPr>
          <a:ln w="12823">
            <a:noFill/>
            <a:prstDash val="sysDash"/>
          </a:ln>
        </c:spPr>
        <c:txPr>
          <a:bodyPr rot="0" vert="horz"/>
          <a:lstStyle/>
          <a:p>
            <a:pPr>
              <a:defRPr sz="1000" b="0" i="0" u="none" strike="noStrike" baseline="0">
                <a:solidFill>
                  <a:schemeClr val="bg1">
                    <a:lumMod val="65000"/>
                  </a:schemeClr>
                </a:solidFill>
                <a:latin typeface="+mj-lt"/>
                <a:ea typeface="Arial"/>
                <a:cs typeface="Arial"/>
              </a:defRPr>
            </a:pPr>
            <a:endParaRPr lang="de-DE"/>
          </a:p>
        </c:txPr>
        <c:crossAx val="33703808"/>
        <c:crosses val="max"/>
        <c:crossBetween val="between"/>
        <c:majorUnit val="0.25"/>
      </c:valAx>
      <c:spPr>
        <a:noFill/>
        <a:ln w="3206">
          <a:noFill/>
          <a:prstDash val="solid"/>
        </a:ln>
      </c:spPr>
    </c:plotArea>
    <c:plotVisOnly val="1"/>
    <c:dispBlanksAs val="gap"/>
    <c:showDLblsOverMax val="0"/>
  </c:chart>
  <c:spPr>
    <a:noFill/>
    <a:ln>
      <a:noFill/>
    </a:ln>
  </c:spPr>
  <c:txPr>
    <a:bodyPr/>
    <a:lstStyle/>
    <a:p>
      <a:pPr>
        <a:defRPr sz="1590" b="1" i="0" u="none" strike="noStrike" baseline="0">
          <a:solidFill>
            <a:schemeClr val="tx1"/>
          </a:solidFill>
          <a:latin typeface="Syntax"/>
          <a:ea typeface="Syntax"/>
          <a:cs typeface="Syntax"/>
        </a:defRPr>
      </a:pPr>
      <a:endParaRPr lang="de-DE"/>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728381874293728E-2"/>
          <c:y val="1.2187111078371152E-2"/>
          <c:w val="0.93859897308572249"/>
          <c:h val="0.92131085884815189"/>
        </c:manualLayout>
      </c:layout>
      <c:barChart>
        <c:barDir val="bar"/>
        <c:grouping val="percentStacked"/>
        <c:varyColors val="0"/>
        <c:ser>
          <c:idx val="0"/>
          <c:order val="0"/>
          <c:tx>
            <c:strRef>
              <c:f>Sheet1!$B$1</c:f>
              <c:strCache>
                <c:ptCount val="1"/>
                <c:pt idx="0">
                  <c:v>bleiben</c:v>
                </c:pt>
              </c:strCache>
            </c:strRef>
          </c:tx>
          <c:spPr>
            <a:solidFill>
              <a:srgbClr val="366DAA"/>
            </a:solidFill>
            <a:ln w="25647">
              <a:noFill/>
            </a:ln>
          </c:spPr>
          <c:invertIfNegative val="0"/>
          <c:dPt>
            <c:idx val="0"/>
            <c:invertIfNegative val="0"/>
            <c:bubble3D val="0"/>
            <c:extLst>
              <c:ext xmlns:c16="http://schemas.microsoft.com/office/drawing/2014/chart" uri="{C3380CC4-5D6E-409C-BE32-E72D297353CC}">
                <c16:uniqueId val="{00000000-92E1-4A9F-ABD2-4D07F483EE08}"/>
              </c:ext>
            </c:extLst>
          </c:dPt>
          <c:dPt>
            <c:idx val="1"/>
            <c:invertIfNegative val="0"/>
            <c:bubble3D val="0"/>
            <c:extLst>
              <c:ext xmlns:c16="http://schemas.microsoft.com/office/drawing/2014/chart" uri="{C3380CC4-5D6E-409C-BE32-E72D297353CC}">
                <c16:uniqueId val="{00000001-92E1-4A9F-ABD2-4D07F483EE08}"/>
              </c:ext>
            </c:extLst>
          </c:dPt>
          <c:dLbls>
            <c:spPr>
              <a:noFill/>
              <a:ln w="25647">
                <a:noFill/>
              </a:ln>
            </c:spPr>
            <c:txPr>
              <a:bodyPr/>
              <a:lstStyle/>
              <a:p>
                <a:pPr>
                  <a:defRPr sz="1400" b="0" i="0" u="none" strike="noStrike" baseline="0">
                    <a:solidFill>
                      <a:schemeClr val="bg1"/>
                    </a:solidFill>
                    <a:latin typeface="+mj-lt"/>
                    <a:ea typeface="Arial"/>
                    <a:cs typeface="Aria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2"/>
                <c:pt idx="0">
                  <c:v>Beteiligungsrechte 2023</c:v>
                </c:pt>
                <c:pt idx="1">
                  <c:v>Beteiligungsrechte 2018</c:v>
                </c:pt>
              </c:strCache>
              <c:extLst/>
            </c:strRef>
          </c:cat>
          <c:val>
            <c:numRef>
              <c:f>Sheet1!$B$2:$B$11</c:f>
              <c:numCache>
                <c:formatCode>General</c:formatCode>
                <c:ptCount val="2"/>
                <c:pt idx="0">
                  <c:v>29</c:v>
                </c:pt>
                <c:pt idx="1">
                  <c:v>32</c:v>
                </c:pt>
              </c:numCache>
              <c:extLst/>
            </c:numRef>
          </c:val>
          <c:extLst>
            <c:ext xmlns:c16="http://schemas.microsoft.com/office/drawing/2014/chart" uri="{C3380CC4-5D6E-409C-BE32-E72D297353CC}">
              <c16:uniqueId val="{00000008-92E1-4A9F-ABD2-4D07F483EE08}"/>
            </c:ext>
          </c:extLst>
        </c:ser>
        <c:ser>
          <c:idx val="3"/>
          <c:order val="1"/>
          <c:tx>
            <c:strRef>
              <c:f>Sheet1!$C$1</c:f>
              <c:strCache>
                <c:ptCount val="1"/>
              </c:strCache>
            </c:strRef>
          </c:tx>
          <c:spPr>
            <a:noFill/>
          </c:spPr>
          <c:invertIfNegative val="0"/>
          <c:cat>
            <c:strRef>
              <c:f>Sheet1!$A$2:$A$11</c:f>
              <c:strCache>
                <c:ptCount val="2"/>
                <c:pt idx="0">
                  <c:v>Beteiligungsrechte 2023</c:v>
                </c:pt>
                <c:pt idx="1">
                  <c:v>Beteiligungsrechte 2018</c:v>
                </c:pt>
              </c:strCache>
              <c:extLst/>
            </c:strRef>
          </c:cat>
          <c:val>
            <c:numRef>
              <c:f>Sheet1!$C$2:$C$11</c:f>
              <c:numCache>
                <c:formatCode>0</c:formatCode>
                <c:ptCount val="2"/>
                <c:pt idx="0">
                  <c:v>71</c:v>
                </c:pt>
                <c:pt idx="1">
                  <c:v>68</c:v>
                </c:pt>
              </c:numCache>
              <c:extLst/>
            </c:numRef>
          </c:val>
          <c:extLst>
            <c:ext xmlns:c16="http://schemas.microsoft.com/office/drawing/2014/chart" uri="{C3380CC4-5D6E-409C-BE32-E72D297353CC}">
              <c16:uniqueId val="{00000009-92E1-4A9F-ABD2-4D07F483EE08}"/>
            </c:ext>
          </c:extLst>
        </c:ser>
        <c:dLbls>
          <c:showLegendKey val="0"/>
          <c:showVal val="0"/>
          <c:showCatName val="0"/>
          <c:showSerName val="0"/>
          <c:showPercent val="0"/>
          <c:showBubbleSize val="0"/>
        </c:dLbls>
        <c:gapWidth val="30"/>
        <c:overlap val="100"/>
        <c:axId val="33703808"/>
        <c:axId val="33705344"/>
      </c:barChart>
      <c:catAx>
        <c:axId val="33703808"/>
        <c:scaling>
          <c:orientation val="maxMin"/>
        </c:scaling>
        <c:delete val="0"/>
        <c:axPos val="l"/>
        <c:numFmt formatCode="General" sourceLinked="1"/>
        <c:majorTickMark val="out"/>
        <c:minorTickMark val="none"/>
        <c:tickLblPos val="none"/>
        <c:spPr>
          <a:ln w="12823">
            <a:noFill/>
            <a:prstDash val="solid"/>
          </a:ln>
        </c:spPr>
        <c:txPr>
          <a:bodyPr rot="0" vert="horz"/>
          <a:lstStyle/>
          <a:p>
            <a:pPr>
              <a:defRPr sz="1500" b="0" i="0" u="none" strike="noStrike" baseline="0">
                <a:solidFill>
                  <a:schemeClr val="tx1"/>
                </a:solidFill>
                <a:latin typeface="Arial"/>
                <a:ea typeface="Arial"/>
                <a:cs typeface="Arial"/>
              </a:defRPr>
            </a:pPr>
            <a:endParaRPr lang="de-DE"/>
          </a:p>
        </c:txPr>
        <c:crossAx val="33705344"/>
        <c:crosses val="autoZero"/>
        <c:auto val="1"/>
        <c:lblAlgn val="ctr"/>
        <c:lblOffset val="100"/>
        <c:tickLblSkip val="1"/>
        <c:tickMarkSkip val="1"/>
        <c:noMultiLvlLbl val="0"/>
      </c:catAx>
      <c:valAx>
        <c:axId val="33705344"/>
        <c:scaling>
          <c:orientation val="minMax"/>
          <c:max val="0.99"/>
          <c:min val="0"/>
        </c:scaling>
        <c:delete val="0"/>
        <c:axPos val="b"/>
        <c:majorGridlines>
          <c:spPr>
            <a:ln w="12823" cmpd="sng">
              <a:solidFill>
                <a:schemeClr val="bg1">
                  <a:lumMod val="75000"/>
                </a:schemeClr>
              </a:solidFill>
              <a:prstDash val="solid"/>
            </a:ln>
          </c:spPr>
        </c:majorGridlines>
        <c:numFmt formatCode="0%" sourceLinked="1"/>
        <c:majorTickMark val="out"/>
        <c:minorTickMark val="none"/>
        <c:tickLblPos val="nextTo"/>
        <c:spPr>
          <a:ln w="12823">
            <a:noFill/>
            <a:prstDash val="sysDash"/>
          </a:ln>
        </c:spPr>
        <c:txPr>
          <a:bodyPr rot="0" vert="horz"/>
          <a:lstStyle/>
          <a:p>
            <a:pPr>
              <a:defRPr sz="1000" b="0" i="0" u="none" strike="noStrike" baseline="0">
                <a:solidFill>
                  <a:schemeClr val="bg1">
                    <a:lumMod val="65000"/>
                  </a:schemeClr>
                </a:solidFill>
                <a:latin typeface="+mj-lt"/>
                <a:ea typeface="Arial"/>
                <a:cs typeface="Arial"/>
              </a:defRPr>
            </a:pPr>
            <a:endParaRPr lang="de-DE"/>
          </a:p>
        </c:txPr>
        <c:crossAx val="33703808"/>
        <c:crosses val="max"/>
        <c:crossBetween val="between"/>
        <c:majorUnit val="0.25"/>
      </c:valAx>
      <c:spPr>
        <a:noFill/>
        <a:ln w="3206">
          <a:noFill/>
          <a:prstDash val="solid"/>
        </a:ln>
      </c:spPr>
    </c:plotArea>
    <c:plotVisOnly val="1"/>
    <c:dispBlanksAs val="gap"/>
    <c:showDLblsOverMax val="0"/>
  </c:chart>
  <c:spPr>
    <a:noFill/>
    <a:ln>
      <a:noFill/>
    </a:ln>
  </c:spPr>
  <c:txPr>
    <a:bodyPr/>
    <a:lstStyle/>
    <a:p>
      <a:pPr>
        <a:defRPr sz="1590" b="1" i="0" u="none" strike="noStrike" baseline="0">
          <a:solidFill>
            <a:schemeClr val="tx1"/>
          </a:solidFill>
          <a:latin typeface="Syntax"/>
          <a:ea typeface="Syntax"/>
          <a:cs typeface="Syntax"/>
        </a:defRPr>
      </a:pPr>
      <a:endParaRPr lang="de-DE"/>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728381874293728E-2"/>
          <c:y val="1.2187111078371152E-2"/>
          <c:w val="0.93859897308572249"/>
          <c:h val="0.92131085884815189"/>
        </c:manualLayout>
      </c:layout>
      <c:barChart>
        <c:barDir val="bar"/>
        <c:grouping val="percentStacked"/>
        <c:varyColors val="0"/>
        <c:ser>
          <c:idx val="0"/>
          <c:order val="0"/>
          <c:tx>
            <c:strRef>
              <c:f>Sheet1!$B$1</c:f>
              <c:strCache>
                <c:ptCount val="1"/>
                <c:pt idx="0">
                  <c:v>ausbauen</c:v>
                </c:pt>
              </c:strCache>
            </c:strRef>
          </c:tx>
          <c:spPr>
            <a:solidFill>
              <a:srgbClr val="D4E2F1"/>
            </a:solidFill>
            <a:ln w="25647">
              <a:noFill/>
            </a:ln>
          </c:spPr>
          <c:invertIfNegative val="0"/>
          <c:dPt>
            <c:idx val="0"/>
            <c:invertIfNegative val="0"/>
            <c:bubble3D val="0"/>
            <c:extLst>
              <c:ext xmlns:c16="http://schemas.microsoft.com/office/drawing/2014/chart" uri="{C3380CC4-5D6E-409C-BE32-E72D297353CC}">
                <c16:uniqueId val="{00000000-2B55-4FAA-B2F8-20C19A6C66B1}"/>
              </c:ext>
            </c:extLst>
          </c:dPt>
          <c:dPt>
            <c:idx val="1"/>
            <c:invertIfNegative val="0"/>
            <c:bubble3D val="0"/>
            <c:extLst>
              <c:ext xmlns:c16="http://schemas.microsoft.com/office/drawing/2014/chart" uri="{C3380CC4-5D6E-409C-BE32-E72D297353CC}">
                <c16:uniqueId val="{00000001-2B55-4FAA-B2F8-20C19A6C66B1}"/>
              </c:ext>
            </c:extLst>
          </c:dPt>
          <c:dLbls>
            <c:spPr>
              <a:noFill/>
              <a:ln>
                <a:noFill/>
              </a:ln>
              <a:effectLst/>
            </c:spPr>
            <c:txPr>
              <a:bodyPr wrap="square" lIns="38100" tIns="19050" rIns="38100" bIns="19050" anchor="ctr">
                <a:spAutoFit/>
              </a:bodyPr>
              <a:lstStyle/>
              <a:p>
                <a:pPr>
                  <a:defRPr sz="1400" b="0">
                    <a:latin typeface="+mn-lt"/>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2"/>
                <c:pt idx="0">
                  <c:v>Beteiligungsrechte 2023</c:v>
                </c:pt>
                <c:pt idx="1">
                  <c:v>Beteiligungsrechte 2018</c:v>
                </c:pt>
              </c:strCache>
              <c:extLst/>
            </c:strRef>
          </c:cat>
          <c:val>
            <c:numRef>
              <c:f>Sheet1!$B$2:$B$11</c:f>
              <c:numCache>
                <c:formatCode>General</c:formatCode>
                <c:ptCount val="2"/>
                <c:pt idx="0">
                  <c:v>4</c:v>
                </c:pt>
                <c:pt idx="1">
                  <c:v>3</c:v>
                </c:pt>
              </c:numCache>
              <c:extLst/>
            </c:numRef>
          </c:val>
          <c:extLst>
            <c:ext xmlns:c16="http://schemas.microsoft.com/office/drawing/2014/chart" uri="{C3380CC4-5D6E-409C-BE32-E72D297353CC}">
              <c16:uniqueId val="{00000008-2B55-4FAA-B2F8-20C19A6C66B1}"/>
            </c:ext>
          </c:extLst>
        </c:ser>
        <c:ser>
          <c:idx val="3"/>
          <c:order val="1"/>
          <c:tx>
            <c:strRef>
              <c:f>Sheet1!$C$1</c:f>
              <c:strCache>
                <c:ptCount val="1"/>
              </c:strCache>
            </c:strRef>
          </c:tx>
          <c:spPr>
            <a:noFill/>
          </c:spPr>
          <c:invertIfNegative val="0"/>
          <c:cat>
            <c:strRef>
              <c:f>Sheet1!$A$2:$A$11</c:f>
              <c:strCache>
                <c:ptCount val="2"/>
                <c:pt idx="0">
                  <c:v>Beteiligungsrechte 2023</c:v>
                </c:pt>
                <c:pt idx="1">
                  <c:v>Beteiligungsrechte 2018</c:v>
                </c:pt>
              </c:strCache>
              <c:extLst/>
            </c:strRef>
          </c:cat>
          <c:val>
            <c:numRef>
              <c:f>Sheet1!$C$2:$C$11</c:f>
              <c:numCache>
                <c:formatCode>0</c:formatCode>
                <c:ptCount val="2"/>
                <c:pt idx="0">
                  <c:v>96</c:v>
                </c:pt>
                <c:pt idx="1">
                  <c:v>97</c:v>
                </c:pt>
              </c:numCache>
              <c:extLst/>
            </c:numRef>
          </c:val>
          <c:extLst>
            <c:ext xmlns:c16="http://schemas.microsoft.com/office/drawing/2014/chart" uri="{C3380CC4-5D6E-409C-BE32-E72D297353CC}">
              <c16:uniqueId val="{00000009-2B55-4FAA-B2F8-20C19A6C66B1}"/>
            </c:ext>
          </c:extLst>
        </c:ser>
        <c:dLbls>
          <c:showLegendKey val="0"/>
          <c:showVal val="0"/>
          <c:showCatName val="0"/>
          <c:showSerName val="0"/>
          <c:showPercent val="0"/>
          <c:showBubbleSize val="0"/>
        </c:dLbls>
        <c:gapWidth val="30"/>
        <c:overlap val="100"/>
        <c:axId val="33703808"/>
        <c:axId val="33705344"/>
      </c:barChart>
      <c:catAx>
        <c:axId val="33703808"/>
        <c:scaling>
          <c:orientation val="maxMin"/>
        </c:scaling>
        <c:delete val="0"/>
        <c:axPos val="l"/>
        <c:numFmt formatCode="General" sourceLinked="1"/>
        <c:majorTickMark val="out"/>
        <c:minorTickMark val="none"/>
        <c:tickLblPos val="none"/>
        <c:spPr>
          <a:ln w="12823">
            <a:noFill/>
            <a:prstDash val="solid"/>
          </a:ln>
        </c:spPr>
        <c:txPr>
          <a:bodyPr rot="0" vert="horz"/>
          <a:lstStyle/>
          <a:p>
            <a:pPr>
              <a:defRPr sz="1500" b="0" i="0" u="none" strike="noStrike" baseline="0">
                <a:solidFill>
                  <a:schemeClr val="tx1"/>
                </a:solidFill>
                <a:latin typeface="Arial"/>
                <a:ea typeface="Arial"/>
                <a:cs typeface="Arial"/>
              </a:defRPr>
            </a:pPr>
            <a:endParaRPr lang="de-DE"/>
          </a:p>
        </c:txPr>
        <c:crossAx val="33705344"/>
        <c:crosses val="autoZero"/>
        <c:auto val="1"/>
        <c:lblAlgn val="ctr"/>
        <c:lblOffset val="100"/>
        <c:tickLblSkip val="1"/>
        <c:tickMarkSkip val="1"/>
        <c:noMultiLvlLbl val="0"/>
      </c:catAx>
      <c:valAx>
        <c:axId val="33705344"/>
        <c:scaling>
          <c:orientation val="minMax"/>
          <c:max val="1"/>
          <c:min val="0"/>
        </c:scaling>
        <c:delete val="0"/>
        <c:axPos val="b"/>
        <c:majorGridlines>
          <c:spPr>
            <a:ln w="12823" cmpd="sng">
              <a:solidFill>
                <a:schemeClr val="bg1">
                  <a:lumMod val="75000"/>
                </a:schemeClr>
              </a:solidFill>
              <a:prstDash val="solid"/>
            </a:ln>
          </c:spPr>
        </c:majorGridlines>
        <c:numFmt formatCode="0%" sourceLinked="1"/>
        <c:majorTickMark val="out"/>
        <c:minorTickMark val="none"/>
        <c:tickLblPos val="nextTo"/>
        <c:spPr>
          <a:ln w="12823">
            <a:noFill/>
            <a:prstDash val="sysDash"/>
          </a:ln>
        </c:spPr>
        <c:txPr>
          <a:bodyPr rot="0" vert="horz"/>
          <a:lstStyle/>
          <a:p>
            <a:pPr>
              <a:defRPr sz="1000" b="0" i="0" u="none" strike="noStrike" baseline="0">
                <a:solidFill>
                  <a:schemeClr val="bg1">
                    <a:lumMod val="65000"/>
                  </a:schemeClr>
                </a:solidFill>
                <a:latin typeface="+mj-lt"/>
                <a:ea typeface="Arial"/>
                <a:cs typeface="Arial"/>
              </a:defRPr>
            </a:pPr>
            <a:endParaRPr lang="de-DE"/>
          </a:p>
        </c:txPr>
        <c:crossAx val="33703808"/>
        <c:crosses val="max"/>
        <c:crossBetween val="between"/>
        <c:majorUnit val="0.25"/>
      </c:valAx>
      <c:spPr>
        <a:noFill/>
        <a:ln w="3206">
          <a:noFill/>
          <a:prstDash val="solid"/>
        </a:ln>
      </c:spPr>
    </c:plotArea>
    <c:plotVisOnly val="1"/>
    <c:dispBlanksAs val="gap"/>
    <c:showDLblsOverMax val="0"/>
  </c:chart>
  <c:spPr>
    <a:noFill/>
    <a:ln>
      <a:noFill/>
    </a:ln>
  </c:spPr>
  <c:txPr>
    <a:bodyPr/>
    <a:lstStyle/>
    <a:p>
      <a:pPr>
        <a:defRPr sz="1590" b="1" i="0" u="none" strike="noStrike" baseline="0">
          <a:solidFill>
            <a:schemeClr val="tx1"/>
          </a:solidFill>
          <a:latin typeface="Syntax"/>
          <a:ea typeface="Syntax"/>
          <a:cs typeface="Syntax"/>
        </a:defRPr>
      </a:pPr>
      <a:endParaRPr lang="de-DE"/>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728381874293728E-2"/>
          <c:y val="1.2187111078371152E-2"/>
          <c:w val="0.93859897308572249"/>
          <c:h val="0.92131085884815189"/>
        </c:manualLayout>
      </c:layout>
      <c:barChart>
        <c:barDir val="bar"/>
        <c:grouping val="percentStacked"/>
        <c:varyColors val="0"/>
        <c:ser>
          <c:idx val="0"/>
          <c:order val="0"/>
          <c:tx>
            <c:strRef>
              <c:f>Sheet1!$B$1</c:f>
              <c:strCache>
                <c:ptCount val="1"/>
                <c:pt idx="0">
                  <c:v>ausbauen</c:v>
                </c:pt>
              </c:strCache>
            </c:strRef>
          </c:tx>
          <c:spPr>
            <a:solidFill>
              <a:srgbClr val="1B3655"/>
            </a:solidFill>
            <a:ln w="25647">
              <a:noFill/>
            </a:ln>
          </c:spPr>
          <c:invertIfNegative val="0"/>
          <c:dLbls>
            <c:spPr>
              <a:noFill/>
              <a:ln w="25647">
                <a:noFill/>
              </a:ln>
            </c:spPr>
            <c:txPr>
              <a:bodyPr/>
              <a:lstStyle/>
              <a:p>
                <a:pPr>
                  <a:defRPr sz="1400" b="0" i="0" u="none" strike="noStrike" baseline="0">
                    <a:solidFill>
                      <a:schemeClr val="bg1"/>
                    </a:solidFill>
                    <a:latin typeface="+mj-lt"/>
                    <a:ea typeface="Arial"/>
                    <a:cs typeface="Aria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2"/>
                <c:pt idx="0">
                  <c:v>Rechte des Parlaments 2023</c:v>
                </c:pt>
                <c:pt idx="1">
                  <c:v>Rechte des Parlaments 2018</c:v>
                </c:pt>
              </c:strCache>
              <c:extLst/>
            </c:strRef>
          </c:cat>
          <c:val>
            <c:numRef>
              <c:f>Sheet1!$B$2:$B$11</c:f>
              <c:numCache>
                <c:formatCode>General</c:formatCode>
                <c:ptCount val="2"/>
                <c:pt idx="0">
                  <c:v>38</c:v>
                </c:pt>
                <c:pt idx="1">
                  <c:v>32</c:v>
                </c:pt>
              </c:numCache>
              <c:extLst/>
            </c:numRef>
          </c:val>
          <c:extLst>
            <c:ext xmlns:c16="http://schemas.microsoft.com/office/drawing/2014/chart" uri="{C3380CC4-5D6E-409C-BE32-E72D297353CC}">
              <c16:uniqueId val="{00000002-D737-476F-8E86-EF3740D7E60A}"/>
            </c:ext>
          </c:extLst>
        </c:ser>
        <c:ser>
          <c:idx val="3"/>
          <c:order val="1"/>
          <c:tx>
            <c:strRef>
              <c:f>Sheet1!$C$1</c:f>
              <c:strCache>
                <c:ptCount val="1"/>
              </c:strCache>
            </c:strRef>
          </c:tx>
          <c:spPr>
            <a:noFill/>
          </c:spPr>
          <c:invertIfNegative val="0"/>
          <c:cat>
            <c:strRef>
              <c:f>Sheet1!$A$2:$A$11</c:f>
              <c:strCache>
                <c:ptCount val="2"/>
                <c:pt idx="0">
                  <c:v>Rechte des Parlaments 2023</c:v>
                </c:pt>
                <c:pt idx="1">
                  <c:v>Rechte des Parlaments 2018</c:v>
                </c:pt>
              </c:strCache>
              <c:extLst/>
            </c:strRef>
          </c:cat>
          <c:val>
            <c:numRef>
              <c:f>Sheet1!$C$2:$C$11</c:f>
              <c:numCache>
                <c:formatCode>0</c:formatCode>
                <c:ptCount val="2"/>
                <c:pt idx="0">
                  <c:v>62</c:v>
                </c:pt>
                <c:pt idx="1">
                  <c:v>68</c:v>
                </c:pt>
              </c:numCache>
              <c:extLst/>
            </c:numRef>
          </c:val>
          <c:extLst>
            <c:ext xmlns:c16="http://schemas.microsoft.com/office/drawing/2014/chart" uri="{C3380CC4-5D6E-409C-BE32-E72D297353CC}">
              <c16:uniqueId val="{00000003-D737-476F-8E86-EF3740D7E60A}"/>
            </c:ext>
          </c:extLst>
        </c:ser>
        <c:dLbls>
          <c:showLegendKey val="0"/>
          <c:showVal val="0"/>
          <c:showCatName val="0"/>
          <c:showSerName val="0"/>
          <c:showPercent val="0"/>
          <c:showBubbleSize val="0"/>
        </c:dLbls>
        <c:gapWidth val="30"/>
        <c:overlap val="100"/>
        <c:axId val="33703808"/>
        <c:axId val="33705344"/>
      </c:barChart>
      <c:catAx>
        <c:axId val="33703808"/>
        <c:scaling>
          <c:orientation val="maxMin"/>
        </c:scaling>
        <c:delete val="0"/>
        <c:axPos val="l"/>
        <c:numFmt formatCode="General" sourceLinked="1"/>
        <c:majorTickMark val="out"/>
        <c:minorTickMark val="none"/>
        <c:tickLblPos val="none"/>
        <c:spPr>
          <a:ln w="12823">
            <a:noFill/>
            <a:prstDash val="solid"/>
          </a:ln>
        </c:spPr>
        <c:txPr>
          <a:bodyPr rot="0" vert="horz"/>
          <a:lstStyle/>
          <a:p>
            <a:pPr>
              <a:defRPr sz="1500" b="0" i="0" u="none" strike="noStrike" baseline="0">
                <a:solidFill>
                  <a:schemeClr val="tx1"/>
                </a:solidFill>
                <a:latin typeface="Arial"/>
                <a:ea typeface="Arial"/>
                <a:cs typeface="Arial"/>
              </a:defRPr>
            </a:pPr>
            <a:endParaRPr lang="de-DE"/>
          </a:p>
        </c:txPr>
        <c:crossAx val="33705344"/>
        <c:crosses val="autoZero"/>
        <c:auto val="1"/>
        <c:lblAlgn val="ctr"/>
        <c:lblOffset val="100"/>
        <c:tickLblSkip val="1"/>
        <c:tickMarkSkip val="1"/>
        <c:noMultiLvlLbl val="0"/>
      </c:catAx>
      <c:valAx>
        <c:axId val="33705344"/>
        <c:scaling>
          <c:orientation val="minMax"/>
          <c:max val="0.99"/>
          <c:min val="0"/>
        </c:scaling>
        <c:delete val="0"/>
        <c:axPos val="b"/>
        <c:majorGridlines>
          <c:spPr>
            <a:ln w="12823" cmpd="sng">
              <a:solidFill>
                <a:schemeClr val="bg1">
                  <a:lumMod val="75000"/>
                </a:schemeClr>
              </a:solidFill>
              <a:prstDash val="solid"/>
            </a:ln>
          </c:spPr>
        </c:majorGridlines>
        <c:numFmt formatCode="0%" sourceLinked="1"/>
        <c:majorTickMark val="out"/>
        <c:minorTickMark val="none"/>
        <c:tickLblPos val="nextTo"/>
        <c:spPr>
          <a:ln w="12823">
            <a:noFill/>
            <a:prstDash val="sysDash"/>
          </a:ln>
        </c:spPr>
        <c:txPr>
          <a:bodyPr rot="0" vert="horz"/>
          <a:lstStyle/>
          <a:p>
            <a:pPr>
              <a:defRPr sz="1000" b="0" i="0" u="none" strike="noStrike" baseline="0">
                <a:solidFill>
                  <a:schemeClr val="bg1">
                    <a:lumMod val="65000"/>
                  </a:schemeClr>
                </a:solidFill>
                <a:latin typeface="+mj-lt"/>
                <a:ea typeface="Arial"/>
                <a:cs typeface="Arial"/>
              </a:defRPr>
            </a:pPr>
            <a:endParaRPr lang="de-DE"/>
          </a:p>
        </c:txPr>
        <c:crossAx val="33703808"/>
        <c:crosses val="max"/>
        <c:crossBetween val="between"/>
        <c:majorUnit val="0.25"/>
      </c:valAx>
      <c:spPr>
        <a:noFill/>
        <a:ln w="3206">
          <a:noFill/>
          <a:prstDash val="solid"/>
        </a:ln>
      </c:spPr>
    </c:plotArea>
    <c:plotVisOnly val="1"/>
    <c:dispBlanksAs val="gap"/>
    <c:showDLblsOverMax val="0"/>
  </c:chart>
  <c:spPr>
    <a:noFill/>
    <a:ln>
      <a:noFill/>
    </a:ln>
  </c:spPr>
  <c:txPr>
    <a:bodyPr/>
    <a:lstStyle/>
    <a:p>
      <a:pPr>
        <a:defRPr sz="1590" b="1" i="0" u="none" strike="noStrike" baseline="0">
          <a:solidFill>
            <a:schemeClr val="tx1"/>
          </a:solidFill>
          <a:latin typeface="Syntax"/>
          <a:ea typeface="Syntax"/>
          <a:cs typeface="Syntax"/>
        </a:defRPr>
      </a:pPr>
      <a:endParaRPr lang="de-DE"/>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728381874293728E-2"/>
          <c:y val="1.2187111078371152E-2"/>
          <c:w val="0.93859897308572249"/>
          <c:h val="0.92131085884815189"/>
        </c:manualLayout>
      </c:layout>
      <c:barChart>
        <c:barDir val="bar"/>
        <c:grouping val="percentStacked"/>
        <c:varyColors val="0"/>
        <c:ser>
          <c:idx val="0"/>
          <c:order val="0"/>
          <c:tx>
            <c:strRef>
              <c:f>Sheet1!$B$1</c:f>
              <c:strCache>
                <c:ptCount val="1"/>
                <c:pt idx="0">
                  <c:v>bleiben</c:v>
                </c:pt>
              </c:strCache>
            </c:strRef>
          </c:tx>
          <c:spPr>
            <a:solidFill>
              <a:srgbClr val="366DAA"/>
            </a:solidFill>
            <a:ln w="25647">
              <a:noFill/>
            </a:ln>
          </c:spPr>
          <c:invertIfNegative val="0"/>
          <c:dLbls>
            <c:spPr>
              <a:noFill/>
              <a:ln w="25647">
                <a:noFill/>
              </a:ln>
            </c:spPr>
            <c:txPr>
              <a:bodyPr/>
              <a:lstStyle/>
              <a:p>
                <a:pPr>
                  <a:defRPr sz="1400" b="0" i="0" u="none" strike="noStrike" baseline="0">
                    <a:solidFill>
                      <a:schemeClr val="bg1"/>
                    </a:solidFill>
                    <a:latin typeface="+mj-lt"/>
                    <a:ea typeface="Arial"/>
                    <a:cs typeface="Aria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2"/>
                <c:pt idx="0">
                  <c:v>Rechte des Parlaments 2023</c:v>
                </c:pt>
                <c:pt idx="1">
                  <c:v>Rechte des Parlaments 2018</c:v>
                </c:pt>
              </c:strCache>
              <c:extLst/>
            </c:strRef>
          </c:cat>
          <c:val>
            <c:numRef>
              <c:f>Sheet1!$B$2:$B$11</c:f>
              <c:numCache>
                <c:formatCode>General</c:formatCode>
                <c:ptCount val="2"/>
                <c:pt idx="0">
                  <c:v>54</c:v>
                </c:pt>
                <c:pt idx="1">
                  <c:v>50</c:v>
                </c:pt>
              </c:numCache>
              <c:extLst/>
            </c:numRef>
          </c:val>
          <c:extLst>
            <c:ext xmlns:c16="http://schemas.microsoft.com/office/drawing/2014/chart" uri="{C3380CC4-5D6E-409C-BE32-E72D297353CC}">
              <c16:uniqueId val="{00000002-CA8D-47F8-849B-CFE57EB35F8B}"/>
            </c:ext>
          </c:extLst>
        </c:ser>
        <c:ser>
          <c:idx val="3"/>
          <c:order val="1"/>
          <c:tx>
            <c:strRef>
              <c:f>Sheet1!$C$1</c:f>
              <c:strCache>
                <c:ptCount val="1"/>
              </c:strCache>
            </c:strRef>
          </c:tx>
          <c:spPr>
            <a:noFill/>
          </c:spPr>
          <c:invertIfNegative val="0"/>
          <c:cat>
            <c:strRef>
              <c:f>Sheet1!$A$2:$A$11</c:f>
              <c:strCache>
                <c:ptCount val="2"/>
                <c:pt idx="0">
                  <c:v>Rechte des Parlaments 2023</c:v>
                </c:pt>
                <c:pt idx="1">
                  <c:v>Rechte des Parlaments 2018</c:v>
                </c:pt>
              </c:strCache>
              <c:extLst/>
            </c:strRef>
          </c:cat>
          <c:val>
            <c:numRef>
              <c:f>Sheet1!$C$2:$C$11</c:f>
              <c:numCache>
                <c:formatCode>0</c:formatCode>
                <c:ptCount val="2"/>
                <c:pt idx="0">
                  <c:v>46</c:v>
                </c:pt>
                <c:pt idx="1">
                  <c:v>50</c:v>
                </c:pt>
              </c:numCache>
              <c:extLst/>
            </c:numRef>
          </c:val>
          <c:extLst>
            <c:ext xmlns:c16="http://schemas.microsoft.com/office/drawing/2014/chart" uri="{C3380CC4-5D6E-409C-BE32-E72D297353CC}">
              <c16:uniqueId val="{00000003-CA8D-47F8-849B-CFE57EB35F8B}"/>
            </c:ext>
          </c:extLst>
        </c:ser>
        <c:dLbls>
          <c:showLegendKey val="0"/>
          <c:showVal val="0"/>
          <c:showCatName val="0"/>
          <c:showSerName val="0"/>
          <c:showPercent val="0"/>
          <c:showBubbleSize val="0"/>
        </c:dLbls>
        <c:gapWidth val="30"/>
        <c:overlap val="100"/>
        <c:axId val="33703808"/>
        <c:axId val="33705344"/>
      </c:barChart>
      <c:catAx>
        <c:axId val="33703808"/>
        <c:scaling>
          <c:orientation val="maxMin"/>
        </c:scaling>
        <c:delete val="0"/>
        <c:axPos val="l"/>
        <c:numFmt formatCode="General" sourceLinked="1"/>
        <c:majorTickMark val="out"/>
        <c:minorTickMark val="none"/>
        <c:tickLblPos val="none"/>
        <c:spPr>
          <a:ln w="12823">
            <a:noFill/>
            <a:prstDash val="solid"/>
          </a:ln>
        </c:spPr>
        <c:txPr>
          <a:bodyPr rot="0" vert="horz"/>
          <a:lstStyle/>
          <a:p>
            <a:pPr>
              <a:defRPr sz="1500" b="0" i="0" u="none" strike="noStrike" baseline="0">
                <a:solidFill>
                  <a:schemeClr val="tx1"/>
                </a:solidFill>
                <a:latin typeface="Arial"/>
                <a:ea typeface="Arial"/>
                <a:cs typeface="Arial"/>
              </a:defRPr>
            </a:pPr>
            <a:endParaRPr lang="de-DE"/>
          </a:p>
        </c:txPr>
        <c:crossAx val="33705344"/>
        <c:crosses val="autoZero"/>
        <c:auto val="1"/>
        <c:lblAlgn val="ctr"/>
        <c:lblOffset val="100"/>
        <c:tickLblSkip val="1"/>
        <c:tickMarkSkip val="1"/>
        <c:noMultiLvlLbl val="0"/>
      </c:catAx>
      <c:valAx>
        <c:axId val="33705344"/>
        <c:scaling>
          <c:orientation val="minMax"/>
          <c:max val="0.99"/>
          <c:min val="0"/>
        </c:scaling>
        <c:delete val="0"/>
        <c:axPos val="b"/>
        <c:majorGridlines>
          <c:spPr>
            <a:ln w="12823" cmpd="sng">
              <a:solidFill>
                <a:schemeClr val="bg1">
                  <a:lumMod val="75000"/>
                </a:schemeClr>
              </a:solidFill>
              <a:prstDash val="solid"/>
            </a:ln>
          </c:spPr>
        </c:majorGridlines>
        <c:numFmt formatCode="0%" sourceLinked="1"/>
        <c:majorTickMark val="out"/>
        <c:minorTickMark val="none"/>
        <c:tickLblPos val="nextTo"/>
        <c:spPr>
          <a:ln w="12823">
            <a:noFill/>
            <a:prstDash val="sysDash"/>
          </a:ln>
        </c:spPr>
        <c:txPr>
          <a:bodyPr rot="0" vert="horz"/>
          <a:lstStyle/>
          <a:p>
            <a:pPr>
              <a:defRPr sz="1000" b="0" i="0" u="none" strike="noStrike" baseline="0">
                <a:solidFill>
                  <a:schemeClr val="bg1">
                    <a:lumMod val="65000"/>
                  </a:schemeClr>
                </a:solidFill>
                <a:latin typeface="+mj-lt"/>
                <a:ea typeface="Arial"/>
                <a:cs typeface="Arial"/>
              </a:defRPr>
            </a:pPr>
            <a:endParaRPr lang="de-DE"/>
          </a:p>
        </c:txPr>
        <c:crossAx val="33703808"/>
        <c:crosses val="max"/>
        <c:crossBetween val="between"/>
        <c:majorUnit val="0.25"/>
      </c:valAx>
      <c:spPr>
        <a:noFill/>
        <a:ln w="3206">
          <a:noFill/>
          <a:prstDash val="solid"/>
        </a:ln>
      </c:spPr>
    </c:plotArea>
    <c:plotVisOnly val="1"/>
    <c:dispBlanksAs val="gap"/>
    <c:showDLblsOverMax val="0"/>
  </c:chart>
  <c:spPr>
    <a:noFill/>
    <a:ln>
      <a:noFill/>
    </a:ln>
  </c:spPr>
  <c:txPr>
    <a:bodyPr/>
    <a:lstStyle/>
    <a:p>
      <a:pPr>
        <a:defRPr sz="1590" b="1" i="0" u="none" strike="noStrike" baseline="0">
          <a:solidFill>
            <a:schemeClr val="tx1"/>
          </a:solidFill>
          <a:latin typeface="Syntax"/>
          <a:ea typeface="Syntax"/>
          <a:cs typeface="Syntax"/>
        </a:defRPr>
      </a:pPr>
      <a:endParaRPr lang="de-DE"/>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728381874293728E-2"/>
          <c:y val="1.2187111078371152E-2"/>
          <c:w val="0.93859897308572249"/>
          <c:h val="0.92131085884815189"/>
        </c:manualLayout>
      </c:layout>
      <c:barChart>
        <c:barDir val="bar"/>
        <c:grouping val="percentStacked"/>
        <c:varyColors val="0"/>
        <c:ser>
          <c:idx val="0"/>
          <c:order val="0"/>
          <c:tx>
            <c:strRef>
              <c:f>Sheet1!$B$1</c:f>
              <c:strCache>
                <c:ptCount val="1"/>
                <c:pt idx="0">
                  <c:v>ausbauen</c:v>
                </c:pt>
              </c:strCache>
            </c:strRef>
          </c:tx>
          <c:spPr>
            <a:solidFill>
              <a:srgbClr val="D4E2F1"/>
            </a:solidFill>
            <a:ln w="25647">
              <a:noFill/>
            </a:ln>
          </c:spPr>
          <c:invertIfNegative val="0"/>
          <c:dLbls>
            <c:spPr>
              <a:noFill/>
              <a:ln>
                <a:noFill/>
              </a:ln>
              <a:effectLst/>
            </c:spPr>
            <c:txPr>
              <a:bodyPr wrap="square" lIns="38100" tIns="19050" rIns="38100" bIns="19050" anchor="ctr">
                <a:spAutoFit/>
              </a:bodyPr>
              <a:lstStyle/>
              <a:p>
                <a:pPr>
                  <a:defRPr sz="1400" b="0">
                    <a:latin typeface="+mn-lt"/>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2"/>
                <c:pt idx="0">
                  <c:v>Rechte des Parlaments 2023</c:v>
                </c:pt>
                <c:pt idx="1">
                  <c:v>Rechte des Parlaments 2018</c:v>
                </c:pt>
              </c:strCache>
              <c:extLst/>
            </c:strRef>
          </c:cat>
          <c:val>
            <c:numRef>
              <c:f>Sheet1!$B$2:$B$11</c:f>
              <c:numCache>
                <c:formatCode>General</c:formatCode>
                <c:ptCount val="2"/>
                <c:pt idx="0">
                  <c:v>5</c:v>
                </c:pt>
                <c:pt idx="1">
                  <c:v>8</c:v>
                </c:pt>
              </c:numCache>
              <c:extLst/>
            </c:numRef>
          </c:val>
          <c:extLst>
            <c:ext xmlns:c16="http://schemas.microsoft.com/office/drawing/2014/chart" uri="{C3380CC4-5D6E-409C-BE32-E72D297353CC}">
              <c16:uniqueId val="{00000002-C9E1-44F4-95C9-350C83DA32AE}"/>
            </c:ext>
          </c:extLst>
        </c:ser>
        <c:ser>
          <c:idx val="3"/>
          <c:order val="1"/>
          <c:tx>
            <c:strRef>
              <c:f>Sheet1!$C$1</c:f>
              <c:strCache>
                <c:ptCount val="1"/>
              </c:strCache>
            </c:strRef>
          </c:tx>
          <c:spPr>
            <a:noFill/>
          </c:spPr>
          <c:invertIfNegative val="0"/>
          <c:cat>
            <c:strRef>
              <c:f>Sheet1!$A$2:$A$11</c:f>
              <c:strCache>
                <c:ptCount val="2"/>
                <c:pt idx="0">
                  <c:v>Rechte des Parlaments 2023</c:v>
                </c:pt>
                <c:pt idx="1">
                  <c:v>Rechte des Parlaments 2018</c:v>
                </c:pt>
              </c:strCache>
              <c:extLst/>
            </c:strRef>
          </c:cat>
          <c:val>
            <c:numRef>
              <c:f>Sheet1!$C$2:$C$11</c:f>
              <c:numCache>
                <c:formatCode>0</c:formatCode>
                <c:ptCount val="2"/>
                <c:pt idx="0">
                  <c:v>95</c:v>
                </c:pt>
                <c:pt idx="1">
                  <c:v>92</c:v>
                </c:pt>
              </c:numCache>
              <c:extLst/>
            </c:numRef>
          </c:val>
          <c:extLst>
            <c:ext xmlns:c16="http://schemas.microsoft.com/office/drawing/2014/chart" uri="{C3380CC4-5D6E-409C-BE32-E72D297353CC}">
              <c16:uniqueId val="{00000003-C9E1-44F4-95C9-350C83DA32AE}"/>
            </c:ext>
          </c:extLst>
        </c:ser>
        <c:dLbls>
          <c:showLegendKey val="0"/>
          <c:showVal val="0"/>
          <c:showCatName val="0"/>
          <c:showSerName val="0"/>
          <c:showPercent val="0"/>
          <c:showBubbleSize val="0"/>
        </c:dLbls>
        <c:gapWidth val="30"/>
        <c:overlap val="100"/>
        <c:axId val="33703808"/>
        <c:axId val="33705344"/>
      </c:barChart>
      <c:catAx>
        <c:axId val="33703808"/>
        <c:scaling>
          <c:orientation val="maxMin"/>
        </c:scaling>
        <c:delete val="0"/>
        <c:axPos val="l"/>
        <c:numFmt formatCode="General" sourceLinked="1"/>
        <c:majorTickMark val="out"/>
        <c:minorTickMark val="none"/>
        <c:tickLblPos val="none"/>
        <c:spPr>
          <a:ln w="12823">
            <a:noFill/>
            <a:prstDash val="solid"/>
          </a:ln>
        </c:spPr>
        <c:txPr>
          <a:bodyPr rot="0" vert="horz"/>
          <a:lstStyle/>
          <a:p>
            <a:pPr>
              <a:defRPr sz="1500" b="0" i="0" u="none" strike="noStrike" baseline="0">
                <a:solidFill>
                  <a:schemeClr val="tx1"/>
                </a:solidFill>
                <a:latin typeface="Arial"/>
                <a:ea typeface="Arial"/>
                <a:cs typeface="Arial"/>
              </a:defRPr>
            </a:pPr>
            <a:endParaRPr lang="de-DE"/>
          </a:p>
        </c:txPr>
        <c:crossAx val="33705344"/>
        <c:crosses val="autoZero"/>
        <c:auto val="1"/>
        <c:lblAlgn val="ctr"/>
        <c:lblOffset val="100"/>
        <c:tickLblSkip val="1"/>
        <c:tickMarkSkip val="1"/>
        <c:noMultiLvlLbl val="0"/>
      </c:catAx>
      <c:valAx>
        <c:axId val="33705344"/>
        <c:scaling>
          <c:orientation val="minMax"/>
          <c:max val="1"/>
          <c:min val="0"/>
        </c:scaling>
        <c:delete val="0"/>
        <c:axPos val="b"/>
        <c:majorGridlines>
          <c:spPr>
            <a:ln w="12823" cmpd="sng">
              <a:solidFill>
                <a:schemeClr val="bg1">
                  <a:lumMod val="75000"/>
                </a:schemeClr>
              </a:solidFill>
              <a:prstDash val="solid"/>
            </a:ln>
          </c:spPr>
        </c:majorGridlines>
        <c:numFmt formatCode="0%" sourceLinked="1"/>
        <c:majorTickMark val="out"/>
        <c:minorTickMark val="none"/>
        <c:tickLblPos val="nextTo"/>
        <c:spPr>
          <a:ln w="12823">
            <a:noFill/>
            <a:prstDash val="sysDash"/>
          </a:ln>
        </c:spPr>
        <c:txPr>
          <a:bodyPr rot="0" vert="horz"/>
          <a:lstStyle/>
          <a:p>
            <a:pPr>
              <a:defRPr sz="1000" b="0" i="0" u="none" strike="noStrike" baseline="0">
                <a:solidFill>
                  <a:schemeClr val="bg1">
                    <a:lumMod val="65000"/>
                  </a:schemeClr>
                </a:solidFill>
                <a:latin typeface="+mj-lt"/>
                <a:ea typeface="Arial"/>
                <a:cs typeface="Arial"/>
              </a:defRPr>
            </a:pPr>
            <a:endParaRPr lang="de-DE"/>
          </a:p>
        </c:txPr>
        <c:crossAx val="33703808"/>
        <c:crosses val="max"/>
        <c:crossBetween val="between"/>
        <c:majorUnit val="0.25"/>
      </c:valAx>
      <c:spPr>
        <a:noFill/>
        <a:ln w="3206">
          <a:noFill/>
          <a:prstDash val="solid"/>
        </a:ln>
      </c:spPr>
    </c:plotArea>
    <c:plotVisOnly val="1"/>
    <c:dispBlanksAs val="gap"/>
    <c:showDLblsOverMax val="0"/>
  </c:chart>
  <c:spPr>
    <a:noFill/>
    <a:ln>
      <a:noFill/>
    </a:ln>
  </c:spPr>
  <c:txPr>
    <a:bodyPr/>
    <a:lstStyle/>
    <a:p>
      <a:pPr>
        <a:defRPr sz="1590" b="1" i="0" u="none" strike="noStrike" baseline="0">
          <a:solidFill>
            <a:schemeClr val="tx1"/>
          </a:solidFill>
          <a:latin typeface="Syntax"/>
          <a:ea typeface="Syntax"/>
          <a:cs typeface="Syntax"/>
        </a:defRPr>
      </a:pPr>
      <a:endParaRPr lang="de-DE"/>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318637987343753"/>
          <c:y val="3.0807506372175417E-2"/>
          <c:w val="0.54807129472703564"/>
          <c:h val="0.96878969722313046"/>
        </c:manualLayout>
      </c:layout>
      <c:barChart>
        <c:barDir val="bar"/>
        <c:grouping val="clustered"/>
        <c:varyColors val="0"/>
        <c:ser>
          <c:idx val="0"/>
          <c:order val="0"/>
          <c:spPr>
            <a:solidFill>
              <a:srgbClr val="366DAA"/>
            </a:solidFill>
            <a:ln>
              <a:noFill/>
            </a:ln>
            <a:effectLst/>
          </c:spPr>
          <c:invertIfNegative val="0"/>
          <c:dPt>
            <c:idx val="0"/>
            <c:invertIfNegative val="0"/>
            <c:bubble3D val="0"/>
            <c:spPr>
              <a:solidFill>
                <a:srgbClr val="366DAA"/>
              </a:solidFill>
              <a:ln>
                <a:noFill/>
              </a:ln>
              <a:effectLst/>
            </c:spPr>
            <c:extLst>
              <c:ext xmlns:c16="http://schemas.microsoft.com/office/drawing/2014/chart" uri="{C3380CC4-5D6E-409C-BE32-E72D297353CC}">
                <c16:uniqueId val="{00000001-1BBE-4D99-AAB7-20F1978F29F0}"/>
              </c:ext>
            </c:extLst>
          </c:dPt>
          <c:dPt>
            <c:idx val="3"/>
            <c:invertIfNegative val="0"/>
            <c:bubble3D val="0"/>
            <c:spPr>
              <a:solidFill>
                <a:srgbClr val="1B3655"/>
              </a:solidFill>
              <a:ln>
                <a:noFill/>
              </a:ln>
              <a:effectLst/>
            </c:spPr>
            <c:extLst>
              <c:ext xmlns:c16="http://schemas.microsoft.com/office/drawing/2014/chart" uri="{C3380CC4-5D6E-409C-BE32-E72D297353CC}">
                <c16:uniqueId val="{00000002-B59D-4514-9016-774980A9FAED}"/>
              </c:ext>
            </c:extLst>
          </c:dPt>
          <c:dLbls>
            <c:dLbl>
              <c:idx val="0"/>
              <c:tx>
                <c:rich>
                  <a:bodyPr/>
                  <a:lstStyle/>
                  <a:p>
                    <a:fld id="{5F69896F-6994-48BB-88AB-913C3259F9D2}"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BBE-4D99-AAB7-20F1978F29F0}"/>
                </c:ext>
              </c:extLst>
            </c:dLbl>
            <c:dLbl>
              <c:idx val="1"/>
              <c:tx>
                <c:rich>
                  <a:bodyPr/>
                  <a:lstStyle/>
                  <a:p>
                    <a:fld id="{5E719806-1670-463D-8E53-8F17805F8610}"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9D5-442E-BEA3-7F1498D358A6}"/>
                </c:ext>
              </c:extLst>
            </c:dLbl>
            <c:dLbl>
              <c:idx val="2"/>
              <c:tx>
                <c:rich>
                  <a:bodyPr/>
                  <a:lstStyle/>
                  <a:p>
                    <a:fld id="{3FD2BD28-8124-4388-B065-5B125DA5121D}"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E92-4877-B533-D8310D725F8D}"/>
                </c:ext>
              </c:extLst>
            </c:dLbl>
            <c:dLbl>
              <c:idx val="3"/>
              <c:tx>
                <c:rich>
                  <a:bodyPr/>
                  <a:lstStyle/>
                  <a:p>
                    <a:fld id="{11128EFA-33E6-4DBC-A2A2-F0F021273E8D}"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59D-4514-9016-774980A9FAED}"/>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untere 30%</c:v>
                </c:pt>
                <c:pt idx="1">
                  <c:v>mittlere 40%</c:v>
                </c:pt>
                <c:pt idx="2">
                  <c:v>obere 30%</c:v>
                </c:pt>
                <c:pt idx="3">
                  <c:v>Alle</c:v>
                </c:pt>
              </c:strCache>
            </c:strRef>
          </c:cat>
          <c:val>
            <c:numRef>
              <c:f>Tabelle1!$B$2:$B$5</c:f>
              <c:numCache>
                <c:formatCode>0</c:formatCode>
                <c:ptCount val="4"/>
                <c:pt idx="0">
                  <c:v>76</c:v>
                </c:pt>
                <c:pt idx="1">
                  <c:v>53</c:v>
                </c:pt>
                <c:pt idx="2">
                  <c:v>29</c:v>
                </c:pt>
                <c:pt idx="3">
                  <c:v>52</c:v>
                </c:pt>
              </c:numCache>
            </c:numRef>
          </c:val>
          <c:extLst>
            <c:ext xmlns:c16="http://schemas.microsoft.com/office/drawing/2014/chart" uri="{C3380CC4-5D6E-409C-BE32-E72D297353CC}">
              <c16:uniqueId val="{00000002-1BBE-4D99-AAB7-20F1978F29F0}"/>
            </c:ext>
          </c:extLst>
        </c:ser>
        <c:dLbls>
          <c:showLegendKey val="0"/>
          <c:showVal val="0"/>
          <c:showCatName val="0"/>
          <c:showSerName val="0"/>
          <c:showPercent val="0"/>
          <c:showBubbleSize val="0"/>
        </c:dLbls>
        <c:gapWidth val="50"/>
        <c:axId val="448948239"/>
        <c:axId val="448951119"/>
      </c:barChart>
      <c:catAx>
        <c:axId val="448948239"/>
        <c:scaling>
          <c:orientation val="minMax"/>
        </c:scaling>
        <c:delete val="1"/>
        <c:axPos val="l"/>
        <c:numFmt formatCode="General" sourceLinked="1"/>
        <c:majorTickMark val="none"/>
        <c:minorTickMark val="none"/>
        <c:tickLblPos val="nextTo"/>
        <c:crossAx val="448951119"/>
        <c:crosses val="autoZero"/>
        <c:auto val="1"/>
        <c:lblAlgn val="ctr"/>
        <c:lblOffset val="100"/>
        <c:noMultiLvlLbl val="0"/>
      </c:catAx>
      <c:valAx>
        <c:axId val="448951119"/>
        <c:scaling>
          <c:orientation val="minMax"/>
          <c:max val="100"/>
        </c:scaling>
        <c:delete val="1"/>
        <c:axPos val="b"/>
        <c:majorGridlines>
          <c:spPr>
            <a:ln w="9525" cap="flat" cmpd="sng" algn="ctr">
              <a:solidFill>
                <a:schemeClr val="tx1">
                  <a:lumMod val="15000"/>
                  <a:lumOff val="85000"/>
                </a:schemeClr>
              </a:solidFill>
              <a:round/>
            </a:ln>
            <a:effectLst/>
          </c:spPr>
        </c:majorGridlines>
        <c:numFmt formatCode="0&quot;%&quot;" sourceLinked="0"/>
        <c:majorTickMark val="none"/>
        <c:minorTickMark val="none"/>
        <c:tickLblPos val="nextTo"/>
        <c:crossAx val="44894823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196818390068155"/>
          <c:y val="3.080739284553349E-2"/>
          <c:w val="0.54807118711473457"/>
          <c:h val="0.96878967544713857"/>
        </c:manualLayout>
      </c:layout>
      <c:barChart>
        <c:barDir val="bar"/>
        <c:grouping val="clustered"/>
        <c:varyColors val="0"/>
        <c:ser>
          <c:idx val="0"/>
          <c:order val="0"/>
          <c:tx>
            <c:strRef>
              <c:f>Tabelle1!$B$1</c:f>
              <c:strCache>
                <c:ptCount val="1"/>
                <c:pt idx="0">
                  <c:v>Sorgen</c:v>
                </c:pt>
              </c:strCache>
            </c:strRef>
          </c:tx>
          <c:spPr>
            <a:solidFill>
              <a:srgbClr val="366DAA"/>
            </a:solidFill>
            <a:ln>
              <a:noFill/>
            </a:ln>
            <a:effectLst/>
          </c:spPr>
          <c:invertIfNegative val="0"/>
          <c:dPt>
            <c:idx val="0"/>
            <c:invertIfNegative val="0"/>
            <c:bubble3D val="0"/>
            <c:spPr>
              <a:solidFill>
                <a:srgbClr val="366DAA"/>
              </a:solidFill>
              <a:ln>
                <a:noFill/>
              </a:ln>
              <a:effectLst/>
            </c:spPr>
            <c:extLst>
              <c:ext xmlns:c16="http://schemas.microsoft.com/office/drawing/2014/chart" uri="{C3380CC4-5D6E-409C-BE32-E72D297353CC}">
                <c16:uniqueId val="{00000001-DE14-48AD-91B5-BE33DC7C90B8}"/>
              </c:ext>
            </c:extLst>
          </c:dPt>
          <c:dPt>
            <c:idx val="3"/>
            <c:invertIfNegative val="0"/>
            <c:bubble3D val="0"/>
            <c:spPr>
              <a:solidFill>
                <a:srgbClr val="1B3655"/>
              </a:solidFill>
              <a:ln>
                <a:noFill/>
              </a:ln>
              <a:effectLst/>
            </c:spPr>
            <c:extLst>
              <c:ext xmlns:c16="http://schemas.microsoft.com/office/drawing/2014/chart" uri="{C3380CC4-5D6E-409C-BE32-E72D297353CC}">
                <c16:uniqueId val="{00000002-33B8-4D81-82F0-796F0595E8AD}"/>
              </c:ext>
            </c:extLst>
          </c:dPt>
          <c:dLbls>
            <c:dLbl>
              <c:idx val="0"/>
              <c:tx>
                <c:rich>
                  <a:bodyPr/>
                  <a:lstStyle/>
                  <a:p>
                    <a:fld id="{5F69896F-6994-48BB-88AB-913C3259F9D2}"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E14-48AD-91B5-BE33DC7C90B8}"/>
                </c:ext>
              </c:extLst>
            </c:dLbl>
            <c:dLbl>
              <c:idx val="1"/>
              <c:tx>
                <c:rich>
                  <a:bodyPr/>
                  <a:lstStyle/>
                  <a:p>
                    <a:fld id="{5E719806-1670-463D-8E53-8F17805F8610}"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E14-48AD-91B5-BE33DC7C90B8}"/>
                </c:ext>
              </c:extLst>
            </c:dLbl>
            <c:dLbl>
              <c:idx val="2"/>
              <c:tx>
                <c:rich>
                  <a:bodyPr/>
                  <a:lstStyle/>
                  <a:p>
                    <a:fld id="{CBFBF605-A5CC-4000-95E8-AA8C2B5B6EE4}"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688-4CD8-8277-EEAB9EFE1FF9}"/>
                </c:ext>
              </c:extLst>
            </c:dLbl>
            <c:dLbl>
              <c:idx val="3"/>
              <c:tx>
                <c:rich>
                  <a:bodyPr/>
                  <a:lstStyle/>
                  <a:p>
                    <a:fld id="{17591F27-B752-40B0-B63C-B019B9436D5C}"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3B8-4D81-82F0-796F0595E8AD}"/>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untere 30%</c:v>
                </c:pt>
                <c:pt idx="1">
                  <c:v>mittlere 40%</c:v>
                </c:pt>
                <c:pt idx="2">
                  <c:v>obere 30%</c:v>
                </c:pt>
                <c:pt idx="3">
                  <c:v>Alle</c:v>
                </c:pt>
              </c:strCache>
            </c:strRef>
          </c:cat>
          <c:val>
            <c:numRef>
              <c:f>Tabelle1!$B$2:$B$5</c:f>
              <c:numCache>
                <c:formatCode>0</c:formatCode>
                <c:ptCount val="4"/>
                <c:pt idx="0">
                  <c:v>44</c:v>
                </c:pt>
                <c:pt idx="1">
                  <c:v>10</c:v>
                </c:pt>
                <c:pt idx="2">
                  <c:v>2</c:v>
                </c:pt>
                <c:pt idx="3">
                  <c:v>19</c:v>
                </c:pt>
              </c:numCache>
            </c:numRef>
          </c:val>
          <c:extLst>
            <c:ext xmlns:c16="http://schemas.microsoft.com/office/drawing/2014/chart" uri="{C3380CC4-5D6E-409C-BE32-E72D297353CC}">
              <c16:uniqueId val="{00000003-DE14-48AD-91B5-BE33DC7C90B8}"/>
            </c:ext>
          </c:extLst>
        </c:ser>
        <c:dLbls>
          <c:showLegendKey val="0"/>
          <c:showVal val="0"/>
          <c:showCatName val="0"/>
          <c:showSerName val="0"/>
          <c:showPercent val="0"/>
          <c:showBubbleSize val="0"/>
        </c:dLbls>
        <c:gapWidth val="50"/>
        <c:axId val="448948239"/>
        <c:axId val="448951119"/>
      </c:barChart>
      <c:catAx>
        <c:axId val="448948239"/>
        <c:scaling>
          <c:orientation val="minMax"/>
        </c:scaling>
        <c:delete val="1"/>
        <c:axPos val="l"/>
        <c:numFmt formatCode="General" sourceLinked="1"/>
        <c:majorTickMark val="none"/>
        <c:minorTickMark val="none"/>
        <c:tickLblPos val="nextTo"/>
        <c:crossAx val="448951119"/>
        <c:crosses val="autoZero"/>
        <c:auto val="1"/>
        <c:lblAlgn val="ctr"/>
        <c:lblOffset val="100"/>
        <c:noMultiLvlLbl val="0"/>
      </c:catAx>
      <c:valAx>
        <c:axId val="448951119"/>
        <c:scaling>
          <c:orientation val="minMax"/>
          <c:max val="100"/>
        </c:scaling>
        <c:delete val="1"/>
        <c:axPos val="b"/>
        <c:majorGridlines>
          <c:spPr>
            <a:ln w="9525" cap="flat" cmpd="sng" algn="ctr">
              <a:solidFill>
                <a:schemeClr val="tx1">
                  <a:lumMod val="15000"/>
                  <a:lumOff val="85000"/>
                </a:schemeClr>
              </a:solidFill>
              <a:round/>
            </a:ln>
            <a:effectLst/>
          </c:spPr>
        </c:majorGridlines>
        <c:numFmt formatCode="0&quot;%&quot;" sourceLinked="0"/>
        <c:majorTickMark val="none"/>
        <c:minorTickMark val="none"/>
        <c:tickLblPos val="nextTo"/>
        <c:crossAx val="44894823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318637987343753"/>
          <c:y val="3.0807506372175417E-2"/>
          <c:w val="0.54807129472703564"/>
          <c:h val="0.96878969722313046"/>
        </c:manualLayout>
      </c:layout>
      <c:barChart>
        <c:barDir val="bar"/>
        <c:grouping val="clustered"/>
        <c:varyColors val="0"/>
        <c:ser>
          <c:idx val="0"/>
          <c:order val="0"/>
          <c:tx>
            <c:strRef>
              <c:f>Tabelle1!$B$1</c:f>
              <c:strCache>
                <c:ptCount val="1"/>
                <c:pt idx="0">
                  <c:v>Freizeit</c:v>
                </c:pt>
              </c:strCache>
            </c:strRef>
          </c:tx>
          <c:spPr>
            <a:solidFill>
              <a:srgbClr val="366DAA"/>
            </a:solidFill>
            <a:ln>
              <a:noFill/>
            </a:ln>
            <a:effectLst/>
          </c:spPr>
          <c:invertIfNegative val="0"/>
          <c:dPt>
            <c:idx val="0"/>
            <c:invertIfNegative val="0"/>
            <c:bubble3D val="0"/>
            <c:spPr>
              <a:solidFill>
                <a:srgbClr val="366DAA"/>
              </a:solidFill>
              <a:ln>
                <a:noFill/>
              </a:ln>
              <a:effectLst/>
            </c:spPr>
            <c:extLst>
              <c:ext xmlns:c16="http://schemas.microsoft.com/office/drawing/2014/chart" uri="{C3380CC4-5D6E-409C-BE32-E72D297353CC}">
                <c16:uniqueId val="{00000001-3D11-4038-81F3-70B6A679E08A}"/>
              </c:ext>
            </c:extLst>
          </c:dPt>
          <c:dPt>
            <c:idx val="3"/>
            <c:invertIfNegative val="0"/>
            <c:bubble3D val="0"/>
            <c:spPr>
              <a:solidFill>
                <a:srgbClr val="1B3655"/>
              </a:solidFill>
              <a:ln>
                <a:noFill/>
              </a:ln>
              <a:effectLst/>
            </c:spPr>
            <c:extLst>
              <c:ext xmlns:c16="http://schemas.microsoft.com/office/drawing/2014/chart" uri="{C3380CC4-5D6E-409C-BE32-E72D297353CC}">
                <c16:uniqueId val="{00000002-81FB-411A-82D5-2C87003B9DBA}"/>
              </c:ext>
            </c:extLst>
          </c:dPt>
          <c:dLbls>
            <c:dLbl>
              <c:idx val="0"/>
              <c:tx>
                <c:rich>
                  <a:bodyPr/>
                  <a:lstStyle/>
                  <a:p>
                    <a:fld id="{5F69896F-6994-48BB-88AB-913C3259F9D2}"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D11-4038-81F3-70B6A679E08A}"/>
                </c:ext>
              </c:extLst>
            </c:dLbl>
            <c:dLbl>
              <c:idx val="1"/>
              <c:tx>
                <c:rich>
                  <a:bodyPr/>
                  <a:lstStyle/>
                  <a:p>
                    <a:fld id="{5E719806-1670-463D-8E53-8F17805F8610}"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D11-4038-81F3-70B6A679E08A}"/>
                </c:ext>
              </c:extLst>
            </c:dLbl>
            <c:dLbl>
              <c:idx val="2"/>
              <c:tx>
                <c:rich>
                  <a:bodyPr/>
                  <a:lstStyle/>
                  <a:p>
                    <a:fld id="{3FD2BD28-8124-4388-B065-5B125DA5121D}"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D11-4038-81F3-70B6A679E08A}"/>
                </c:ext>
              </c:extLst>
            </c:dLbl>
            <c:dLbl>
              <c:idx val="3"/>
              <c:tx>
                <c:rich>
                  <a:bodyPr/>
                  <a:lstStyle/>
                  <a:p>
                    <a:fld id="{7029C267-D787-4FED-99BB-267AB2B25249}"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1FB-411A-82D5-2C87003B9DBA}"/>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untere 30%</c:v>
                </c:pt>
                <c:pt idx="1">
                  <c:v>mittlere 40%</c:v>
                </c:pt>
                <c:pt idx="2">
                  <c:v>obere 30%</c:v>
                </c:pt>
                <c:pt idx="3">
                  <c:v>Alle</c:v>
                </c:pt>
              </c:strCache>
            </c:strRef>
          </c:cat>
          <c:val>
            <c:numRef>
              <c:f>Tabelle1!$B$2:$B$5</c:f>
              <c:numCache>
                <c:formatCode>0</c:formatCode>
                <c:ptCount val="4"/>
                <c:pt idx="0">
                  <c:v>78</c:v>
                </c:pt>
                <c:pt idx="1">
                  <c:v>61</c:v>
                </c:pt>
                <c:pt idx="2">
                  <c:v>31</c:v>
                </c:pt>
                <c:pt idx="3">
                  <c:v>57</c:v>
                </c:pt>
              </c:numCache>
            </c:numRef>
          </c:val>
          <c:extLst>
            <c:ext xmlns:c16="http://schemas.microsoft.com/office/drawing/2014/chart" uri="{C3380CC4-5D6E-409C-BE32-E72D297353CC}">
              <c16:uniqueId val="{00000004-3D11-4038-81F3-70B6A679E08A}"/>
            </c:ext>
          </c:extLst>
        </c:ser>
        <c:dLbls>
          <c:showLegendKey val="0"/>
          <c:showVal val="0"/>
          <c:showCatName val="0"/>
          <c:showSerName val="0"/>
          <c:showPercent val="0"/>
          <c:showBubbleSize val="0"/>
        </c:dLbls>
        <c:gapWidth val="50"/>
        <c:axId val="448948239"/>
        <c:axId val="448951119"/>
      </c:barChart>
      <c:catAx>
        <c:axId val="448948239"/>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de-DE"/>
          </a:p>
        </c:txPr>
        <c:crossAx val="448951119"/>
        <c:crosses val="autoZero"/>
        <c:auto val="1"/>
        <c:lblAlgn val="ctr"/>
        <c:lblOffset val="100"/>
        <c:noMultiLvlLbl val="0"/>
      </c:catAx>
      <c:valAx>
        <c:axId val="448951119"/>
        <c:scaling>
          <c:orientation val="minMax"/>
          <c:max val="100"/>
        </c:scaling>
        <c:delete val="1"/>
        <c:axPos val="b"/>
        <c:majorGridlines>
          <c:spPr>
            <a:ln w="9525" cap="flat" cmpd="sng" algn="ctr">
              <a:solidFill>
                <a:schemeClr val="tx1">
                  <a:lumMod val="15000"/>
                  <a:lumOff val="85000"/>
                </a:schemeClr>
              </a:solidFill>
              <a:round/>
            </a:ln>
            <a:effectLst/>
          </c:spPr>
        </c:majorGridlines>
        <c:numFmt formatCode="0&quot;%&quot;" sourceLinked="0"/>
        <c:majorTickMark val="none"/>
        <c:minorTickMark val="none"/>
        <c:tickLblPos val="nextTo"/>
        <c:crossAx val="44894823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196820743353472"/>
          <c:y val="3.0807506372175417E-2"/>
          <c:w val="0.54807118711473457"/>
          <c:h val="0.96878967544713857"/>
        </c:manualLayout>
      </c:layout>
      <c:barChart>
        <c:barDir val="bar"/>
        <c:grouping val="clustered"/>
        <c:varyColors val="0"/>
        <c:ser>
          <c:idx val="0"/>
          <c:order val="0"/>
          <c:tx>
            <c:strRef>
              <c:f>Tabelle1!$B$1</c:f>
              <c:strCache>
                <c:ptCount val="1"/>
                <c:pt idx="0">
                  <c:v>Sorgen</c:v>
                </c:pt>
              </c:strCache>
            </c:strRef>
          </c:tx>
          <c:spPr>
            <a:solidFill>
              <a:srgbClr val="366DAA"/>
            </a:solidFill>
            <a:ln>
              <a:noFill/>
            </a:ln>
            <a:effectLst/>
          </c:spPr>
          <c:invertIfNegative val="0"/>
          <c:dPt>
            <c:idx val="0"/>
            <c:invertIfNegative val="0"/>
            <c:bubble3D val="0"/>
            <c:spPr>
              <a:solidFill>
                <a:srgbClr val="366DAA"/>
              </a:solidFill>
              <a:ln>
                <a:noFill/>
              </a:ln>
              <a:effectLst/>
            </c:spPr>
            <c:extLst>
              <c:ext xmlns:c16="http://schemas.microsoft.com/office/drawing/2014/chart" uri="{C3380CC4-5D6E-409C-BE32-E72D297353CC}">
                <c16:uniqueId val="{00000001-A55C-4090-BCE1-F508BF6CE6A6}"/>
              </c:ext>
            </c:extLst>
          </c:dPt>
          <c:dPt>
            <c:idx val="3"/>
            <c:invertIfNegative val="0"/>
            <c:bubble3D val="0"/>
            <c:spPr>
              <a:solidFill>
                <a:srgbClr val="1B3655"/>
              </a:solidFill>
              <a:ln>
                <a:noFill/>
              </a:ln>
              <a:effectLst/>
            </c:spPr>
            <c:extLst>
              <c:ext xmlns:c16="http://schemas.microsoft.com/office/drawing/2014/chart" uri="{C3380CC4-5D6E-409C-BE32-E72D297353CC}">
                <c16:uniqueId val="{00000002-85E7-46BC-A3B3-F6184B6E6374}"/>
              </c:ext>
            </c:extLst>
          </c:dPt>
          <c:dLbls>
            <c:dLbl>
              <c:idx val="0"/>
              <c:tx>
                <c:rich>
                  <a:bodyPr/>
                  <a:lstStyle/>
                  <a:p>
                    <a:fld id="{5F69896F-6994-48BB-88AB-913C3259F9D2}"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55C-4090-BCE1-F508BF6CE6A6}"/>
                </c:ext>
              </c:extLst>
            </c:dLbl>
            <c:dLbl>
              <c:idx val="1"/>
              <c:tx>
                <c:rich>
                  <a:bodyPr/>
                  <a:lstStyle/>
                  <a:p>
                    <a:fld id="{5E719806-1670-463D-8E53-8F17805F8610}"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55C-4090-BCE1-F508BF6CE6A6}"/>
                </c:ext>
              </c:extLst>
            </c:dLbl>
            <c:dLbl>
              <c:idx val="2"/>
              <c:tx>
                <c:rich>
                  <a:bodyPr/>
                  <a:lstStyle/>
                  <a:p>
                    <a:fld id="{317B1840-C03C-4126-B192-E5367982DB9C}"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55C-4090-BCE1-F508BF6CE6A6}"/>
                </c:ext>
              </c:extLst>
            </c:dLbl>
            <c:dLbl>
              <c:idx val="3"/>
              <c:tx>
                <c:rich>
                  <a:bodyPr/>
                  <a:lstStyle/>
                  <a:p>
                    <a:fld id="{F50D72F5-2629-4855-91AB-4C633B2808A2}"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5E7-46BC-A3B3-F6184B6E6374}"/>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untere 30%</c:v>
                </c:pt>
                <c:pt idx="1">
                  <c:v>mittlere 40%</c:v>
                </c:pt>
                <c:pt idx="2">
                  <c:v>obere 30%</c:v>
                </c:pt>
                <c:pt idx="3">
                  <c:v>Alle</c:v>
                </c:pt>
              </c:strCache>
            </c:strRef>
          </c:cat>
          <c:val>
            <c:numRef>
              <c:f>Tabelle1!$B$2:$B$5</c:f>
              <c:numCache>
                <c:formatCode>0</c:formatCode>
                <c:ptCount val="4"/>
                <c:pt idx="0">
                  <c:v>35</c:v>
                </c:pt>
                <c:pt idx="1">
                  <c:v>22</c:v>
                </c:pt>
                <c:pt idx="2">
                  <c:v>9</c:v>
                </c:pt>
                <c:pt idx="3">
                  <c:v>22</c:v>
                </c:pt>
              </c:numCache>
            </c:numRef>
          </c:val>
          <c:extLst>
            <c:ext xmlns:c16="http://schemas.microsoft.com/office/drawing/2014/chart" uri="{C3380CC4-5D6E-409C-BE32-E72D297353CC}">
              <c16:uniqueId val="{00000004-A55C-4090-BCE1-F508BF6CE6A6}"/>
            </c:ext>
          </c:extLst>
        </c:ser>
        <c:dLbls>
          <c:showLegendKey val="0"/>
          <c:showVal val="0"/>
          <c:showCatName val="0"/>
          <c:showSerName val="0"/>
          <c:showPercent val="0"/>
          <c:showBubbleSize val="0"/>
        </c:dLbls>
        <c:gapWidth val="50"/>
        <c:axId val="448948239"/>
        <c:axId val="448951119"/>
      </c:barChart>
      <c:catAx>
        <c:axId val="448948239"/>
        <c:scaling>
          <c:orientation val="minMax"/>
        </c:scaling>
        <c:delete val="1"/>
        <c:axPos val="l"/>
        <c:numFmt formatCode="General" sourceLinked="1"/>
        <c:majorTickMark val="none"/>
        <c:minorTickMark val="none"/>
        <c:tickLblPos val="nextTo"/>
        <c:crossAx val="448951119"/>
        <c:crosses val="autoZero"/>
        <c:auto val="1"/>
        <c:lblAlgn val="ctr"/>
        <c:lblOffset val="100"/>
        <c:noMultiLvlLbl val="0"/>
      </c:catAx>
      <c:valAx>
        <c:axId val="448951119"/>
        <c:scaling>
          <c:orientation val="minMax"/>
          <c:max val="100"/>
        </c:scaling>
        <c:delete val="1"/>
        <c:axPos val="b"/>
        <c:majorGridlines>
          <c:spPr>
            <a:ln w="9525" cap="flat" cmpd="sng" algn="ctr">
              <a:solidFill>
                <a:schemeClr val="tx1">
                  <a:lumMod val="15000"/>
                  <a:lumOff val="85000"/>
                </a:schemeClr>
              </a:solidFill>
              <a:round/>
            </a:ln>
            <a:effectLst/>
          </c:spPr>
        </c:majorGridlines>
        <c:numFmt formatCode="0&quot;%&quot;" sourceLinked="0"/>
        <c:majorTickMark val="none"/>
        <c:minorTickMark val="none"/>
        <c:tickLblPos val="nextTo"/>
        <c:crossAx val="448948239"/>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892179246536756"/>
          <c:y val="0"/>
          <c:w val="0.70812138245111"/>
          <c:h val="0.80682662036117581"/>
        </c:manualLayout>
      </c:layout>
      <c:barChart>
        <c:barDir val="bar"/>
        <c:grouping val="percentStacked"/>
        <c:varyColors val="0"/>
        <c:ser>
          <c:idx val="0"/>
          <c:order val="0"/>
          <c:tx>
            <c:strRef>
              <c:f>Tabelle1!$B$2</c:f>
              <c:strCache>
                <c:ptCount val="1"/>
                <c:pt idx="0">
                  <c:v>eher optimistisch</c:v>
                </c:pt>
              </c:strCache>
            </c:strRef>
          </c:tx>
          <c:spPr>
            <a:solidFill>
              <a:srgbClr val="1B365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Tabelle1!$A$3:$A$4</c:f>
              <c:strCache>
                <c:ptCount val="2"/>
                <c:pt idx="0">
                  <c:v>meine persönliche Zukunft</c:v>
                </c:pt>
                <c:pt idx="1">
                  <c:v>Zukunft Österreichs</c:v>
                </c:pt>
              </c:strCache>
            </c:strRef>
          </c:cat>
          <c:val>
            <c:numRef>
              <c:f>Tabelle1!$B$3:$B$4</c:f>
              <c:numCache>
                <c:formatCode>0</c:formatCode>
                <c:ptCount val="2"/>
                <c:pt idx="0">
                  <c:v>64</c:v>
                </c:pt>
                <c:pt idx="1">
                  <c:v>42</c:v>
                </c:pt>
              </c:numCache>
            </c:numRef>
          </c:val>
          <c:extLst>
            <c:ext xmlns:c16="http://schemas.microsoft.com/office/drawing/2014/chart" uri="{C3380CC4-5D6E-409C-BE32-E72D297353CC}">
              <c16:uniqueId val="{00000000-CC2A-479D-9F83-76068201322C}"/>
            </c:ext>
          </c:extLst>
        </c:ser>
        <c:ser>
          <c:idx val="1"/>
          <c:order val="1"/>
          <c:tx>
            <c:strRef>
              <c:f>Tabelle1!$C$2</c:f>
              <c:strCache>
                <c:ptCount val="1"/>
                <c:pt idx="0">
                  <c:v>eher pessimistisch</c:v>
                </c:pt>
              </c:strCache>
            </c:strRef>
          </c:tx>
          <c:spPr>
            <a:solidFill>
              <a:srgbClr val="A8C4E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Tabelle1!$A$3:$A$4</c:f>
              <c:strCache>
                <c:ptCount val="2"/>
                <c:pt idx="0">
                  <c:v>meine persönliche Zukunft</c:v>
                </c:pt>
                <c:pt idx="1">
                  <c:v>Zukunft Österreichs</c:v>
                </c:pt>
              </c:strCache>
            </c:strRef>
          </c:cat>
          <c:val>
            <c:numRef>
              <c:f>Tabelle1!$C$3:$C$4</c:f>
              <c:numCache>
                <c:formatCode>0</c:formatCode>
                <c:ptCount val="2"/>
                <c:pt idx="0">
                  <c:v>31</c:v>
                </c:pt>
                <c:pt idx="1">
                  <c:v>53</c:v>
                </c:pt>
              </c:numCache>
            </c:numRef>
          </c:val>
          <c:extLst>
            <c:ext xmlns:c16="http://schemas.microsoft.com/office/drawing/2014/chart" uri="{C3380CC4-5D6E-409C-BE32-E72D297353CC}">
              <c16:uniqueId val="{00000000-F260-4713-94B0-B58D35D280EF}"/>
            </c:ext>
          </c:extLst>
        </c:ser>
        <c:ser>
          <c:idx val="2"/>
          <c:order val="2"/>
          <c:tx>
            <c:strRef>
              <c:f>Tabelle1!$D$2</c:f>
              <c:strCache>
                <c:ptCount val="1"/>
                <c:pt idx="0">
                  <c:v>w.n. / k.A.</c:v>
                </c:pt>
              </c:strCache>
            </c:strRef>
          </c:tx>
          <c:spPr>
            <a:solidFill>
              <a:srgbClr val="E9E9E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Tabelle1!$A$3:$A$4</c:f>
              <c:strCache>
                <c:ptCount val="2"/>
                <c:pt idx="0">
                  <c:v>meine persönliche Zukunft</c:v>
                </c:pt>
                <c:pt idx="1">
                  <c:v>Zukunft Österreichs</c:v>
                </c:pt>
              </c:strCache>
            </c:strRef>
          </c:cat>
          <c:val>
            <c:numRef>
              <c:f>Tabelle1!$D$3:$D$4</c:f>
              <c:numCache>
                <c:formatCode>0</c:formatCode>
                <c:ptCount val="2"/>
                <c:pt idx="0">
                  <c:v>5</c:v>
                </c:pt>
                <c:pt idx="1">
                  <c:v>5</c:v>
                </c:pt>
              </c:numCache>
            </c:numRef>
          </c:val>
          <c:extLst>
            <c:ext xmlns:c16="http://schemas.microsoft.com/office/drawing/2014/chart" uri="{C3380CC4-5D6E-409C-BE32-E72D297353CC}">
              <c16:uniqueId val="{00000001-F260-4713-94B0-B58D35D280EF}"/>
            </c:ext>
          </c:extLst>
        </c:ser>
        <c:dLbls>
          <c:showLegendKey val="0"/>
          <c:showVal val="0"/>
          <c:showCatName val="0"/>
          <c:showSerName val="0"/>
          <c:showPercent val="0"/>
          <c:showBubbleSize val="0"/>
        </c:dLbls>
        <c:gapWidth val="75"/>
        <c:overlap val="100"/>
        <c:axId val="1947468351"/>
        <c:axId val="1951298399"/>
      </c:barChart>
      <c:catAx>
        <c:axId val="1947468351"/>
        <c:scaling>
          <c:orientation val="maxMin"/>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b" anchorCtr="1"/>
          <a:lstStyle/>
          <a:p>
            <a:pPr algn="r">
              <a:defRPr sz="1600" b="0" i="0" u="none" strike="noStrike" kern="1200" baseline="0">
                <a:solidFill>
                  <a:schemeClr val="tx1"/>
                </a:solidFill>
                <a:latin typeface="+mn-lt"/>
                <a:ea typeface="+mn-ea"/>
                <a:cs typeface="+mn-cs"/>
              </a:defRPr>
            </a:pPr>
            <a:endParaRPr lang="de-DE"/>
          </a:p>
        </c:txPr>
        <c:crossAx val="1951298399"/>
        <c:crosses val="autoZero"/>
        <c:auto val="1"/>
        <c:lblAlgn val="ctr"/>
        <c:lblOffset val="100"/>
        <c:noMultiLvlLbl val="0"/>
      </c:catAx>
      <c:valAx>
        <c:axId val="1951298399"/>
        <c:scaling>
          <c:orientation val="minMax"/>
          <c:max val="1"/>
          <c:min val="0"/>
        </c:scaling>
        <c:delete val="0"/>
        <c:axPos val="t"/>
        <c:majorGridlines>
          <c:spPr>
            <a:ln w="9525" cap="flat" cmpd="sng" algn="ctr">
              <a:solidFill>
                <a:schemeClr val="bg1">
                  <a:lumMod val="6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rgbClr val="A6A6A6"/>
                </a:solidFill>
                <a:latin typeface="+mn-lt"/>
                <a:ea typeface="+mn-ea"/>
                <a:cs typeface="+mn-cs"/>
              </a:defRPr>
            </a:pPr>
            <a:endParaRPr lang="de-DE"/>
          </a:p>
        </c:txPr>
        <c:crossAx val="1947468351"/>
        <c:crosses val="autoZero"/>
        <c:crossBetween val="between"/>
        <c:majorUnit val="0.25"/>
      </c:valAx>
      <c:spPr>
        <a:noFill/>
        <a:ln>
          <a:noFill/>
        </a:ln>
        <a:effectLst/>
      </c:spPr>
    </c:plotArea>
    <c:legend>
      <c:legendPos val="b"/>
      <c:layout>
        <c:manualLayout>
          <c:xMode val="edge"/>
          <c:yMode val="edge"/>
          <c:x val="0.137080636212526"/>
          <c:y val="0.91408105130273054"/>
          <c:w val="0.86291936378747391"/>
          <c:h val="6.2833626628305175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de-DE"/>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69589612879581"/>
          <c:y val="2.6110410604018218E-2"/>
          <c:w val="0.73679560818369871"/>
          <c:h val="0.90971612917872091"/>
        </c:manualLayout>
      </c:layout>
      <c:barChart>
        <c:barDir val="bar"/>
        <c:grouping val="clustered"/>
        <c:varyColors val="0"/>
        <c:ser>
          <c:idx val="0"/>
          <c:order val="0"/>
          <c:tx>
            <c:strRef>
              <c:f>Tabelle1!$B$1</c:f>
              <c:strCache>
                <c:ptCount val="1"/>
                <c:pt idx="0">
                  <c:v>Sorgen</c:v>
                </c:pt>
              </c:strCache>
            </c:strRef>
          </c:tx>
          <c:spPr>
            <a:solidFill>
              <a:srgbClr val="1B3655"/>
            </a:solidFill>
            <a:ln>
              <a:noFill/>
            </a:ln>
            <a:effectLst/>
          </c:spPr>
          <c:invertIfNegative val="0"/>
          <c:dPt>
            <c:idx val="0"/>
            <c:invertIfNegative val="0"/>
            <c:bubble3D val="0"/>
            <c:spPr>
              <a:solidFill>
                <a:srgbClr val="1B3655"/>
              </a:solidFill>
              <a:ln>
                <a:noFill/>
              </a:ln>
              <a:effectLst/>
            </c:spPr>
            <c:extLst>
              <c:ext xmlns:c16="http://schemas.microsoft.com/office/drawing/2014/chart" uri="{C3380CC4-5D6E-409C-BE32-E72D297353CC}">
                <c16:uniqueId val="{00000000-7D1A-4B3C-BAC7-1B38127EA08F}"/>
              </c:ext>
            </c:extLst>
          </c:dPt>
          <c:dPt>
            <c:idx val="1"/>
            <c:invertIfNegative val="0"/>
            <c:bubble3D val="0"/>
            <c:spPr>
              <a:solidFill>
                <a:srgbClr val="1B3655"/>
              </a:solidFill>
              <a:ln>
                <a:noFill/>
              </a:ln>
              <a:effectLst/>
            </c:spPr>
            <c:extLst>
              <c:ext xmlns:c16="http://schemas.microsoft.com/office/drawing/2014/chart" uri="{C3380CC4-5D6E-409C-BE32-E72D297353CC}">
                <c16:uniqueId val="{00000002-E330-40AB-8D0B-0FD8D04A2044}"/>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Tabelle1!$A$2:$A$4</c:f>
              <c:strCache>
                <c:ptCount val="3"/>
                <c:pt idx="0">
                  <c:v>berufliche 
Perspektiven</c:v>
                </c:pt>
                <c:pt idx="1">
                  <c:v>familiäre 
Ressourcen</c:v>
                </c:pt>
                <c:pt idx="2">
                  <c:v>sozialer 
Rückhalt</c:v>
                </c:pt>
              </c:strCache>
            </c:strRef>
          </c:cat>
          <c:val>
            <c:numRef>
              <c:f>Tabelle1!$B$2:$B$4</c:f>
              <c:numCache>
                <c:formatCode>0%</c:formatCode>
                <c:ptCount val="3"/>
                <c:pt idx="0">
                  <c:v>0.21</c:v>
                </c:pt>
                <c:pt idx="1">
                  <c:v>0.22</c:v>
                </c:pt>
                <c:pt idx="2">
                  <c:v>0.28999999999999998</c:v>
                </c:pt>
              </c:numCache>
            </c:numRef>
          </c:val>
          <c:extLst>
            <c:ext xmlns:c16="http://schemas.microsoft.com/office/drawing/2014/chart" uri="{C3380CC4-5D6E-409C-BE32-E72D297353CC}">
              <c16:uniqueId val="{00000000-9CE2-46CC-801F-39D10E495B62}"/>
            </c:ext>
          </c:extLst>
        </c:ser>
        <c:dLbls>
          <c:showLegendKey val="0"/>
          <c:showVal val="0"/>
          <c:showCatName val="0"/>
          <c:showSerName val="0"/>
          <c:showPercent val="0"/>
          <c:showBubbleSize val="0"/>
        </c:dLbls>
        <c:gapWidth val="50"/>
        <c:axId val="448948239"/>
        <c:axId val="448951119"/>
      </c:barChart>
      <c:catAx>
        <c:axId val="4489482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ptos" panose="020B0004020202020204" pitchFamily="34" charset="0"/>
                <a:ea typeface="+mn-ea"/>
                <a:cs typeface="+mn-cs"/>
              </a:defRPr>
            </a:pPr>
            <a:endParaRPr lang="de-DE"/>
          </a:p>
        </c:txPr>
        <c:crossAx val="448951119"/>
        <c:crosses val="autoZero"/>
        <c:auto val="1"/>
        <c:lblAlgn val="ctr"/>
        <c:lblOffset val="100"/>
        <c:noMultiLvlLbl val="0"/>
      </c:catAx>
      <c:valAx>
        <c:axId val="448951119"/>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A6A6A6"/>
                </a:solidFill>
                <a:latin typeface="+mn-lt"/>
                <a:ea typeface="+mn-ea"/>
                <a:cs typeface="+mn-cs"/>
              </a:defRPr>
            </a:pPr>
            <a:endParaRPr lang="de-DE"/>
          </a:p>
        </c:txPr>
        <c:crossAx val="448948239"/>
        <c:crosses val="autoZero"/>
        <c:crossBetween val="between"/>
        <c:majorUnit val="0.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69589612879581"/>
          <c:y val="2.6110410604018218E-2"/>
          <c:w val="0.73679560818369871"/>
          <c:h val="0.90971623626202913"/>
        </c:manualLayout>
      </c:layout>
      <c:barChart>
        <c:barDir val="bar"/>
        <c:grouping val="clustered"/>
        <c:varyColors val="0"/>
        <c:ser>
          <c:idx val="0"/>
          <c:order val="0"/>
          <c:tx>
            <c:strRef>
              <c:f>Tabelle1!$B$1</c:f>
              <c:strCache>
                <c:ptCount val="1"/>
                <c:pt idx="0">
                  <c:v>Sorgen</c:v>
                </c:pt>
              </c:strCache>
            </c:strRef>
          </c:tx>
          <c:spPr>
            <a:solidFill>
              <a:srgbClr val="A8C4E3"/>
            </a:solidFill>
            <a:ln>
              <a:noFill/>
            </a:ln>
            <a:effectLst/>
          </c:spPr>
          <c:invertIfNegative val="0"/>
          <c:dPt>
            <c:idx val="0"/>
            <c:invertIfNegative val="0"/>
            <c:bubble3D val="0"/>
            <c:spPr>
              <a:solidFill>
                <a:srgbClr val="A8C4E3"/>
              </a:solidFill>
              <a:ln>
                <a:noFill/>
              </a:ln>
              <a:effectLst/>
            </c:spPr>
            <c:extLst>
              <c:ext xmlns:c16="http://schemas.microsoft.com/office/drawing/2014/chart" uri="{C3380CC4-5D6E-409C-BE32-E72D297353CC}">
                <c16:uniqueId val="{00000001-1BD4-4F52-A53E-CBF83088DC2E}"/>
              </c:ext>
            </c:extLst>
          </c:dPt>
          <c:dPt>
            <c:idx val="1"/>
            <c:invertIfNegative val="0"/>
            <c:bubble3D val="0"/>
            <c:spPr>
              <a:solidFill>
                <a:srgbClr val="A8C4E3"/>
              </a:solidFill>
              <a:ln>
                <a:noFill/>
              </a:ln>
              <a:effectLst/>
            </c:spPr>
            <c:extLst>
              <c:ext xmlns:c16="http://schemas.microsoft.com/office/drawing/2014/chart" uri="{C3380CC4-5D6E-409C-BE32-E72D297353CC}">
                <c16:uniqueId val="{00000003-1BD4-4F52-A53E-CBF83088DC2E}"/>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Tabelle1!$A$2:$A$4</c:f>
              <c:strCache>
                <c:ptCount val="3"/>
                <c:pt idx="0">
                  <c:v>globale 
Lage</c:v>
                </c:pt>
                <c:pt idx="1">
                  <c:v>fehlende 
berufliche 
Perspektiven</c:v>
                </c:pt>
                <c:pt idx="2">
                  <c:v>finanzielle 
Situation</c:v>
                </c:pt>
              </c:strCache>
            </c:strRef>
          </c:cat>
          <c:val>
            <c:numRef>
              <c:f>Tabelle1!$B$2:$B$4</c:f>
              <c:numCache>
                <c:formatCode>0%</c:formatCode>
                <c:ptCount val="3"/>
                <c:pt idx="0">
                  <c:v>0.11</c:v>
                </c:pt>
                <c:pt idx="1">
                  <c:v>0.43</c:v>
                </c:pt>
                <c:pt idx="2">
                  <c:v>0.46</c:v>
                </c:pt>
              </c:numCache>
            </c:numRef>
          </c:val>
          <c:extLst>
            <c:ext xmlns:c16="http://schemas.microsoft.com/office/drawing/2014/chart" uri="{C3380CC4-5D6E-409C-BE32-E72D297353CC}">
              <c16:uniqueId val="{00000004-1BD4-4F52-A53E-CBF83088DC2E}"/>
            </c:ext>
          </c:extLst>
        </c:ser>
        <c:dLbls>
          <c:showLegendKey val="0"/>
          <c:showVal val="0"/>
          <c:showCatName val="0"/>
          <c:showSerName val="0"/>
          <c:showPercent val="0"/>
          <c:showBubbleSize val="0"/>
        </c:dLbls>
        <c:gapWidth val="50"/>
        <c:axId val="448948239"/>
        <c:axId val="448951119"/>
      </c:barChart>
      <c:catAx>
        <c:axId val="4489482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ptos" panose="020B0004020202020204" pitchFamily="34" charset="0"/>
                <a:ea typeface="+mn-ea"/>
                <a:cs typeface="+mn-cs"/>
              </a:defRPr>
            </a:pPr>
            <a:endParaRPr lang="de-DE"/>
          </a:p>
        </c:txPr>
        <c:crossAx val="448951119"/>
        <c:crosses val="autoZero"/>
        <c:auto val="1"/>
        <c:lblAlgn val="ctr"/>
        <c:lblOffset val="100"/>
        <c:noMultiLvlLbl val="0"/>
      </c:catAx>
      <c:valAx>
        <c:axId val="448951119"/>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A6A6A6"/>
                </a:solidFill>
                <a:latin typeface="+mn-lt"/>
                <a:ea typeface="+mn-ea"/>
                <a:cs typeface="+mn-cs"/>
              </a:defRPr>
            </a:pPr>
            <a:endParaRPr lang="de-DE"/>
          </a:p>
        </c:txPr>
        <c:crossAx val="448948239"/>
        <c:crosses val="autoZero"/>
        <c:crossBetween val="between"/>
        <c:majorUnit val="0.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69589612879581"/>
          <c:y val="2.6110410604018218E-2"/>
          <c:w val="0.73679560818369871"/>
          <c:h val="0.90971623626202913"/>
        </c:manualLayout>
      </c:layout>
      <c:barChart>
        <c:barDir val="bar"/>
        <c:grouping val="clustered"/>
        <c:varyColors val="0"/>
        <c:ser>
          <c:idx val="0"/>
          <c:order val="0"/>
          <c:tx>
            <c:strRef>
              <c:f>Tabelle1!$B$1</c:f>
              <c:strCache>
                <c:ptCount val="1"/>
                <c:pt idx="0">
                  <c:v>Sorgen</c:v>
                </c:pt>
              </c:strCache>
            </c:strRef>
          </c:tx>
          <c:spPr>
            <a:solidFill>
              <a:srgbClr val="1B3655"/>
            </a:solidFill>
            <a:ln>
              <a:noFill/>
            </a:ln>
            <a:effectLst/>
          </c:spPr>
          <c:invertIfNegative val="0"/>
          <c:dPt>
            <c:idx val="1"/>
            <c:invertIfNegative val="0"/>
            <c:bubble3D val="0"/>
            <c:spPr>
              <a:solidFill>
                <a:srgbClr val="1B3655"/>
              </a:solidFill>
              <a:ln>
                <a:noFill/>
              </a:ln>
              <a:effectLst/>
            </c:spPr>
            <c:extLst>
              <c:ext xmlns:c16="http://schemas.microsoft.com/office/drawing/2014/chart" uri="{C3380CC4-5D6E-409C-BE32-E72D297353CC}">
                <c16:uniqueId val="{00000002-E330-40AB-8D0B-0FD8D04A2044}"/>
              </c:ext>
            </c:extLst>
          </c:dPt>
          <c:dPt>
            <c:idx val="2"/>
            <c:invertIfNegative val="0"/>
            <c:bubble3D val="0"/>
            <c:spPr>
              <a:solidFill>
                <a:srgbClr val="1B3655"/>
              </a:solidFill>
              <a:ln>
                <a:noFill/>
              </a:ln>
              <a:effectLst/>
            </c:spPr>
            <c:extLst>
              <c:ext xmlns:c16="http://schemas.microsoft.com/office/drawing/2014/chart" uri="{C3380CC4-5D6E-409C-BE32-E72D297353CC}">
                <c16:uniqueId val="{00000003-2F7B-417B-B2F6-054F3E0E1680}"/>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Zusammenhalt</c:v>
                </c:pt>
                <c:pt idx="1">
                  <c:v>Bildungs-/
Erwerbschancen</c:v>
                </c:pt>
                <c:pt idx="2">
                  <c:v>positive
Entwicklungen</c:v>
                </c:pt>
                <c:pt idx="3">
                  <c:v>stabile 
Rahmen-
bedingungen</c:v>
                </c:pt>
              </c:strCache>
            </c:strRef>
          </c:cat>
          <c:val>
            <c:numRef>
              <c:f>Tabelle1!$B$2:$B$5</c:f>
              <c:numCache>
                <c:formatCode>0%</c:formatCode>
                <c:ptCount val="4"/>
                <c:pt idx="0">
                  <c:v>0.16</c:v>
                </c:pt>
                <c:pt idx="1">
                  <c:v>0.2</c:v>
                </c:pt>
                <c:pt idx="2">
                  <c:v>0.22</c:v>
                </c:pt>
                <c:pt idx="3">
                  <c:v>0.32</c:v>
                </c:pt>
              </c:numCache>
            </c:numRef>
          </c:val>
          <c:extLst>
            <c:ext xmlns:c16="http://schemas.microsoft.com/office/drawing/2014/chart" uri="{C3380CC4-5D6E-409C-BE32-E72D297353CC}">
              <c16:uniqueId val="{00000000-9CE2-46CC-801F-39D10E495B62}"/>
            </c:ext>
          </c:extLst>
        </c:ser>
        <c:dLbls>
          <c:showLegendKey val="0"/>
          <c:showVal val="0"/>
          <c:showCatName val="0"/>
          <c:showSerName val="0"/>
          <c:showPercent val="0"/>
          <c:showBubbleSize val="0"/>
        </c:dLbls>
        <c:gapWidth val="50"/>
        <c:axId val="448948239"/>
        <c:axId val="448951119"/>
      </c:barChart>
      <c:catAx>
        <c:axId val="4489482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ptos" panose="020B0004020202020204" pitchFamily="34" charset="0"/>
                <a:ea typeface="+mn-ea"/>
                <a:cs typeface="+mn-cs"/>
              </a:defRPr>
            </a:pPr>
            <a:endParaRPr lang="de-DE"/>
          </a:p>
        </c:txPr>
        <c:crossAx val="448951119"/>
        <c:crosses val="autoZero"/>
        <c:auto val="1"/>
        <c:lblAlgn val="ctr"/>
        <c:lblOffset val="100"/>
        <c:noMultiLvlLbl val="0"/>
      </c:catAx>
      <c:valAx>
        <c:axId val="448951119"/>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A6A6A6"/>
                </a:solidFill>
                <a:latin typeface="+mn-lt"/>
                <a:ea typeface="+mn-ea"/>
                <a:cs typeface="+mn-cs"/>
              </a:defRPr>
            </a:pPr>
            <a:endParaRPr lang="de-DE"/>
          </a:p>
        </c:txPr>
        <c:crossAx val="448948239"/>
        <c:crosses val="autoZero"/>
        <c:crossBetween val="between"/>
        <c:majorUnit val="0.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69589612879581"/>
          <c:y val="2.6110410604018218E-2"/>
          <c:w val="0.73679560818369871"/>
          <c:h val="0.90971623626202913"/>
        </c:manualLayout>
      </c:layout>
      <c:barChart>
        <c:barDir val="bar"/>
        <c:grouping val="clustered"/>
        <c:varyColors val="0"/>
        <c:ser>
          <c:idx val="0"/>
          <c:order val="0"/>
          <c:tx>
            <c:strRef>
              <c:f>Tabelle1!$B$1</c:f>
              <c:strCache>
                <c:ptCount val="1"/>
                <c:pt idx="0">
                  <c:v>Sorgen</c:v>
                </c:pt>
              </c:strCache>
            </c:strRef>
          </c:tx>
          <c:spPr>
            <a:solidFill>
              <a:srgbClr val="A8C4E3"/>
            </a:solidFill>
            <a:ln>
              <a:noFill/>
            </a:ln>
            <a:effectLst/>
          </c:spPr>
          <c:invertIfNegative val="0"/>
          <c:dPt>
            <c:idx val="0"/>
            <c:invertIfNegative val="0"/>
            <c:bubble3D val="0"/>
            <c:spPr>
              <a:solidFill>
                <a:srgbClr val="A8C4E3"/>
              </a:solidFill>
              <a:ln>
                <a:noFill/>
              </a:ln>
              <a:effectLst/>
            </c:spPr>
            <c:extLst>
              <c:ext xmlns:c16="http://schemas.microsoft.com/office/drawing/2014/chart" uri="{C3380CC4-5D6E-409C-BE32-E72D297353CC}">
                <c16:uniqueId val="{00000001-3C52-4876-9850-645623481728}"/>
              </c:ext>
            </c:extLst>
          </c:dPt>
          <c:dPt>
            <c:idx val="1"/>
            <c:invertIfNegative val="0"/>
            <c:bubble3D val="0"/>
            <c:spPr>
              <a:solidFill>
                <a:srgbClr val="A8C4E3"/>
              </a:solidFill>
              <a:ln>
                <a:noFill/>
              </a:ln>
              <a:effectLst/>
            </c:spPr>
            <c:extLst>
              <c:ext xmlns:c16="http://schemas.microsoft.com/office/drawing/2014/chart" uri="{C3380CC4-5D6E-409C-BE32-E72D297353CC}">
                <c16:uniqueId val="{00000003-3C52-4876-9850-645623481728}"/>
              </c:ext>
            </c:extLst>
          </c:dPt>
          <c:dPt>
            <c:idx val="2"/>
            <c:invertIfNegative val="0"/>
            <c:bubble3D val="0"/>
            <c:spPr>
              <a:solidFill>
                <a:srgbClr val="A8C4E3"/>
              </a:solidFill>
              <a:ln>
                <a:noFill/>
              </a:ln>
              <a:effectLst/>
            </c:spPr>
            <c:extLst>
              <c:ext xmlns:c16="http://schemas.microsoft.com/office/drawing/2014/chart" uri="{C3380CC4-5D6E-409C-BE32-E72D297353CC}">
                <c16:uniqueId val="{00000005-3C52-4876-9850-645623481728}"/>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abnehmender 
Zusammenhalt</c:v>
                </c:pt>
                <c:pt idx="1">
                  <c:v>schlechtere 
Arbeitsmarkt-
chancen</c:v>
                </c:pt>
                <c:pt idx="2">
                  <c:v>mehr soziale
Ungleichheit</c:v>
                </c:pt>
                <c:pt idx="3">
                  <c:v>steigende Lebens-
erhaltungskosten</c:v>
                </c:pt>
              </c:strCache>
            </c:strRef>
          </c:cat>
          <c:val>
            <c:numRef>
              <c:f>Tabelle1!$B$2:$B$5</c:f>
              <c:numCache>
                <c:formatCode>0%</c:formatCode>
                <c:ptCount val="4"/>
                <c:pt idx="0">
                  <c:v>0.16</c:v>
                </c:pt>
                <c:pt idx="1">
                  <c:v>0.18</c:v>
                </c:pt>
                <c:pt idx="2">
                  <c:v>0.21</c:v>
                </c:pt>
                <c:pt idx="3">
                  <c:v>0.24</c:v>
                </c:pt>
              </c:numCache>
            </c:numRef>
          </c:val>
          <c:extLst>
            <c:ext xmlns:c16="http://schemas.microsoft.com/office/drawing/2014/chart" uri="{C3380CC4-5D6E-409C-BE32-E72D297353CC}">
              <c16:uniqueId val="{00000006-3C52-4876-9850-645623481728}"/>
            </c:ext>
          </c:extLst>
        </c:ser>
        <c:dLbls>
          <c:showLegendKey val="0"/>
          <c:showVal val="0"/>
          <c:showCatName val="0"/>
          <c:showSerName val="0"/>
          <c:showPercent val="0"/>
          <c:showBubbleSize val="0"/>
        </c:dLbls>
        <c:gapWidth val="50"/>
        <c:axId val="448948239"/>
        <c:axId val="448951119"/>
      </c:barChart>
      <c:catAx>
        <c:axId val="4489482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ptos" panose="020B0004020202020204" pitchFamily="34" charset="0"/>
                <a:ea typeface="+mn-ea"/>
                <a:cs typeface="+mn-cs"/>
              </a:defRPr>
            </a:pPr>
            <a:endParaRPr lang="de-DE"/>
          </a:p>
        </c:txPr>
        <c:crossAx val="448951119"/>
        <c:crosses val="autoZero"/>
        <c:auto val="1"/>
        <c:lblAlgn val="ctr"/>
        <c:lblOffset val="100"/>
        <c:noMultiLvlLbl val="0"/>
      </c:catAx>
      <c:valAx>
        <c:axId val="448951119"/>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A6A6A6"/>
                </a:solidFill>
                <a:latin typeface="+mn-lt"/>
                <a:ea typeface="+mn-ea"/>
                <a:cs typeface="+mn-cs"/>
              </a:defRPr>
            </a:pPr>
            <a:endParaRPr lang="de-DE"/>
          </a:p>
        </c:txPr>
        <c:crossAx val="448948239"/>
        <c:crosses val="autoZero"/>
        <c:crossBetween val="between"/>
        <c:majorUnit val="0.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37">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38100" cap="flat" cmpd="dbl" algn="ctr">
        <a:solidFill>
          <a:schemeClr val="phClr"/>
        </a:solidFill>
        <a:miter lim="800000"/>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lt1"/>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ln>
    </cs:spPr>
  </cs:dropLine>
  <cs:errorBar>
    <cs:lnRef idx="0"/>
    <cs:fillRef idx="0"/>
    <cs:effectRef idx="0"/>
    <cs:fontRef idx="minor">
      <a:schemeClr val="tx1"/>
    </cs:fontRef>
    <cs:spPr>
      <a:ln w="9525">
        <a:solidFill>
          <a:schemeClr val="tx1">
            <a:lumMod val="65000"/>
            <a:lumOff val="35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alpha val="32000"/>
          </a:schemeClr>
        </a:solidFill>
        <a:round/>
      </a:ln>
    </cs:spPr>
  </cs:gridlineMajor>
  <cs:gridlineMinor>
    <cs:lnRef idx="0"/>
    <cs:fillRef idx="0"/>
    <cs:effectRef idx="0"/>
    <cs:fontRef idx="minor">
      <a:schemeClr val="tx1"/>
    </cs:fontRef>
    <cs:spPr>
      <a:ln>
        <a:solidFill>
          <a:schemeClr val="tx1">
            <a:lumMod val="5000"/>
            <a:lumOff val="95000"/>
            <a:alpha val="32000"/>
          </a:schemeClr>
        </a:solidFill>
      </a:ln>
    </cs:spPr>
  </cs:gridlineMinor>
  <cs:hiLoLine>
    <cs:lnRef idx="0"/>
    <cs:fillRef idx="0"/>
    <cs:effectRef idx="0"/>
    <cs:fontRef idx="minor">
      <a:schemeClr val="tx1"/>
    </cs:fontRef>
    <cs:spPr>
      <a:ln w="9525">
        <a:solidFill>
          <a:schemeClr val="tx1"/>
        </a:solidFill>
      </a:ln>
    </cs:spPr>
  </cs:hiLoLine>
  <cs:leaderLine>
    <cs:lnRef idx="0"/>
    <cs:fillRef idx="0"/>
    <cs:effectRef idx="0"/>
    <cs:fontRef idx="minor">
      <a:schemeClr val="tx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3175" cap="flat" cmpd="sng" algn="ctr">
        <a:solidFill>
          <a:schemeClr val="tx1">
            <a:lumMod val="15000"/>
            <a:lumOff val="85000"/>
          </a:schemeClr>
        </a:solidFill>
        <a:round/>
        <a:tailEnd type="none" w="med" len="lg"/>
      </a:ln>
    </cs:spPr>
    <cs:defRPr sz="1197" kern="1200"/>
  </cs:seriesAxis>
  <cs:seriesLine>
    <cs:lnRef idx="0"/>
    <cs:fillRef idx="0"/>
    <cs:effectRef idx="0"/>
    <cs:fontRef idx="minor">
      <a:schemeClr val="tx1"/>
    </cs:fontRef>
    <cs:spPr>
      <a:ln w="9525">
        <a:solidFill>
          <a:schemeClr val="tx1">
            <a:lumMod val="35000"/>
            <a:lumOff val="65000"/>
          </a:schemeClr>
        </a:solidFill>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2700" cap="rnd"/>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0.05964</cdr:x>
      <cdr:y>0.79977</cdr:y>
    </cdr:from>
    <cdr:to>
      <cdr:x>0.11012</cdr:x>
      <cdr:y>0.85321</cdr:y>
    </cdr:to>
    <cdr:sp macro="" textlink="">
      <cdr:nvSpPr>
        <cdr:cNvPr id="2" name="Textfeld 1">
          <a:extLst xmlns:a="http://schemas.openxmlformats.org/drawingml/2006/main">
            <a:ext uri="{FF2B5EF4-FFF2-40B4-BE49-F238E27FC236}">
              <a16:creationId xmlns:a16="http://schemas.microsoft.com/office/drawing/2014/main" id="{380BA914-E545-4F9E-1290-3CC8CD7EB26A}"/>
            </a:ext>
          </a:extLst>
        </cdr:cNvPr>
        <cdr:cNvSpPr txBox="1"/>
      </cdr:nvSpPr>
      <cdr:spPr>
        <a:xfrm xmlns:a="http://schemas.openxmlformats.org/drawingml/2006/main">
          <a:off x="311567" y="3904142"/>
          <a:ext cx="263729" cy="2608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400" kern="1200" dirty="0">
              <a:solidFill>
                <a:schemeClr val="tx1"/>
              </a:solidFill>
            </a:rPr>
            <a:t>4%</a:t>
          </a:r>
          <a:endParaRPr lang="de-AT" sz="1400" kern="1200" dirty="0">
            <a:solidFill>
              <a:schemeClr val="tx1"/>
            </a:solidFill>
          </a:endParaRPr>
        </a:p>
      </cdr:txBody>
    </cdr:sp>
  </cdr:relSizeAnchor>
  <cdr:relSizeAnchor xmlns:cdr="http://schemas.openxmlformats.org/drawingml/2006/chartDrawing">
    <cdr:from>
      <cdr:x>0.90116</cdr:x>
      <cdr:y>0.66124</cdr:y>
    </cdr:from>
    <cdr:to>
      <cdr:x>0.95164</cdr:x>
      <cdr:y>0.71468</cdr:y>
    </cdr:to>
    <cdr:sp macro="" textlink="">
      <cdr:nvSpPr>
        <cdr:cNvPr id="3" name="Textfeld 1">
          <a:extLst xmlns:a="http://schemas.openxmlformats.org/drawingml/2006/main">
            <a:ext uri="{FF2B5EF4-FFF2-40B4-BE49-F238E27FC236}">
              <a16:creationId xmlns:a16="http://schemas.microsoft.com/office/drawing/2014/main" id="{8E91B0FC-AD52-63B8-31C8-37D6A4CA73D4}"/>
            </a:ext>
          </a:extLst>
        </cdr:cNvPr>
        <cdr:cNvSpPr txBox="1"/>
      </cdr:nvSpPr>
      <cdr:spPr>
        <a:xfrm xmlns:a="http://schemas.openxmlformats.org/drawingml/2006/main">
          <a:off x="4708033" y="3227886"/>
          <a:ext cx="263728" cy="26087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400" kern="1200" dirty="0">
              <a:solidFill>
                <a:schemeClr val="tx1"/>
              </a:solidFill>
            </a:rPr>
            <a:t>21%</a:t>
          </a:r>
          <a:endParaRPr lang="de-AT" sz="1400" kern="1200" dirty="0">
            <a:solidFill>
              <a:schemeClr val="tx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10A449B-FF55-194A-AF55-3BE3E58A8B5A}" type="datetimeFigureOut">
              <a:rPr lang="de-DE" smtClean="0"/>
              <a:t>05.10.2026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AT"/>
              <a:t>Mastertextformat bearbeiten</a:t>
            </a:r>
          </a:p>
          <a:p>
            <a:pPr lvl="1"/>
            <a:r>
              <a:rPr lang="de-AT"/>
              <a:t>Zweite Ebene</a:t>
            </a:r>
          </a:p>
          <a:p>
            <a:pPr lvl="2"/>
            <a:r>
              <a:rPr lang="de-AT"/>
              <a:t>Dritte Ebene</a:t>
            </a:r>
          </a:p>
          <a:p>
            <a:pPr lvl="3"/>
            <a:r>
              <a:rPr lang="de-AT"/>
              <a:t>Vierte Ebene</a:t>
            </a:r>
          </a:p>
          <a:p>
            <a:pPr lvl="4"/>
            <a:r>
              <a:rPr lang="de-AT"/>
              <a:t>Fünfte Ebene</a:t>
            </a:r>
            <a:endParaRPr lang="de-DE"/>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A9B621B-EEFB-D84D-BD35-C56A0840C7F2}" type="slidenum">
              <a:rPr lang="de-DE" smtClean="0"/>
              <a:t>‹#›</a:t>
            </a:fld>
            <a:endParaRPr lang="de-DE"/>
          </a:p>
        </p:txBody>
      </p:sp>
    </p:spTree>
    <p:extLst>
      <p:ext uri="{BB962C8B-B14F-4D97-AF65-F5344CB8AC3E}">
        <p14:creationId xmlns:p14="http://schemas.microsoft.com/office/powerpoint/2010/main" val="491068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CEC6C-B4A7-AA38-BF07-75B89AFC7B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11DAAC7-A5BE-DC24-B890-D515421893C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9433E1B-1CB2-AF8D-655F-1E689EEE5CAC}"/>
              </a:ext>
            </a:extLst>
          </p:cNvPr>
          <p:cNvSpPr>
            <a:spLocks noGrp="1"/>
          </p:cNvSpPr>
          <p:nvPr>
            <p:ph type="body" idx="1"/>
          </p:nvPr>
        </p:nvSpPr>
        <p:spPr/>
        <p:txBody>
          <a:bodyPr/>
          <a:lstStyle/>
          <a:p>
            <a:endParaRPr lang="de-AT"/>
          </a:p>
        </p:txBody>
      </p:sp>
      <p:sp>
        <p:nvSpPr>
          <p:cNvPr id="4" name="Foliennummernplatzhalter 3">
            <a:extLst>
              <a:ext uri="{FF2B5EF4-FFF2-40B4-BE49-F238E27FC236}">
                <a16:creationId xmlns:a16="http://schemas.microsoft.com/office/drawing/2014/main" id="{2F90B80E-C0A7-767A-AD35-5FE4B328D003}"/>
              </a:ext>
            </a:extLst>
          </p:cNvPr>
          <p:cNvSpPr>
            <a:spLocks noGrp="1"/>
          </p:cNvSpPr>
          <p:nvPr>
            <p:ph type="sldNum" sz="quarter" idx="5"/>
          </p:nvPr>
        </p:nvSpPr>
        <p:spPr/>
        <p:txBody>
          <a:bodyPr/>
          <a:lstStyle/>
          <a:p>
            <a:fld id="{0514177A-E9C6-4DC3-8D79-16CA8031206F}" type="slidenum">
              <a:rPr lang="de-AT" smtClean="0"/>
              <a:t>1</a:t>
            </a:fld>
            <a:endParaRPr lang="de-AT"/>
          </a:p>
        </p:txBody>
      </p:sp>
    </p:spTree>
    <p:extLst>
      <p:ext uri="{BB962C8B-B14F-4D97-AF65-F5344CB8AC3E}">
        <p14:creationId xmlns:p14="http://schemas.microsoft.com/office/powerpoint/2010/main" val="2837443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EB266-0597-AC45-A604-E75CEC2F4B23}" type="slidenum">
              <a:rPr kumimoji="0" lang="de-DE" sz="1200" b="0" i="0" u="none" strike="noStrike" kern="1200" cap="none" spc="0" normalizeH="0" baseline="0" noProof="0" smtClean="0">
                <a:ln>
                  <a:noFill/>
                </a:ln>
                <a:solidFill>
                  <a:prstClr val="black"/>
                </a:solidFill>
                <a:effectLst/>
                <a:uLnTx/>
                <a:uFillTx/>
                <a:latin typeface="Barlow Regular"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solidFill>
              <a:effectLst/>
              <a:uLnTx/>
              <a:uFillTx/>
              <a:latin typeface="Barlow Regular" panose="00000500000000000000" pitchFamily="2" charset="0"/>
              <a:ea typeface="+mn-ea"/>
              <a:cs typeface="+mn-cs"/>
            </a:endParaRPr>
          </a:p>
        </p:txBody>
      </p:sp>
    </p:spTree>
    <p:extLst>
      <p:ext uri="{BB962C8B-B14F-4D97-AF65-F5344CB8AC3E}">
        <p14:creationId xmlns:p14="http://schemas.microsoft.com/office/powerpoint/2010/main" val="3521246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302D7-86B9-A99E-F469-8F2CDB0EFC0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ED28415-AECD-6F13-B6E5-1929DB5654A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9B71A0F1-0E37-5C04-BBF9-76F098BA37B9}"/>
              </a:ext>
            </a:extLst>
          </p:cNvPr>
          <p:cNvSpPr>
            <a:spLocks noGrp="1"/>
          </p:cNvSpPr>
          <p:nvPr>
            <p:ph type="body" idx="1"/>
          </p:nvPr>
        </p:nvSpPr>
        <p:spPr/>
        <p:txBody>
          <a:bodyPr/>
          <a:lstStyle/>
          <a:p>
            <a:endParaRPr lang="de-DE"/>
          </a:p>
        </p:txBody>
      </p:sp>
    </p:spTree>
    <p:extLst>
      <p:ext uri="{BB962C8B-B14F-4D97-AF65-F5344CB8AC3E}">
        <p14:creationId xmlns:p14="http://schemas.microsoft.com/office/powerpoint/2010/main" val="3502914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a:t>MK</a:t>
            </a:r>
          </a:p>
        </p:txBody>
      </p:sp>
    </p:spTree>
    <p:extLst>
      <p:ext uri="{BB962C8B-B14F-4D97-AF65-F5344CB8AC3E}">
        <p14:creationId xmlns:p14="http://schemas.microsoft.com/office/powerpoint/2010/main" val="1184028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3684695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318943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E246B-FF10-7A23-C7CB-E2A800BB9CA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7EF828E-D963-F70B-BEDA-CDC297763379}"/>
              </a:ext>
            </a:extLst>
          </p:cNvPr>
          <p:cNvSpPr>
            <a:spLocks noGrp="1" noRot="1" noChangeAspect="1"/>
          </p:cNvSpPr>
          <p:nvPr>
            <p:ph type="sldImg"/>
          </p:nvPr>
        </p:nvSpPr>
        <p:spPr>
          <a:xfrm>
            <a:off x="142875" y="768350"/>
            <a:ext cx="6818313" cy="3836988"/>
          </a:xfrm>
        </p:spPr>
        <p:txBody>
          <a:bodyPr/>
          <a:lstStyle/>
          <a:p>
            <a:endParaRPr lang="de-DE"/>
          </a:p>
        </p:txBody>
      </p:sp>
      <p:sp>
        <p:nvSpPr>
          <p:cNvPr id="3" name="Notizenplatzhalter 2">
            <a:extLst>
              <a:ext uri="{FF2B5EF4-FFF2-40B4-BE49-F238E27FC236}">
                <a16:creationId xmlns:a16="http://schemas.microsoft.com/office/drawing/2014/main" id="{A03EFD63-0020-DF35-84FC-6FA401100B0D}"/>
              </a:ext>
            </a:extLst>
          </p:cNvPr>
          <p:cNvSpPr>
            <a:spLocks noGrp="1"/>
          </p:cNvSpPr>
          <p:nvPr>
            <p:ph type="body" idx="1"/>
          </p:nvPr>
        </p:nvSpPr>
        <p:spPr/>
        <p:txBody>
          <a:bodyPr/>
          <a:lstStyle/>
          <a:p>
            <a:endParaRPr lang="de-DE"/>
          </a:p>
        </p:txBody>
      </p:sp>
    </p:spTree>
    <p:extLst>
      <p:ext uri="{BB962C8B-B14F-4D97-AF65-F5344CB8AC3E}">
        <p14:creationId xmlns:p14="http://schemas.microsoft.com/office/powerpoint/2010/main" val="845090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44CB7-9E8A-8E8F-D61A-826845A5227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035466C-2F65-5F2F-4E48-9ECBDDF2552C}"/>
              </a:ext>
            </a:extLst>
          </p:cNvPr>
          <p:cNvSpPr>
            <a:spLocks noGrp="1" noRot="1" noChangeAspect="1"/>
          </p:cNvSpPr>
          <p:nvPr>
            <p:ph type="sldImg"/>
          </p:nvPr>
        </p:nvSpPr>
        <p:spPr>
          <a:xfrm>
            <a:off x="142875" y="768350"/>
            <a:ext cx="6818313" cy="3836988"/>
          </a:xfrm>
        </p:spPr>
        <p:txBody>
          <a:bodyPr/>
          <a:lstStyle/>
          <a:p>
            <a:endParaRPr lang="de-DE"/>
          </a:p>
        </p:txBody>
      </p:sp>
      <p:sp>
        <p:nvSpPr>
          <p:cNvPr id="3" name="Notizenplatzhalter 2">
            <a:extLst>
              <a:ext uri="{FF2B5EF4-FFF2-40B4-BE49-F238E27FC236}">
                <a16:creationId xmlns:a16="http://schemas.microsoft.com/office/drawing/2014/main" id="{A2B96408-4C6E-2F9E-E9EC-04DE4A96EA66}"/>
              </a:ext>
            </a:extLst>
          </p:cNvPr>
          <p:cNvSpPr>
            <a:spLocks noGrp="1"/>
          </p:cNvSpPr>
          <p:nvPr>
            <p:ph type="body" idx="1"/>
          </p:nvPr>
        </p:nvSpPr>
        <p:spPr/>
        <p:txBody>
          <a:bodyPr/>
          <a:lstStyle/>
          <a:p>
            <a:endParaRPr lang="de-DE"/>
          </a:p>
        </p:txBody>
      </p:sp>
    </p:spTree>
    <p:extLst>
      <p:ext uri="{BB962C8B-B14F-4D97-AF65-F5344CB8AC3E}">
        <p14:creationId xmlns:p14="http://schemas.microsoft.com/office/powerpoint/2010/main" val="1897622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62808-ACCF-B7BB-1F6E-F9578E776DE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501AD62-0594-EFA0-F03E-B8618C8A7131}"/>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4D0FDE62-F30D-8651-51E2-87B2A3B3947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E1D82EE5-4BDB-CD1D-A699-74A2138C5B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EB266-0597-AC45-A604-E75CEC2F4B23}" type="slidenum">
              <a:rPr kumimoji="0" lang="de-DE" sz="1200" b="0" i="0" u="none" strike="noStrike" kern="1200" cap="none" spc="0" normalizeH="0" baseline="0" noProof="0" smtClean="0">
                <a:ln>
                  <a:noFill/>
                </a:ln>
                <a:solidFill>
                  <a:prstClr val="black"/>
                </a:solidFill>
                <a:effectLst/>
                <a:uLnTx/>
                <a:uFillTx/>
                <a:latin typeface="Barlow Regular" panose="00000500000000000000" pitchFamily="2" charset="0"/>
                <a:ea typeface="+mn-ea"/>
                <a:cs typeface="+mn-cs"/>
                <a:sym typeface="Barlow Regular"/>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a:ln>
                <a:noFill/>
              </a:ln>
              <a:solidFill>
                <a:prstClr val="black"/>
              </a:solidFill>
              <a:effectLst/>
              <a:uLnTx/>
              <a:uFillTx/>
              <a:latin typeface="Barlow Regular" panose="00000500000000000000" pitchFamily="2" charset="0"/>
              <a:ea typeface="+mn-ea"/>
              <a:cs typeface="+mn-cs"/>
              <a:sym typeface="Barlow Regular"/>
            </a:endParaRPr>
          </a:p>
        </p:txBody>
      </p:sp>
    </p:spTree>
    <p:extLst>
      <p:ext uri="{BB962C8B-B14F-4D97-AF65-F5344CB8AC3E}">
        <p14:creationId xmlns:p14="http://schemas.microsoft.com/office/powerpoint/2010/main" val="2931434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888450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AT" dirty="0"/>
          </a:p>
        </p:txBody>
      </p:sp>
      <p:sp>
        <p:nvSpPr>
          <p:cNvPr id="3" name="Notizenplatzhalter 2"/>
          <p:cNvSpPr>
            <a:spLocks noGrp="1"/>
          </p:cNvSpPr>
          <p:nvPr>
            <p:ph type="body" idx="1"/>
          </p:nvPr>
        </p:nvSpPr>
        <p:spPr/>
        <p:txBody>
          <a:bodyPr/>
          <a:lstStyle/>
          <a:p>
            <a:endParaRPr lang="de-AT" dirty="0"/>
          </a:p>
        </p:txBody>
      </p:sp>
      <p:sp>
        <p:nvSpPr>
          <p:cNvPr id="4" name="Datumsplatzhalter 3">
            <a:extLst>
              <a:ext uri="{FF2B5EF4-FFF2-40B4-BE49-F238E27FC236}">
                <a16:creationId xmlns:a16="http://schemas.microsoft.com/office/drawing/2014/main" id="{33DC54B1-F56E-4FA0-FB29-A31A4B1CB791}"/>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300" b="0" i="0" u="none" strike="noStrike" kern="1200" cap="none" spc="0" normalizeH="0" baseline="0" noProof="0" dirty="0">
                <a:ln>
                  <a:noFill/>
                </a:ln>
                <a:solidFill>
                  <a:prstClr val="black"/>
                </a:solidFill>
                <a:effectLst/>
                <a:uLnTx/>
                <a:uFillTx/>
                <a:latin typeface="Aptos" panose="02110004020202020204"/>
                <a:ea typeface="+mn-ea"/>
                <a:cs typeface="+mn-cs"/>
              </a:rPr>
              <a:t>14.07.2026</a:t>
            </a:r>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1267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1C762-ED35-BBD4-4F95-DA65039AEE4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6A26AE4-6301-BE6E-4E29-F46F28A2201A}"/>
              </a:ext>
            </a:extLst>
          </p:cNvPr>
          <p:cNvSpPr>
            <a:spLocks noGrp="1" noRot="1" noChangeAspect="1"/>
          </p:cNvSpPr>
          <p:nvPr>
            <p:ph type="sldImg"/>
          </p:nvPr>
        </p:nvSpPr>
        <p:spPr/>
        <p:txBody>
          <a:bodyPr/>
          <a:lstStyle/>
          <a:p>
            <a:endParaRPr lang="de-AT" dirty="0"/>
          </a:p>
        </p:txBody>
      </p:sp>
      <p:sp>
        <p:nvSpPr>
          <p:cNvPr id="3" name="Notizenplatzhalter 2">
            <a:extLst>
              <a:ext uri="{FF2B5EF4-FFF2-40B4-BE49-F238E27FC236}">
                <a16:creationId xmlns:a16="http://schemas.microsoft.com/office/drawing/2014/main" id="{DD84AAB4-2FC5-7254-9242-13ED2A9944D0}"/>
              </a:ext>
            </a:extLst>
          </p:cNvPr>
          <p:cNvSpPr>
            <a:spLocks noGrp="1"/>
          </p:cNvSpPr>
          <p:nvPr>
            <p:ph type="body" idx="1"/>
          </p:nvPr>
        </p:nvSpPr>
        <p:spPr/>
        <p:txBody>
          <a:bodyPr/>
          <a:lstStyle/>
          <a:p>
            <a:pPr defTabSz="990650">
              <a:defRPr/>
            </a:pPr>
            <a:endParaRPr lang="de-AT" sz="1100" dirty="0"/>
          </a:p>
        </p:txBody>
      </p:sp>
      <p:sp>
        <p:nvSpPr>
          <p:cNvPr id="4" name="Datumsplatzhalter 3">
            <a:extLst>
              <a:ext uri="{FF2B5EF4-FFF2-40B4-BE49-F238E27FC236}">
                <a16:creationId xmlns:a16="http://schemas.microsoft.com/office/drawing/2014/main" id="{3CB261B7-7546-0C7C-5B63-61B0051A5512}"/>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300" b="0" i="0" u="none" strike="noStrike" kern="1200" cap="none" spc="0" normalizeH="0" baseline="0" noProof="0" dirty="0">
                <a:ln>
                  <a:noFill/>
                </a:ln>
                <a:solidFill>
                  <a:prstClr val="black"/>
                </a:solidFill>
                <a:effectLst/>
                <a:uLnTx/>
                <a:uFillTx/>
                <a:latin typeface="Aptos" panose="02110004020202020204"/>
                <a:ea typeface="+mn-ea"/>
                <a:cs typeface="+mn-cs"/>
              </a:rPr>
              <a:t>14.07.2026</a:t>
            </a:r>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4961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5E491-7E67-F039-7A4F-04C7A814506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B95874A-BC10-A815-CBDB-AD696A5982D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3E9F7C1-BC98-AC76-0C57-93E1BDE152CF}"/>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3546E241-9587-EC10-6071-0298339EF2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69EF51-D4E0-45F0-956A-C3C23CF385F8}" type="slidenum">
              <a:rPr kumimoji="0" lang="de-A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de-AT"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67990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7AF15-5BCA-F88F-2BD3-986493C4030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9A68D22-E4F4-01BE-5348-0B5D708CFD4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7EE25CD-585E-3986-2C55-84E7B7952FB0}"/>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B836044F-1F14-7140-E503-6592DE0BDD8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69EF51-D4E0-45F0-956A-C3C23CF385F8}" type="slidenum">
              <a:rPr kumimoji="0" lang="de-AT"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9184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C4A0D-68F9-B6BC-D1B0-F1915C0A11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B02402E-34EF-A4EC-C9BA-658D5D34C5D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CA3FCF8-32EF-DD52-E1A0-DF956C8B6D4A}"/>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B551117E-1EA1-9197-55BD-33D20C17298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69EF51-D4E0-45F0-956A-C3C23CF385F8}" type="slidenum">
              <a:rPr kumimoji="0" lang="de-AT"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96151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173C1-6E8E-F546-67C2-7B4E3C63D30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EF84702-A728-A642-C82E-C93E977DC92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2E3184D-70D2-F85E-34AE-44266635413C}"/>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0A33D0C2-B52E-FE0C-B974-C9DC7B3B0CC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69EF51-D4E0-45F0-956A-C3C23CF385F8}" type="slidenum">
              <a:rPr kumimoji="0" lang="de-AT"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613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Datumsplatzhalter 3"/>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300" b="0" i="0" u="none" strike="noStrike" kern="1200" cap="none" spc="0" normalizeH="0" baseline="0" noProof="0" dirty="0">
                <a:ln>
                  <a:noFill/>
                </a:ln>
                <a:solidFill>
                  <a:prstClr val="black"/>
                </a:solidFill>
                <a:effectLst/>
                <a:uLnTx/>
                <a:uFillTx/>
                <a:latin typeface="Aptos" panose="02110004020202020204"/>
                <a:ea typeface="+mn-ea"/>
                <a:cs typeface="+mn-cs"/>
              </a:rPr>
              <a:t>14.07.2026</a:t>
            </a:r>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7627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0051D-D2D2-B823-94EF-C6467DB81FC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5E3DCD-50D9-E986-3A37-4EB7D40815A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699ACDA-7DCE-5ACC-C394-694FCC3E632A}"/>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389D1DB6-5437-9000-03B3-759769525D5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69EF51-D4E0-45F0-956A-C3C23CF385F8}" type="slidenum">
              <a:rPr kumimoji="0" lang="de-AT"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8169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7FF3F-791C-05F4-22FD-21BCAE080A6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AF19D53-BBB5-7FFE-4C25-10420E81C89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6402FD8-E8FA-82BD-B675-36CBB4D7F221}"/>
              </a:ext>
            </a:extLst>
          </p:cNvPr>
          <p:cNvSpPr>
            <a:spLocks noGrp="1"/>
          </p:cNvSpPr>
          <p:nvPr>
            <p:ph type="body" idx="1"/>
          </p:nvPr>
        </p:nvSpPr>
        <p:spPr/>
        <p:txBody>
          <a:bodyPr/>
          <a:lstStyle/>
          <a:p>
            <a:endParaRPr lang="de-DE" sz="1000" dirty="0"/>
          </a:p>
        </p:txBody>
      </p:sp>
      <p:sp>
        <p:nvSpPr>
          <p:cNvPr id="4" name="Foliennummernplatzhalter 3">
            <a:extLst>
              <a:ext uri="{FF2B5EF4-FFF2-40B4-BE49-F238E27FC236}">
                <a16:creationId xmlns:a16="http://schemas.microsoft.com/office/drawing/2014/main" id="{698632B5-3E25-44CD-4D5B-3A07A7457C3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69EF51-D4E0-45F0-956A-C3C23CF385F8}" type="slidenum">
              <a:rPr kumimoji="0" lang="de-AT"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04925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69EF51-D4E0-45F0-956A-C3C23CF385F8}" type="slidenum">
              <a:rPr kumimoji="0" lang="de-AT"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3716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76F10-02E2-3FAB-224B-AC3FAE21F9B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4737419-C77B-D4E2-52C9-6EFA955E84B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2E6B655-AE25-12BE-164A-EC350FC562F0}"/>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9D9BAB12-8D65-A743-1CEA-1AC2573F2DE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69EF51-D4E0-45F0-956A-C3C23CF385F8}" type="slidenum">
              <a:rPr kumimoji="0" lang="de-AT"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17430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C1104-AD58-B3A4-80ED-CB05A64C703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07FF5CE-6D0D-F75F-7C78-37B4D50FC68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BB02231-79A0-4D19-9401-0F7CECC6543E}"/>
              </a:ext>
            </a:extLst>
          </p:cNvPr>
          <p:cNvSpPr>
            <a:spLocks noGrp="1"/>
          </p:cNvSpPr>
          <p:nvPr>
            <p:ph type="body" idx="1"/>
          </p:nvPr>
        </p:nvSpPr>
        <p:spPr/>
        <p:txBody>
          <a:bodyPr/>
          <a:lstStyle/>
          <a:p>
            <a:endParaRPr lang="de-AT" dirty="0"/>
          </a:p>
        </p:txBody>
      </p:sp>
      <p:sp>
        <p:nvSpPr>
          <p:cNvPr id="4" name="Datumsplatzhalter 3">
            <a:extLst>
              <a:ext uri="{FF2B5EF4-FFF2-40B4-BE49-F238E27FC236}">
                <a16:creationId xmlns:a16="http://schemas.microsoft.com/office/drawing/2014/main" id="{C98658BD-B651-6A91-36BD-96D96C2472E6}"/>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300" b="0" i="0" u="none" strike="noStrike" kern="1200" cap="none" spc="0" normalizeH="0" baseline="0" noProof="0" dirty="0">
                <a:ln>
                  <a:noFill/>
                </a:ln>
                <a:solidFill>
                  <a:prstClr val="black"/>
                </a:solidFill>
                <a:effectLst/>
                <a:uLnTx/>
                <a:uFillTx/>
                <a:latin typeface="Aptos" panose="02110004020202020204"/>
                <a:ea typeface="+mn-ea"/>
                <a:cs typeface="+mn-cs"/>
              </a:rPr>
              <a:t>14.07.2026</a:t>
            </a:r>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08680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69EF51-D4E0-45F0-956A-C3C23CF385F8}" type="slidenum">
              <a:rPr kumimoji="0" lang="de-AT"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4245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AAFB0-2577-A90C-839A-5ED9C7E1E29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FEF464A-1972-6DBE-1395-5649ADAC7325}"/>
              </a:ext>
            </a:extLst>
          </p:cNvPr>
          <p:cNvSpPr>
            <a:spLocks noGrp="1" noRot="1" noChangeAspect="1"/>
          </p:cNvSpPr>
          <p:nvPr>
            <p:ph type="sldImg"/>
          </p:nvPr>
        </p:nvSpPr>
        <p:spPr/>
        <p:txBody>
          <a:bodyPr/>
          <a:lstStyle/>
          <a:p>
            <a:endParaRPr lang="de-AT" dirty="0"/>
          </a:p>
        </p:txBody>
      </p:sp>
      <p:sp>
        <p:nvSpPr>
          <p:cNvPr id="3" name="Notizenplatzhalter 2">
            <a:extLst>
              <a:ext uri="{FF2B5EF4-FFF2-40B4-BE49-F238E27FC236}">
                <a16:creationId xmlns:a16="http://schemas.microsoft.com/office/drawing/2014/main" id="{366CB14E-F841-2BA5-C5C7-8F348CB413C9}"/>
              </a:ext>
            </a:extLst>
          </p:cNvPr>
          <p:cNvSpPr>
            <a:spLocks noGrp="1"/>
          </p:cNvSpPr>
          <p:nvPr>
            <p:ph type="body" idx="1"/>
          </p:nvPr>
        </p:nvSpPr>
        <p:spPr/>
        <p:txBody>
          <a:bodyPr/>
          <a:lstStyle/>
          <a:p>
            <a:endParaRPr lang="de-AT" dirty="0"/>
          </a:p>
        </p:txBody>
      </p:sp>
      <p:sp>
        <p:nvSpPr>
          <p:cNvPr id="4" name="Datumsplatzhalter 3">
            <a:extLst>
              <a:ext uri="{FF2B5EF4-FFF2-40B4-BE49-F238E27FC236}">
                <a16:creationId xmlns:a16="http://schemas.microsoft.com/office/drawing/2014/main" id="{D998DCD4-5188-3AB0-F329-7DC0F654A0BD}"/>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300" b="0" i="0" u="none" strike="noStrike" kern="1200" cap="none" spc="0" normalizeH="0" baseline="0" noProof="0" dirty="0">
                <a:ln>
                  <a:noFill/>
                </a:ln>
                <a:solidFill>
                  <a:prstClr val="black"/>
                </a:solidFill>
                <a:effectLst/>
                <a:uLnTx/>
                <a:uFillTx/>
                <a:latin typeface="Aptos" panose="02110004020202020204"/>
                <a:ea typeface="+mn-ea"/>
                <a:cs typeface="+mn-cs"/>
              </a:rPr>
              <a:t>14.07.2026</a:t>
            </a:r>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22642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1E427-212E-BFE4-DDE9-012C980660A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D0D016C-D278-F92C-9E3A-E64B75EE30A5}"/>
              </a:ext>
            </a:extLst>
          </p:cNvPr>
          <p:cNvSpPr>
            <a:spLocks noGrp="1" noRot="1" noChangeAspect="1"/>
          </p:cNvSpPr>
          <p:nvPr>
            <p:ph type="sldImg"/>
          </p:nvPr>
        </p:nvSpPr>
        <p:spPr/>
        <p:txBody>
          <a:bodyPr/>
          <a:lstStyle/>
          <a:p>
            <a:endParaRPr lang="de-AT" dirty="0"/>
          </a:p>
        </p:txBody>
      </p:sp>
      <p:sp>
        <p:nvSpPr>
          <p:cNvPr id="3" name="Notizenplatzhalter 2">
            <a:extLst>
              <a:ext uri="{FF2B5EF4-FFF2-40B4-BE49-F238E27FC236}">
                <a16:creationId xmlns:a16="http://schemas.microsoft.com/office/drawing/2014/main" id="{19141455-4E83-FA70-41D2-90170CE506BC}"/>
              </a:ext>
            </a:extLst>
          </p:cNvPr>
          <p:cNvSpPr>
            <a:spLocks noGrp="1"/>
          </p:cNvSpPr>
          <p:nvPr>
            <p:ph type="body" idx="1"/>
          </p:nvPr>
        </p:nvSpPr>
        <p:spPr/>
        <p:txBody>
          <a:bodyPr/>
          <a:lstStyle/>
          <a:p>
            <a:endParaRPr lang="de-AT" dirty="0"/>
          </a:p>
        </p:txBody>
      </p:sp>
      <p:sp>
        <p:nvSpPr>
          <p:cNvPr id="4" name="Datumsplatzhalter 3">
            <a:extLst>
              <a:ext uri="{FF2B5EF4-FFF2-40B4-BE49-F238E27FC236}">
                <a16:creationId xmlns:a16="http://schemas.microsoft.com/office/drawing/2014/main" id="{B5F1EE04-F1B8-DD11-0F74-0830A9C321BB}"/>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300" b="0" i="0" u="none" strike="noStrike" kern="1200" cap="none" spc="0" normalizeH="0" baseline="0" noProof="0" dirty="0">
                <a:ln>
                  <a:noFill/>
                </a:ln>
                <a:solidFill>
                  <a:prstClr val="black"/>
                </a:solidFill>
                <a:effectLst/>
                <a:uLnTx/>
                <a:uFillTx/>
                <a:latin typeface="Aptos" panose="02110004020202020204"/>
                <a:ea typeface="+mn-ea"/>
                <a:cs typeface="+mn-cs"/>
              </a:rPr>
              <a:t>14.07.2026</a:t>
            </a:r>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4014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78C8C-C200-F0B5-56FF-7C31B67DC8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7ADF6B3-9BB4-8F78-1A4F-CE09EBD6BC8A}"/>
              </a:ext>
            </a:extLst>
          </p:cNvPr>
          <p:cNvSpPr>
            <a:spLocks noGrp="1" noRot="1" noChangeAspect="1"/>
          </p:cNvSpPr>
          <p:nvPr>
            <p:ph type="sldImg"/>
          </p:nvPr>
        </p:nvSpPr>
        <p:spPr/>
        <p:txBody>
          <a:bodyPr/>
          <a:lstStyle/>
          <a:p>
            <a:endParaRPr lang="de-AT" dirty="0"/>
          </a:p>
        </p:txBody>
      </p:sp>
      <p:sp>
        <p:nvSpPr>
          <p:cNvPr id="3" name="Notizenplatzhalter 2">
            <a:extLst>
              <a:ext uri="{FF2B5EF4-FFF2-40B4-BE49-F238E27FC236}">
                <a16:creationId xmlns:a16="http://schemas.microsoft.com/office/drawing/2014/main" id="{8FDC062F-1BC8-2464-C517-ED40D08741F6}"/>
              </a:ext>
            </a:extLst>
          </p:cNvPr>
          <p:cNvSpPr>
            <a:spLocks noGrp="1"/>
          </p:cNvSpPr>
          <p:nvPr>
            <p:ph type="body" idx="1"/>
          </p:nvPr>
        </p:nvSpPr>
        <p:spPr/>
        <p:txBody>
          <a:bodyPr/>
          <a:lstStyle/>
          <a:p>
            <a:endParaRPr lang="de-AT" dirty="0"/>
          </a:p>
        </p:txBody>
      </p:sp>
      <p:sp>
        <p:nvSpPr>
          <p:cNvPr id="4" name="Datumsplatzhalter 3">
            <a:extLst>
              <a:ext uri="{FF2B5EF4-FFF2-40B4-BE49-F238E27FC236}">
                <a16:creationId xmlns:a16="http://schemas.microsoft.com/office/drawing/2014/main" id="{AD9B5115-2445-33E3-B2DB-7F50A4837B95}"/>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300" b="0" i="0" u="none" strike="noStrike" kern="1200" cap="none" spc="0" normalizeH="0" baseline="0" noProof="0" dirty="0">
                <a:ln>
                  <a:noFill/>
                </a:ln>
                <a:solidFill>
                  <a:prstClr val="black"/>
                </a:solidFill>
                <a:effectLst/>
                <a:uLnTx/>
                <a:uFillTx/>
                <a:latin typeface="Aptos" panose="02110004020202020204"/>
                <a:ea typeface="+mn-ea"/>
                <a:cs typeface="+mn-cs"/>
              </a:rPr>
              <a:t>14.07.2026</a:t>
            </a:r>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5862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34505-A172-B748-4CEF-CAA892D4883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504086C-5E59-67EC-6D70-DBC7BBA8E25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411DC75-78A4-8EDF-203D-65CEED23E71C}"/>
              </a:ext>
            </a:extLst>
          </p:cNvPr>
          <p:cNvSpPr>
            <a:spLocks noGrp="1"/>
          </p:cNvSpPr>
          <p:nvPr>
            <p:ph type="body" idx="1"/>
          </p:nvPr>
        </p:nvSpPr>
        <p:spPr/>
        <p:txBody>
          <a:bodyPr/>
          <a:lstStyle/>
          <a:p>
            <a:endParaRPr lang="de-AT" dirty="0"/>
          </a:p>
        </p:txBody>
      </p:sp>
      <p:sp>
        <p:nvSpPr>
          <p:cNvPr id="4" name="Datumsplatzhalter 3">
            <a:extLst>
              <a:ext uri="{FF2B5EF4-FFF2-40B4-BE49-F238E27FC236}">
                <a16:creationId xmlns:a16="http://schemas.microsoft.com/office/drawing/2014/main" id="{FD2DAE63-B63E-6CA5-FE21-AB363F992972}"/>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300" b="0" i="0" u="none" strike="noStrike" kern="1200" cap="none" spc="0" normalizeH="0" baseline="0" noProof="0" dirty="0">
                <a:ln>
                  <a:noFill/>
                </a:ln>
                <a:solidFill>
                  <a:prstClr val="black"/>
                </a:solidFill>
                <a:effectLst/>
                <a:uLnTx/>
                <a:uFillTx/>
                <a:latin typeface="Aptos" panose="02110004020202020204"/>
                <a:ea typeface="+mn-ea"/>
                <a:cs typeface="+mn-cs"/>
              </a:rPr>
              <a:t>14.07.2026</a:t>
            </a:r>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64104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A5B06-4E9E-072E-78F3-546673F2E15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E9A3FC9-3F0C-649C-A193-7DE29CEB0B1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41809E6-9F00-5422-1AC4-77D7EFD75061}"/>
              </a:ext>
            </a:extLst>
          </p:cNvPr>
          <p:cNvSpPr>
            <a:spLocks noGrp="1"/>
          </p:cNvSpPr>
          <p:nvPr>
            <p:ph type="body" idx="1"/>
          </p:nvPr>
        </p:nvSpPr>
        <p:spPr/>
        <p:txBody>
          <a:bodyPr/>
          <a:lstStyle/>
          <a:p>
            <a:endParaRPr lang="de-AT" dirty="0"/>
          </a:p>
        </p:txBody>
      </p:sp>
      <p:sp>
        <p:nvSpPr>
          <p:cNvPr id="4" name="Datumsplatzhalter 3">
            <a:extLst>
              <a:ext uri="{FF2B5EF4-FFF2-40B4-BE49-F238E27FC236}">
                <a16:creationId xmlns:a16="http://schemas.microsoft.com/office/drawing/2014/main" id="{066DE2DC-A911-5A82-113F-4EAA23A8695B}"/>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300" b="0" i="0" u="none" strike="noStrike" kern="1200" cap="none" spc="0" normalizeH="0" baseline="0" noProof="0" dirty="0">
                <a:ln>
                  <a:noFill/>
                </a:ln>
                <a:solidFill>
                  <a:prstClr val="black"/>
                </a:solidFill>
                <a:effectLst/>
                <a:uLnTx/>
                <a:uFillTx/>
                <a:latin typeface="Aptos" panose="02110004020202020204"/>
                <a:ea typeface="+mn-ea"/>
                <a:cs typeface="+mn-cs"/>
              </a:rPr>
              <a:t>14.07.2026</a:t>
            </a:r>
            <a:endParaRPr kumimoji="0" lang="de-AT"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80719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C6D17-A705-91AE-9CBE-D437438455F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737F137-4C6D-6AA8-F57D-496526B7F73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94CCC34-7588-2EBA-7142-F2B5874708D3}"/>
              </a:ext>
            </a:extLst>
          </p:cNvPr>
          <p:cNvSpPr>
            <a:spLocks noGrp="1"/>
          </p:cNvSpPr>
          <p:nvPr>
            <p:ph type="body" idx="1"/>
          </p:nvPr>
        </p:nvSpPr>
        <p:spPr/>
        <p:txBody>
          <a:bodyPr/>
          <a:lstStyle/>
          <a:p>
            <a:endParaRPr lang="de-AT"/>
          </a:p>
        </p:txBody>
      </p:sp>
      <p:sp>
        <p:nvSpPr>
          <p:cNvPr id="4" name="Foliennummernplatzhalter 3">
            <a:extLst>
              <a:ext uri="{FF2B5EF4-FFF2-40B4-BE49-F238E27FC236}">
                <a16:creationId xmlns:a16="http://schemas.microsoft.com/office/drawing/2014/main" id="{ABEF4FA5-0D96-F545-ADAC-1C08E5C6ACBF}"/>
              </a:ext>
            </a:extLst>
          </p:cNvPr>
          <p:cNvSpPr>
            <a:spLocks noGrp="1"/>
          </p:cNvSpPr>
          <p:nvPr>
            <p:ph type="sldNum" sz="quarter" idx="5"/>
          </p:nvPr>
        </p:nvSpPr>
        <p:spPr/>
        <p:txBody>
          <a:bodyPr/>
          <a:lstStyle/>
          <a:p>
            <a:fld id="{0514177A-E9C6-4DC3-8D79-16CA8031206F}" type="slidenum">
              <a:rPr lang="de-AT" smtClean="0"/>
              <a:t>95</a:t>
            </a:fld>
            <a:endParaRPr lang="de-AT"/>
          </a:p>
        </p:txBody>
      </p:sp>
    </p:spTree>
    <p:extLst>
      <p:ext uri="{BB962C8B-B14F-4D97-AF65-F5344CB8AC3E}">
        <p14:creationId xmlns:p14="http://schemas.microsoft.com/office/powerpoint/2010/main" val="3761330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jpeg"/><Relationship Id="rId26" Type="http://schemas.openxmlformats.org/officeDocument/2006/relationships/image" Target="../media/image45.png"/><Relationship Id="rId3" Type="http://schemas.openxmlformats.org/officeDocument/2006/relationships/image" Target="../media/image23.png"/><Relationship Id="rId21" Type="http://schemas.openxmlformats.org/officeDocument/2006/relationships/image" Target="../media/image40.png"/><Relationship Id="rId7" Type="http://schemas.microsoft.com/office/2007/relationships/hdphoto" Target="../media/hdphoto1.wdp"/><Relationship Id="rId12" Type="http://schemas.openxmlformats.org/officeDocument/2006/relationships/image" Target="../media/image31.png"/><Relationship Id="rId17" Type="http://schemas.openxmlformats.org/officeDocument/2006/relationships/image" Target="../media/image36.png"/><Relationship Id="rId25" Type="http://schemas.openxmlformats.org/officeDocument/2006/relationships/image" Target="../media/image44.png"/><Relationship Id="rId2" Type="http://schemas.openxmlformats.org/officeDocument/2006/relationships/image" Target="../media/image22.png"/><Relationship Id="rId16" Type="http://schemas.openxmlformats.org/officeDocument/2006/relationships/image" Target="../media/image35.svg"/><Relationship Id="rId20" Type="http://schemas.openxmlformats.org/officeDocument/2006/relationships/image" Target="../media/image39.png"/><Relationship Id="rId29" Type="http://schemas.openxmlformats.org/officeDocument/2006/relationships/image" Target="../media/image47.png"/><Relationship Id="rId1" Type="http://schemas.openxmlformats.org/officeDocument/2006/relationships/slideMaster" Target="../slideMasters/slideMaster9.xml"/><Relationship Id="rId6" Type="http://schemas.openxmlformats.org/officeDocument/2006/relationships/image" Target="../media/image26.png"/><Relationship Id="rId11" Type="http://schemas.openxmlformats.org/officeDocument/2006/relationships/image" Target="../media/image30.png"/><Relationship Id="rId24" Type="http://schemas.openxmlformats.org/officeDocument/2006/relationships/image" Target="../media/image43.png"/><Relationship Id="rId5" Type="http://schemas.openxmlformats.org/officeDocument/2006/relationships/image" Target="../media/image25.png"/><Relationship Id="rId15" Type="http://schemas.openxmlformats.org/officeDocument/2006/relationships/image" Target="../media/image34.png"/><Relationship Id="rId23" Type="http://schemas.openxmlformats.org/officeDocument/2006/relationships/image" Target="../media/image42.png"/><Relationship Id="rId28" Type="http://schemas.microsoft.com/office/2007/relationships/hdphoto" Target="../media/hdphoto2.wdp"/><Relationship Id="rId10" Type="http://schemas.openxmlformats.org/officeDocument/2006/relationships/image" Target="../media/image29.png"/><Relationship Id="rId19" Type="http://schemas.openxmlformats.org/officeDocument/2006/relationships/image" Target="../media/image38.png"/><Relationship Id="rId31" Type="http://schemas.openxmlformats.org/officeDocument/2006/relationships/image" Target="../media/image49.jpeg"/><Relationship Id="rId4" Type="http://schemas.openxmlformats.org/officeDocument/2006/relationships/image" Target="../media/image24.png"/><Relationship Id="rId9" Type="http://schemas.openxmlformats.org/officeDocument/2006/relationships/image" Target="../media/image28.png"/><Relationship Id="rId14" Type="http://schemas.openxmlformats.org/officeDocument/2006/relationships/image" Target="../media/image33.png"/><Relationship Id="rId22" Type="http://schemas.openxmlformats.org/officeDocument/2006/relationships/image" Target="../media/image41.png"/><Relationship Id="rId27" Type="http://schemas.openxmlformats.org/officeDocument/2006/relationships/image" Target="../media/image46.png"/><Relationship Id="rId30" Type="http://schemas.openxmlformats.org/officeDocument/2006/relationships/image" Target="../media/image48.png"/></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3" Type="http://schemas.openxmlformats.org/officeDocument/2006/relationships/image" Target="../media/image58.png"/><Relationship Id="rId18" Type="http://schemas.openxmlformats.org/officeDocument/2006/relationships/image" Target="../media/image60.jpeg"/><Relationship Id="rId26" Type="http://schemas.openxmlformats.org/officeDocument/2006/relationships/image" Target="../media/image64.png"/><Relationship Id="rId3" Type="http://schemas.openxmlformats.org/officeDocument/2006/relationships/image" Target="../media/image51.png"/><Relationship Id="rId21" Type="http://schemas.openxmlformats.org/officeDocument/2006/relationships/image" Target="../media/image40.png"/><Relationship Id="rId7" Type="http://schemas.microsoft.com/office/2007/relationships/hdphoto" Target="../media/hdphoto1.wdp"/><Relationship Id="rId12" Type="http://schemas.openxmlformats.org/officeDocument/2006/relationships/image" Target="../media/image57.png"/><Relationship Id="rId17" Type="http://schemas.openxmlformats.org/officeDocument/2006/relationships/image" Target="../media/image59.png"/><Relationship Id="rId25" Type="http://schemas.openxmlformats.org/officeDocument/2006/relationships/image" Target="../media/image44.png"/><Relationship Id="rId33" Type="http://schemas.openxmlformats.org/officeDocument/2006/relationships/image" Target="../media/image69.png"/><Relationship Id="rId2" Type="http://schemas.openxmlformats.org/officeDocument/2006/relationships/image" Target="../media/image50.png"/><Relationship Id="rId16" Type="http://schemas.openxmlformats.org/officeDocument/2006/relationships/image" Target="../media/image35.svg"/><Relationship Id="rId20" Type="http://schemas.openxmlformats.org/officeDocument/2006/relationships/image" Target="../media/image62.png"/><Relationship Id="rId29" Type="http://schemas.openxmlformats.org/officeDocument/2006/relationships/image" Target="../media/image47.png"/><Relationship Id="rId1" Type="http://schemas.openxmlformats.org/officeDocument/2006/relationships/slideMaster" Target="../slideMasters/slideMaster9.xml"/><Relationship Id="rId6" Type="http://schemas.openxmlformats.org/officeDocument/2006/relationships/image" Target="../media/image26.png"/><Relationship Id="rId11" Type="http://schemas.openxmlformats.org/officeDocument/2006/relationships/image" Target="../media/image56.png"/><Relationship Id="rId24" Type="http://schemas.openxmlformats.org/officeDocument/2006/relationships/image" Target="../media/image43.png"/><Relationship Id="rId32" Type="http://schemas.openxmlformats.org/officeDocument/2006/relationships/image" Target="../media/image68.png"/><Relationship Id="rId5" Type="http://schemas.openxmlformats.org/officeDocument/2006/relationships/image" Target="../media/image53.png"/><Relationship Id="rId15" Type="http://schemas.openxmlformats.org/officeDocument/2006/relationships/image" Target="../media/image34.png"/><Relationship Id="rId23" Type="http://schemas.openxmlformats.org/officeDocument/2006/relationships/image" Target="../media/image63.png"/><Relationship Id="rId28" Type="http://schemas.microsoft.com/office/2007/relationships/hdphoto" Target="../media/hdphoto3.wdp"/><Relationship Id="rId10" Type="http://schemas.openxmlformats.org/officeDocument/2006/relationships/image" Target="../media/image55.png"/><Relationship Id="rId19" Type="http://schemas.openxmlformats.org/officeDocument/2006/relationships/image" Target="../media/image61.png"/><Relationship Id="rId31" Type="http://schemas.openxmlformats.org/officeDocument/2006/relationships/image" Target="../media/image67.jpeg"/><Relationship Id="rId4" Type="http://schemas.openxmlformats.org/officeDocument/2006/relationships/image" Target="../media/image52.png"/><Relationship Id="rId9" Type="http://schemas.openxmlformats.org/officeDocument/2006/relationships/image" Target="../media/image54.png"/><Relationship Id="rId14" Type="http://schemas.openxmlformats.org/officeDocument/2006/relationships/image" Target="../media/image33.png"/><Relationship Id="rId22" Type="http://schemas.openxmlformats.org/officeDocument/2006/relationships/image" Target="../media/image41.png"/><Relationship Id="rId27" Type="http://schemas.openxmlformats.org/officeDocument/2006/relationships/image" Target="../media/image65.png"/><Relationship Id="rId30" Type="http://schemas.openxmlformats.org/officeDocument/2006/relationships/image" Target="../media/image66.png"/><Relationship Id="rId8" Type="http://schemas.openxmlformats.org/officeDocument/2006/relationships/image" Target="../media/image27.png"/></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71.sv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0.sv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31.png"/><Relationship Id="rId3" Type="http://schemas.openxmlformats.org/officeDocument/2006/relationships/image" Target="../media/image73.png"/><Relationship Id="rId7" Type="http://schemas.openxmlformats.org/officeDocument/2006/relationships/image" Target="../media/image36.png"/><Relationship Id="rId12" Type="http://schemas.openxmlformats.org/officeDocument/2006/relationships/image" Target="../media/image34.png"/><Relationship Id="rId2" Type="http://schemas.openxmlformats.org/officeDocument/2006/relationships/image" Target="../media/image24.png"/><Relationship Id="rId16" Type="http://schemas.openxmlformats.org/officeDocument/2006/relationships/image" Target="../media/image42.png"/><Relationship Id="rId1" Type="http://schemas.openxmlformats.org/officeDocument/2006/relationships/slideMaster" Target="../slideMasters/slideMaster9.xml"/><Relationship Id="rId6" Type="http://schemas.openxmlformats.org/officeDocument/2006/relationships/image" Target="../media/image74.jpeg"/><Relationship Id="rId11" Type="http://schemas.openxmlformats.org/officeDocument/2006/relationships/image" Target="../media/image35.svg"/><Relationship Id="rId5" Type="http://schemas.openxmlformats.org/officeDocument/2006/relationships/image" Target="../media/image32.png"/><Relationship Id="rId15" Type="http://schemas.openxmlformats.org/officeDocument/2006/relationships/image" Target="../media/image30.png"/><Relationship Id="rId10" Type="http://schemas.openxmlformats.org/officeDocument/2006/relationships/image" Target="../media/image76.png"/><Relationship Id="rId4" Type="http://schemas.openxmlformats.org/officeDocument/2006/relationships/image" Target="../media/image29.png"/><Relationship Id="rId9" Type="http://schemas.openxmlformats.org/officeDocument/2006/relationships/image" Target="../media/image37.jpeg"/><Relationship Id="rId14" Type="http://schemas.openxmlformats.org/officeDocument/2006/relationships/image" Target="../media/image33.png"/></Relationships>
</file>

<file path=ppt/slideLayouts/_rels/slideLayout109.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2.png"/><Relationship Id="rId3" Type="http://schemas.openxmlformats.org/officeDocument/2006/relationships/image" Target="../media/image73.png"/><Relationship Id="rId7" Type="http://schemas.openxmlformats.org/officeDocument/2006/relationships/image" Target="../media/image36.png"/><Relationship Id="rId12" Type="http://schemas.openxmlformats.org/officeDocument/2006/relationships/image" Target="../media/image34.png"/><Relationship Id="rId2" Type="http://schemas.openxmlformats.org/officeDocument/2006/relationships/image" Target="../media/image77.png"/><Relationship Id="rId16" Type="http://schemas.openxmlformats.org/officeDocument/2006/relationships/image" Target="../media/image42.png"/><Relationship Id="rId1" Type="http://schemas.openxmlformats.org/officeDocument/2006/relationships/slideMaster" Target="../slideMasters/slideMaster9.xml"/><Relationship Id="rId6" Type="http://schemas.openxmlformats.org/officeDocument/2006/relationships/image" Target="../media/image74.jpeg"/><Relationship Id="rId11" Type="http://schemas.openxmlformats.org/officeDocument/2006/relationships/image" Target="../media/image35.svg"/><Relationship Id="rId5" Type="http://schemas.openxmlformats.org/officeDocument/2006/relationships/image" Target="../media/image79.png"/><Relationship Id="rId15" Type="http://schemas.openxmlformats.org/officeDocument/2006/relationships/image" Target="../media/image83.png"/><Relationship Id="rId10" Type="http://schemas.openxmlformats.org/officeDocument/2006/relationships/image" Target="../media/image76.png"/><Relationship Id="rId4" Type="http://schemas.openxmlformats.org/officeDocument/2006/relationships/image" Target="../media/image78.png"/><Relationship Id="rId9" Type="http://schemas.openxmlformats.org/officeDocument/2006/relationships/image" Target="../media/image81.jpeg"/><Relationship Id="rId14" Type="http://schemas.openxmlformats.org/officeDocument/2006/relationships/image" Target="../media/image33.png"/></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jpeg"/><Relationship Id="rId1" Type="http://schemas.openxmlformats.org/officeDocument/2006/relationships/slideMaster" Target="../slideMasters/slideMaster9.xml"/><Relationship Id="rId6" Type="http://schemas.openxmlformats.org/officeDocument/2006/relationships/image" Target="../media/image88.jpeg"/><Relationship Id="rId11" Type="http://schemas.openxmlformats.org/officeDocument/2006/relationships/image" Target="../media/image93.jpeg"/><Relationship Id="rId5" Type="http://schemas.openxmlformats.org/officeDocument/2006/relationships/image" Target="../media/image87.jpeg"/><Relationship Id="rId10" Type="http://schemas.openxmlformats.org/officeDocument/2006/relationships/image" Target="../media/image92.jpeg"/><Relationship Id="rId4" Type="http://schemas.openxmlformats.org/officeDocument/2006/relationships/image" Target="../media/image86.jpeg"/><Relationship Id="rId9" Type="http://schemas.openxmlformats.org/officeDocument/2006/relationships/image" Target="../media/image91.jpeg"/></Relationships>
</file>

<file path=ppt/slideLayouts/_rels/slideLayout113.xml.rels><?xml version="1.0" encoding="UTF-8" standalone="yes"?>
<Relationships xmlns="http://schemas.openxmlformats.org/package/2006/relationships"><Relationship Id="rId3" Type="http://schemas.openxmlformats.org/officeDocument/2006/relationships/hyperlink" Target="mailto:martin.kotynek@gmail.com" TargetMode="External"/><Relationship Id="rId2" Type="http://schemas.openxmlformats.org/officeDocument/2006/relationships/image" Target="../media/image22.png"/><Relationship Id="rId1" Type="http://schemas.openxmlformats.org/officeDocument/2006/relationships/slideMaster" Target="../slideMasters/slideMaster9.xml"/><Relationship Id="rId5" Type="http://schemas.openxmlformats.org/officeDocument/2006/relationships/image" Target="../media/image89.jpeg"/><Relationship Id="rId4" Type="http://schemas.openxmlformats.org/officeDocument/2006/relationships/image" Target="../media/image86.jpeg"/></Relationships>
</file>

<file path=ppt/slideLayouts/_rels/slideLayout114.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image" Target="../media/image94.jpeg"/><Relationship Id="rId1" Type="http://schemas.openxmlformats.org/officeDocument/2006/relationships/slideMaster" Target="../slideMasters/slideMaster9.xml"/><Relationship Id="rId6" Type="http://schemas.openxmlformats.org/officeDocument/2006/relationships/image" Target="../media/image98.jpeg"/><Relationship Id="rId11" Type="http://schemas.openxmlformats.org/officeDocument/2006/relationships/image" Target="../media/image103.jpeg"/><Relationship Id="rId5" Type="http://schemas.openxmlformats.org/officeDocument/2006/relationships/image" Target="../media/image97.jpeg"/><Relationship Id="rId10" Type="http://schemas.openxmlformats.org/officeDocument/2006/relationships/image" Target="../media/image102.jpeg"/><Relationship Id="rId4" Type="http://schemas.openxmlformats.org/officeDocument/2006/relationships/image" Target="../media/image96.jpeg"/><Relationship Id="rId9" Type="http://schemas.openxmlformats.org/officeDocument/2006/relationships/image" Target="../media/image101.jpeg"/></Relationships>
</file>

<file path=ppt/slideLayouts/_rels/slideLayout115.xml.rels><?xml version="1.0" encoding="UTF-8" standalone="yes"?>
<Relationships xmlns="http://schemas.openxmlformats.org/package/2006/relationships"><Relationship Id="rId3" Type="http://schemas.openxmlformats.org/officeDocument/2006/relationships/hyperlink" Target="mailto:martin.kotynek@gmail.com" TargetMode="External"/><Relationship Id="rId2" Type="http://schemas.openxmlformats.org/officeDocument/2006/relationships/image" Target="../media/image104.png"/><Relationship Id="rId1" Type="http://schemas.openxmlformats.org/officeDocument/2006/relationships/slideMaster" Target="../slideMasters/slideMaster9.xml"/><Relationship Id="rId5" Type="http://schemas.openxmlformats.org/officeDocument/2006/relationships/image" Target="../media/image105.jpeg"/><Relationship Id="rId4" Type="http://schemas.openxmlformats.org/officeDocument/2006/relationships/image" Target="../media/image86.jpe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A16343-4AF8-D248-A9A1-7246D3FE31A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48CF8581-715B-874E-A7B7-4D4038D0C15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AD7E295-867B-2843-A377-97D2EF8197D0}"/>
              </a:ext>
            </a:extLst>
          </p:cNvPr>
          <p:cNvSpPr>
            <a:spLocks noGrp="1"/>
          </p:cNvSpPr>
          <p:nvPr>
            <p:ph type="dt" sz="half" idx="10"/>
          </p:nvPr>
        </p:nvSpPr>
        <p:spPr>
          <a:xfrm>
            <a:off x="838200" y="6356350"/>
            <a:ext cx="2743200" cy="365125"/>
          </a:xfrm>
          <a:prstGeom prst="rect">
            <a:avLst/>
          </a:prstGeom>
        </p:spPr>
        <p:txBody>
          <a:bodyPr/>
          <a:lstStyle/>
          <a:p>
            <a:fld id="{853290B2-1B39-C84D-BB59-20D013CCC8AC}" type="datetimeFigureOut">
              <a:rPr lang="de-DE" smtClean="0"/>
              <a:t>05.10.2026</a:t>
            </a:fld>
            <a:endParaRPr lang="de-DE"/>
          </a:p>
        </p:txBody>
      </p:sp>
      <p:sp>
        <p:nvSpPr>
          <p:cNvPr id="5" name="Fußzeilenplatzhalter 4">
            <a:extLst>
              <a:ext uri="{FF2B5EF4-FFF2-40B4-BE49-F238E27FC236}">
                <a16:creationId xmlns:a16="http://schemas.microsoft.com/office/drawing/2014/main" id="{EFAA06D7-6C79-5641-995F-0991E8318D9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E74214C7-603D-E945-BE3E-27A15D4A8DE6}"/>
              </a:ext>
            </a:extLst>
          </p:cNvPr>
          <p:cNvSpPr>
            <a:spLocks noGrp="1"/>
          </p:cNvSpPr>
          <p:nvPr>
            <p:ph type="sldNum" sz="quarter" idx="12"/>
          </p:nvPr>
        </p:nvSpPr>
        <p:spPr>
          <a:xfrm>
            <a:off x="8610600" y="6356350"/>
            <a:ext cx="2743200" cy="365125"/>
          </a:xfrm>
          <a:prstGeom prst="rect">
            <a:avLst/>
          </a:prstGeom>
        </p:spPr>
        <p:txBody>
          <a:bodyPr/>
          <a:lstStyle/>
          <a:p>
            <a:fld id="{5FEE7A1F-C1F2-5444-84BE-97EC97788235}" type="slidenum">
              <a:rPr lang="de-DE" smtClean="0"/>
              <a:t>‹#›</a:t>
            </a:fld>
            <a:endParaRPr lang="de-DE"/>
          </a:p>
        </p:txBody>
      </p:sp>
    </p:spTree>
    <p:extLst>
      <p:ext uri="{BB962C8B-B14F-4D97-AF65-F5344CB8AC3E}">
        <p14:creationId xmlns:p14="http://schemas.microsoft.com/office/powerpoint/2010/main" val="266196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BD69B34-CBB3-974B-B8DD-E65CAF14DE76}"/>
              </a:ext>
            </a:extLst>
          </p:cNvPr>
          <p:cNvSpPr>
            <a:spLocks noGrp="1"/>
          </p:cNvSpPr>
          <p:nvPr>
            <p:ph type="dt" sz="half" idx="10"/>
          </p:nvPr>
        </p:nvSpPr>
        <p:spPr>
          <a:xfrm>
            <a:off x="838200" y="6356350"/>
            <a:ext cx="2743200" cy="365125"/>
          </a:xfrm>
          <a:prstGeom prst="rect">
            <a:avLst/>
          </a:prstGeom>
        </p:spPr>
        <p:txBody>
          <a:bodyPr/>
          <a:lstStyle/>
          <a:p>
            <a:fld id="{853290B2-1B39-C84D-BB59-20D013CCC8AC}" type="datetimeFigureOut">
              <a:rPr lang="de-DE" smtClean="0"/>
              <a:t>05.10.2026</a:t>
            </a:fld>
            <a:endParaRPr lang="de-DE"/>
          </a:p>
        </p:txBody>
      </p:sp>
      <p:sp>
        <p:nvSpPr>
          <p:cNvPr id="3" name="Fußzeilenplatzhalter 2">
            <a:extLst>
              <a:ext uri="{FF2B5EF4-FFF2-40B4-BE49-F238E27FC236}">
                <a16:creationId xmlns:a16="http://schemas.microsoft.com/office/drawing/2014/main" id="{7682163D-F13C-8147-92E1-03F4299362DA}"/>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0082718A-F958-9442-AE51-E0D47666FAE9}"/>
              </a:ext>
            </a:extLst>
          </p:cNvPr>
          <p:cNvSpPr>
            <a:spLocks noGrp="1"/>
          </p:cNvSpPr>
          <p:nvPr>
            <p:ph type="sldNum" sz="quarter" idx="12"/>
          </p:nvPr>
        </p:nvSpPr>
        <p:spPr>
          <a:xfrm>
            <a:off x="8610600" y="6356350"/>
            <a:ext cx="2743200" cy="365125"/>
          </a:xfrm>
          <a:prstGeom prst="rect">
            <a:avLst/>
          </a:prstGeom>
        </p:spPr>
        <p:txBody>
          <a:bodyPr/>
          <a:lstStyle/>
          <a:p>
            <a:fld id="{5FEE7A1F-C1F2-5444-84BE-97EC97788235}" type="slidenum">
              <a:rPr lang="de-DE" smtClean="0"/>
              <a:t>‹#›</a:t>
            </a:fld>
            <a:endParaRPr lang="de-DE"/>
          </a:p>
        </p:txBody>
      </p:sp>
    </p:spTree>
    <p:extLst>
      <p:ext uri="{BB962C8B-B14F-4D97-AF65-F5344CB8AC3E}">
        <p14:creationId xmlns:p14="http://schemas.microsoft.com/office/powerpoint/2010/main" val="485051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ackground_Dark_Go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platzhalter 5">
            <a:extLst>
              <a:ext uri="{FF2B5EF4-FFF2-40B4-BE49-F238E27FC236}">
                <a16:creationId xmlns:a16="http://schemas.microsoft.com/office/drawing/2014/main" id="{1D38EDF2-A228-D4A6-6E3C-425615975EDD}"/>
              </a:ext>
            </a:extLst>
          </p:cNvPr>
          <p:cNvSpPr>
            <a:spLocks noGrp="1"/>
          </p:cNvSpPr>
          <p:nvPr>
            <p:ph type="body" sz="quarter" idx="10" hasCustomPrompt="1"/>
          </p:nvPr>
        </p:nvSpPr>
        <p:spPr>
          <a:xfrm>
            <a:off x="1510625" y="2599871"/>
            <a:ext cx="9170750" cy="1658258"/>
          </a:xfrm>
          <a:prstGeom prst="rect">
            <a:avLst/>
          </a:prstGeom>
        </p:spPr>
        <p:txBody>
          <a:bodyPr anchor="ctr"/>
          <a:lstStyle>
            <a:lvl1pPr marL="0" indent="0" algn="ctr">
              <a:lnSpc>
                <a:spcPct val="100000"/>
              </a:lnSpc>
              <a:spcBef>
                <a:spcPts val="0"/>
              </a:spcBef>
              <a:buNone/>
              <a:defRPr sz="7000" b="0" baseline="0">
                <a:solidFill>
                  <a:schemeClr val="bg1"/>
                </a:solidFill>
                <a:latin typeface="Spectral" panose="02020502060000000000" pitchFamily="18" charset="0"/>
                <a:ea typeface="Spectral" panose="02020502060000000000" pitchFamily="18"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err="1"/>
              <a:t>Heading</a:t>
            </a:r>
            <a:endParaRPr lang="de-DE"/>
          </a:p>
        </p:txBody>
      </p:sp>
      <p:pic>
        <p:nvPicPr>
          <p:cNvPr id="2" name="Grafik 1">
            <a:extLst>
              <a:ext uri="{FF2B5EF4-FFF2-40B4-BE49-F238E27FC236}">
                <a16:creationId xmlns:a16="http://schemas.microsoft.com/office/drawing/2014/main" id="{203C9D76-6A34-80A0-48AE-9C0ECFDD533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34853"/>
          <a:stretch/>
        </p:blipFill>
        <p:spPr>
          <a:xfrm>
            <a:off x="10776674" y="6489567"/>
            <a:ext cx="720000" cy="97999"/>
          </a:xfrm>
          <a:prstGeom prst="rect">
            <a:avLst/>
          </a:prstGeom>
        </p:spPr>
      </p:pic>
    </p:spTree>
    <p:extLst>
      <p:ext uri="{BB962C8B-B14F-4D97-AF65-F5344CB8AC3E}">
        <p14:creationId xmlns:p14="http://schemas.microsoft.com/office/powerpoint/2010/main" val="21931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Heading &amp; Text_Gold">
    <p:bg>
      <p:bgPr>
        <a:solidFill>
          <a:schemeClr val="bg1"/>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1F342333-5D8E-72AE-612F-91258B91EFD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4400" y="1"/>
            <a:ext cx="4874402" cy="6858000"/>
          </a:xfrm>
          <a:prstGeom prst="roundRect">
            <a:avLst/>
          </a:prstGeom>
        </p:spPr>
      </p:pic>
      <p:sp>
        <p:nvSpPr>
          <p:cNvPr id="8" name="Textplatzhalter 7">
            <a:extLst>
              <a:ext uri="{FF2B5EF4-FFF2-40B4-BE49-F238E27FC236}">
                <a16:creationId xmlns:a16="http://schemas.microsoft.com/office/drawing/2014/main" id="{70504F13-7F65-F2C2-210B-AB706F613035}"/>
              </a:ext>
            </a:extLst>
          </p:cNvPr>
          <p:cNvSpPr>
            <a:spLocks noGrp="1"/>
          </p:cNvSpPr>
          <p:nvPr>
            <p:ph type="body" sz="quarter" idx="11"/>
          </p:nvPr>
        </p:nvSpPr>
        <p:spPr>
          <a:xfrm>
            <a:off x="4375229" y="864820"/>
            <a:ext cx="7121445" cy="5148000"/>
          </a:xfrm>
          <a:prstGeom prst="rect">
            <a:avLst/>
          </a:prstGeom>
        </p:spPr>
        <p:txBody>
          <a:bodyPr/>
          <a:lstStyle>
            <a:lvl1pPr marL="0" indent="0">
              <a:lnSpc>
                <a:spcPct val="100000"/>
              </a:lnSpc>
              <a:spcBef>
                <a:spcPts val="0"/>
              </a:spcBef>
              <a:spcAft>
                <a:spcPts val="600"/>
              </a:spcAft>
              <a:buNone/>
              <a:defRPr sz="2000">
                <a:latin typeface="+mj-lt"/>
              </a:defRPr>
            </a:lvl1pPr>
            <a:lvl2pPr marL="360000" indent="0">
              <a:lnSpc>
                <a:spcPct val="100000"/>
              </a:lnSpc>
              <a:spcBef>
                <a:spcPts val="0"/>
              </a:spcBef>
              <a:spcAft>
                <a:spcPts val="600"/>
              </a:spcAft>
              <a:buNone/>
              <a:defRPr sz="2000">
                <a:latin typeface="+mj-lt"/>
              </a:defRPr>
            </a:lvl2pPr>
            <a:lvl3pPr marL="720000" indent="0">
              <a:lnSpc>
                <a:spcPct val="100000"/>
              </a:lnSpc>
              <a:spcBef>
                <a:spcPts val="0"/>
              </a:spcBef>
              <a:spcAft>
                <a:spcPts val="600"/>
              </a:spcAft>
              <a:buNone/>
              <a:defRPr sz="2000">
                <a:latin typeface="+mj-lt"/>
              </a:defRPr>
            </a:lvl3pPr>
            <a:lvl4pPr marL="1080000" indent="0">
              <a:lnSpc>
                <a:spcPct val="100000"/>
              </a:lnSpc>
              <a:spcBef>
                <a:spcPts val="0"/>
              </a:spcBef>
              <a:spcAft>
                <a:spcPts val="600"/>
              </a:spcAft>
              <a:buNone/>
              <a:defRPr sz="2000">
                <a:latin typeface="+mj-lt"/>
              </a:defRPr>
            </a:lvl4pPr>
            <a:lvl5pPr marL="1440000" indent="0">
              <a:lnSpc>
                <a:spcPct val="100000"/>
              </a:lnSpc>
              <a:spcBef>
                <a:spcPts val="0"/>
              </a:spcBef>
              <a:spcAft>
                <a:spcPts val="600"/>
              </a:spcAft>
              <a:buNone/>
              <a:defRPr sz="2000">
                <a:latin typeface="+mj-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Textplatzhalter 5">
            <a:extLst>
              <a:ext uri="{FF2B5EF4-FFF2-40B4-BE49-F238E27FC236}">
                <a16:creationId xmlns:a16="http://schemas.microsoft.com/office/drawing/2014/main" id="{2E9722D8-3082-072C-4CBE-9ABFED93EE43}"/>
              </a:ext>
            </a:extLst>
          </p:cNvPr>
          <p:cNvSpPr>
            <a:spLocks noGrp="1"/>
          </p:cNvSpPr>
          <p:nvPr>
            <p:ph type="body" sz="quarter" idx="12" hasCustomPrompt="1"/>
          </p:nvPr>
        </p:nvSpPr>
        <p:spPr>
          <a:xfrm>
            <a:off x="695324" y="2383260"/>
            <a:ext cx="2672907" cy="648000"/>
          </a:xfrm>
          <a:prstGeom prst="rect">
            <a:avLst/>
          </a:prstGeom>
        </p:spPr>
        <p:txBody>
          <a:bodyPr anchor="t"/>
          <a:lstStyle>
            <a:lvl1pPr marL="0" indent="0">
              <a:lnSpc>
                <a:spcPct val="100000"/>
              </a:lnSpc>
              <a:spcBef>
                <a:spcPts val="0"/>
              </a:spcBef>
              <a:buNone/>
              <a:defRPr sz="2000" baseline="0">
                <a:solidFill>
                  <a:schemeClr val="bg1"/>
                </a:solidFill>
                <a:latin typeface="Spectral" panose="02020502060000000000" pitchFamily="18" charset="0"/>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err="1"/>
              <a:t>Lorem</a:t>
            </a:r>
            <a:r>
              <a:rPr lang="de-DE"/>
              <a:t> Ipsum</a:t>
            </a:r>
          </a:p>
        </p:txBody>
      </p:sp>
      <p:sp>
        <p:nvSpPr>
          <p:cNvPr id="12" name="Textplatzhalter 5">
            <a:extLst>
              <a:ext uri="{FF2B5EF4-FFF2-40B4-BE49-F238E27FC236}">
                <a16:creationId xmlns:a16="http://schemas.microsoft.com/office/drawing/2014/main" id="{56C9DA71-4882-0772-FC08-B15D9ACF519E}"/>
              </a:ext>
            </a:extLst>
          </p:cNvPr>
          <p:cNvSpPr>
            <a:spLocks noGrp="1"/>
          </p:cNvSpPr>
          <p:nvPr>
            <p:ph type="body" sz="quarter" idx="10" hasCustomPrompt="1"/>
          </p:nvPr>
        </p:nvSpPr>
        <p:spPr>
          <a:xfrm>
            <a:off x="695325" y="864820"/>
            <a:ext cx="2672907" cy="648000"/>
          </a:xfrm>
          <a:prstGeom prst="rect">
            <a:avLst/>
          </a:prstGeom>
        </p:spPr>
        <p:txBody>
          <a:bodyPr anchor="t"/>
          <a:lstStyle>
            <a:lvl1pPr marL="0" indent="0">
              <a:lnSpc>
                <a:spcPct val="100000"/>
              </a:lnSpc>
              <a:spcBef>
                <a:spcPts val="0"/>
              </a:spcBef>
              <a:buNone/>
              <a:defRPr sz="3600" baseline="0">
                <a:solidFill>
                  <a:schemeClr val="bg1"/>
                </a:solidFill>
                <a:latin typeface="Spectral" panose="02020502060000000000" pitchFamily="18" charset="0"/>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a:t>Titel bearbeiten</a:t>
            </a:r>
          </a:p>
        </p:txBody>
      </p:sp>
      <p:sp>
        <p:nvSpPr>
          <p:cNvPr id="3" name="Foliennummernplatzhalter 7">
            <a:extLst>
              <a:ext uri="{FF2B5EF4-FFF2-40B4-BE49-F238E27FC236}">
                <a16:creationId xmlns:a16="http://schemas.microsoft.com/office/drawing/2014/main" id="{EC7A4C80-933A-0783-D7CB-22E04E1515AB}"/>
              </a:ext>
            </a:extLst>
          </p:cNvPr>
          <p:cNvSpPr txBox="1">
            <a:spLocks/>
          </p:cNvSpPr>
          <p:nvPr userDrawn="1"/>
        </p:nvSpPr>
        <p:spPr>
          <a:xfrm>
            <a:off x="327700" y="6313011"/>
            <a:ext cx="551775" cy="276013"/>
          </a:xfrm>
          <a:prstGeom prst="rect">
            <a:avLst/>
          </a:prstGeom>
        </p:spPr>
        <p:txBody>
          <a:bodyPr anchor="b"/>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F15528-21DE-4FAA-801E-634DDDAF4B2B}" type="slidenum">
              <a:rPr lang="en-US" sz="800" smtClean="0">
                <a:latin typeface="+mj-lt"/>
                <a:ea typeface="Roboto Slab" pitchFamily="2" charset="0"/>
              </a:rPr>
              <a:pPr algn="ctr">
                <a:defRPr/>
              </a:pPr>
              <a:t>‹#›</a:t>
            </a:fld>
            <a:endParaRPr lang="en-US" sz="800">
              <a:latin typeface="+mj-lt"/>
              <a:ea typeface="Roboto Slab" pitchFamily="2" charset="0"/>
            </a:endParaRPr>
          </a:p>
        </p:txBody>
      </p:sp>
      <p:pic>
        <p:nvPicPr>
          <p:cNvPr id="4" name="Grafik 3" descr="Ein Bild, das Text, Schrift, Typografie, Grafiken enthält.&#10;&#10;Automatisch generierte Beschreibung">
            <a:extLst>
              <a:ext uri="{FF2B5EF4-FFF2-40B4-BE49-F238E27FC236}">
                <a16:creationId xmlns:a16="http://schemas.microsoft.com/office/drawing/2014/main" id="{071C0FDF-76D7-449D-A5D2-51294EFB505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776674" y="6488110"/>
            <a:ext cx="720000" cy="100914"/>
          </a:xfrm>
          <a:prstGeom prst="rect">
            <a:avLst/>
          </a:prstGeom>
        </p:spPr>
      </p:pic>
    </p:spTree>
    <p:extLst>
      <p:ext uri="{BB962C8B-B14F-4D97-AF65-F5344CB8AC3E}">
        <p14:creationId xmlns:p14="http://schemas.microsoft.com/office/powerpoint/2010/main" val="4179758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Gold_Beige">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Abgerundetes Rechteck">
            <a:extLst>
              <a:ext uri="{FF2B5EF4-FFF2-40B4-BE49-F238E27FC236}">
                <a16:creationId xmlns:a16="http://schemas.microsoft.com/office/drawing/2014/main" id="{BD56860F-19C2-6414-4B26-B7FA4D7DE51A}"/>
              </a:ext>
            </a:extLst>
          </p:cNvPr>
          <p:cNvSpPr/>
          <p:nvPr userDrawn="1"/>
        </p:nvSpPr>
        <p:spPr bwMode="auto">
          <a:xfrm>
            <a:off x="-1025444" y="0"/>
            <a:ext cx="7121444" cy="6858000"/>
          </a:xfrm>
          <a:prstGeom prst="roundRect">
            <a:avLst>
              <a:gd name="adj" fmla="val 15000"/>
            </a:avLst>
          </a:prstGeom>
          <a:solidFill>
            <a:schemeClr val="accent1"/>
          </a:solidFill>
          <a:ln w="12700">
            <a:miter lim="400000"/>
          </a:ln>
        </p:spPr>
        <p:txBody>
          <a:bodyPr lIns="0" tIns="0" rIns="0" bIns="0" anchor="ctr"/>
          <a:lstStyle>
            <a:defPPr marL="0" marR="0" indent="0" algn="l" defTabSz="342900">
              <a:lnSpc>
                <a:spcPct val="100000"/>
              </a:lnSpc>
              <a:spcBef>
                <a:spcPts val="0"/>
              </a:spcBef>
              <a:spcAft>
                <a:spcPts val="0"/>
              </a:spcAft>
              <a:buClrTx/>
              <a:buSzTx/>
              <a:buFontTx/>
              <a:buNone/>
              <a:defRPr sz="700" b="0" i="0" u="none" strike="noStrike" cap="none" spc="0">
                <a:ln>
                  <a:noFill/>
                </a:ln>
                <a:solidFill>
                  <a:srgbClr val="000000"/>
                </a:solidFill>
              </a:defRPr>
            </a:defPPr>
            <a:lvl1pPr marL="0" marR="0" indent="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1pPr>
            <a:lvl2pPr marL="0" marR="0" indent="17145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2pPr>
            <a:lvl3pPr marL="0" marR="0" indent="34290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3pPr>
            <a:lvl4pPr marL="0" marR="0" indent="51435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4pPr>
            <a:lvl5pPr marL="0" marR="0" indent="68580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5pPr>
            <a:lvl6pPr marL="0" marR="0" indent="85725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6pPr>
            <a:lvl7pPr marL="0" marR="0" indent="102870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7pPr>
            <a:lvl8pPr marL="0" marR="0" indent="120015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8pPr>
            <a:lvl9pPr marL="0" marR="0" indent="137160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9pPr>
          </a:lstStyle>
          <a:p>
            <a:pPr>
              <a:defRPr sz="3200" b="0">
                <a:solidFill>
                  <a:srgbClr val="FFFFFF"/>
                </a:solidFill>
                <a:latin typeface="+mn-lt"/>
                <a:ea typeface="+mn-ea"/>
                <a:cs typeface="+mn-cs"/>
              </a:defRPr>
            </a:pPr>
            <a:endParaRPr sz="1200">
              <a:solidFill>
                <a:schemeClr val="tx1"/>
              </a:solidFill>
            </a:endParaRPr>
          </a:p>
        </p:txBody>
      </p:sp>
      <p:pic>
        <p:nvPicPr>
          <p:cNvPr id="17" name="Grafik 16">
            <a:extLst>
              <a:ext uri="{FF2B5EF4-FFF2-40B4-BE49-F238E27FC236}">
                <a16:creationId xmlns:a16="http://schemas.microsoft.com/office/drawing/2014/main" id="{2833BE01-34F1-A4DA-4225-D2A5348DBD8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34853"/>
          <a:stretch/>
        </p:blipFill>
        <p:spPr>
          <a:xfrm>
            <a:off x="10776674" y="6489567"/>
            <a:ext cx="720000" cy="97999"/>
          </a:xfrm>
          <a:prstGeom prst="rect">
            <a:avLst/>
          </a:prstGeom>
        </p:spPr>
      </p:pic>
      <p:sp>
        <p:nvSpPr>
          <p:cNvPr id="6" name="Foliennummernplatzhalter 7">
            <a:extLst>
              <a:ext uri="{FF2B5EF4-FFF2-40B4-BE49-F238E27FC236}">
                <a16:creationId xmlns:a16="http://schemas.microsoft.com/office/drawing/2014/main" id="{35723955-BF12-C720-E8B6-AB7B61DC4972}"/>
              </a:ext>
            </a:extLst>
          </p:cNvPr>
          <p:cNvSpPr txBox="1">
            <a:spLocks/>
          </p:cNvSpPr>
          <p:nvPr userDrawn="1"/>
        </p:nvSpPr>
        <p:spPr>
          <a:xfrm>
            <a:off x="327700" y="6313011"/>
            <a:ext cx="551775" cy="276013"/>
          </a:xfrm>
          <a:prstGeom prst="rect">
            <a:avLst/>
          </a:prstGeom>
        </p:spPr>
        <p:txBody>
          <a:bodyPr anchor="b"/>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F15528-21DE-4FAA-801E-634DDDAF4B2B}" type="slidenum">
              <a:rPr lang="en-US" sz="800" smtClean="0">
                <a:latin typeface="+mj-lt"/>
                <a:ea typeface="Roboto Slab" pitchFamily="2" charset="0"/>
              </a:rPr>
              <a:pPr algn="ctr">
                <a:defRPr/>
              </a:pPr>
              <a:t>‹#›</a:t>
            </a:fld>
            <a:endParaRPr lang="en-US" sz="800">
              <a:latin typeface="+mj-lt"/>
              <a:ea typeface="Roboto Slab" pitchFamily="2" charset="0"/>
            </a:endParaRPr>
          </a:p>
        </p:txBody>
      </p:sp>
      <p:sp>
        <p:nvSpPr>
          <p:cNvPr id="9" name="Textplatzhalter 5">
            <a:extLst>
              <a:ext uri="{FF2B5EF4-FFF2-40B4-BE49-F238E27FC236}">
                <a16:creationId xmlns:a16="http://schemas.microsoft.com/office/drawing/2014/main" id="{BAEE1E2E-F148-D14A-E3CC-D1130C7DEDB5}"/>
              </a:ext>
            </a:extLst>
          </p:cNvPr>
          <p:cNvSpPr>
            <a:spLocks noGrp="1"/>
          </p:cNvSpPr>
          <p:nvPr>
            <p:ph type="body" sz="quarter" idx="10" hasCustomPrompt="1"/>
          </p:nvPr>
        </p:nvSpPr>
        <p:spPr>
          <a:xfrm>
            <a:off x="695325" y="864820"/>
            <a:ext cx="4613275" cy="648000"/>
          </a:xfrm>
          <a:prstGeom prst="rect">
            <a:avLst/>
          </a:prstGeom>
        </p:spPr>
        <p:txBody>
          <a:bodyPr anchor="t"/>
          <a:lstStyle>
            <a:lvl1pPr marL="0" indent="0">
              <a:lnSpc>
                <a:spcPct val="100000"/>
              </a:lnSpc>
              <a:spcBef>
                <a:spcPts val="0"/>
              </a:spcBef>
              <a:buNone/>
              <a:defRPr sz="3600" baseline="0">
                <a:solidFill>
                  <a:schemeClr val="bg1"/>
                </a:solidFill>
                <a:latin typeface="Spectral" panose="02020502060000000000" pitchFamily="18" charset="0"/>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a:t>Titel bearbeiten</a:t>
            </a:r>
          </a:p>
        </p:txBody>
      </p:sp>
      <p:sp>
        <p:nvSpPr>
          <p:cNvPr id="7" name="Textplatzhalter 5">
            <a:extLst>
              <a:ext uri="{FF2B5EF4-FFF2-40B4-BE49-F238E27FC236}">
                <a16:creationId xmlns:a16="http://schemas.microsoft.com/office/drawing/2014/main" id="{8B08658F-6421-5460-3CAA-C4095CD4A678}"/>
              </a:ext>
            </a:extLst>
          </p:cNvPr>
          <p:cNvSpPr>
            <a:spLocks noGrp="1"/>
          </p:cNvSpPr>
          <p:nvPr>
            <p:ph type="body" sz="quarter" idx="15" hasCustomPrompt="1"/>
          </p:nvPr>
        </p:nvSpPr>
        <p:spPr>
          <a:xfrm>
            <a:off x="695325" y="1793440"/>
            <a:ext cx="4613275" cy="648000"/>
          </a:xfrm>
          <a:prstGeom prst="rect">
            <a:avLst/>
          </a:prstGeom>
        </p:spPr>
        <p:txBody>
          <a:bodyPr anchor="t"/>
          <a:lstStyle>
            <a:lvl1pPr marL="0" indent="0">
              <a:lnSpc>
                <a:spcPct val="100000"/>
              </a:lnSpc>
              <a:spcBef>
                <a:spcPts val="0"/>
              </a:spcBef>
              <a:buNone/>
              <a:defRPr sz="2000" baseline="0">
                <a:solidFill>
                  <a:schemeClr val="bg1"/>
                </a:solidFill>
                <a:latin typeface="+mj-lt"/>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err="1"/>
              <a:t>Lorem</a:t>
            </a:r>
            <a:r>
              <a:rPr lang="de-DE"/>
              <a:t> Ipsum</a:t>
            </a:r>
          </a:p>
        </p:txBody>
      </p:sp>
      <p:sp>
        <p:nvSpPr>
          <p:cNvPr id="10" name="Textplatzhalter 5">
            <a:extLst>
              <a:ext uri="{FF2B5EF4-FFF2-40B4-BE49-F238E27FC236}">
                <a16:creationId xmlns:a16="http://schemas.microsoft.com/office/drawing/2014/main" id="{CFD31A57-7B7A-0B95-7EEE-D9D763BF388E}"/>
              </a:ext>
            </a:extLst>
          </p:cNvPr>
          <p:cNvSpPr>
            <a:spLocks noGrp="1"/>
          </p:cNvSpPr>
          <p:nvPr>
            <p:ph type="body" sz="quarter" idx="16" hasCustomPrompt="1"/>
          </p:nvPr>
        </p:nvSpPr>
        <p:spPr>
          <a:xfrm>
            <a:off x="6883399" y="864820"/>
            <a:ext cx="4613275" cy="648000"/>
          </a:xfrm>
          <a:prstGeom prst="rect">
            <a:avLst/>
          </a:prstGeom>
        </p:spPr>
        <p:txBody>
          <a:bodyPr anchor="t"/>
          <a:lstStyle>
            <a:lvl1pPr marL="0" indent="0">
              <a:lnSpc>
                <a:spcPct val="100000"/>
              </a:lnSpc>
              <a:spcBef>
                <a:spcPts val="0"/>
              </a:spcBef>
              <a:buNone/>
              <a:defRPr sz="3600" baseline="0">
                <a:solidFill>
                  <a:schemeClr val="bg1"/>
                </a:solidFill>
                <a:latin typeface="Spectral" panose="02020502060000000000" pitchFamily="18" charset="0"/>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a:t>Titel bearbeiten</a:t>
            </a:r>
          </a:p>
        </p:txBody>
      </p:sp>
      <p:sp>
        <p:nvSpPr>
          <p:cNvPr id="11" name="Textplatzhalter 5">
            <a:extLst>
              <a:ext uri="{FF2B5EF4-FFF2-40B4-BE49-F238E27FC236}">
                <a16:creationId xmlns:a16="http://schemas.microsoft.com/office/drawing/2014/main" id="{9DF94630-B756-608C-5010-F89265AD0E11}"/>
              </a:ext>
            </a:extLst>
          </p:cNvPr>
          <p:cNvSpPr>
            <a:spLocks noGrp="1"/>
          </p:cNvSpPr>
          <p:nvPr>
            <p:ph type="body" sz="quarter" idx="17" hasCustomPrompt="1"/>
          </p:nvPr>
        </p:nvSpPr>
        <p:spPr>
          <a:xfrm>
            <a:off x="6883399" y="1793440"/>
            <a:ext cx="4613275" cy="648000"/>
          </a:xfrm>
          <a:prstGeom prst="rect">
            <a:avLst/>
          </a:prstGeom>
        </p:spPr>
        <p:txBody>
          <a:bodyPr anchor="t"/>
          <a:lstStyle>
            <a:lvl1pPr marL="0" indent="0">
              <a:lnSpc>
                <a:spcPct val="100000"/>
              </a:lnSpc>
              <a:spcBef>
                <a:spcPts val="0"/>
              </a:spcBef>
              <a:buNone/>
              <a:defRPr sz="2000" baseline="0">
                <a:solidFill>
                  <a:schemeClr val="bg1"/>
                </a:solidFill>
                <a:latin typeface="+mj-lt"/>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err="1"/>
              <a:t>Lorem</a:t>
            </a:r>
            <a:r>
              <a:rPr lang="de-DE"/>
              <a:t> Ipsum</a:t>
            </a:r>
          </a:p>
        </p:txBody>
      </p:sp>
    </p:spTree>
    <p:extLst>
      <p:ext uri="{BB962C8B-B14F-4D97-AF65-F5344CB8AC3E}">
        <p14:creationId xmlns:p14="http://schemas.microsoft.com/office/powerpoint/2010/main" val="1771759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itation">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46628F5-49B2-B343-6F71-46D2FF58F80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34853"/>
          <a:stretch/>
        </p:blipFill>
        <p:spPr>
          <a:xfrm>
            <a:off x="10776674" y="6489567"/>
            <a:ext cx="720000" cy="97999"/>
          </a:xfrm>
          <a:prstGeom prst="rect">
            <a:avLst/>
          </a:prstGeom>
        </p:spPr>
      </p:pic>
      <p:pic>
        <p:nvPicPr>
          <p:cNvPr id="4" name="Grafik 3" descr="Öffnendes Anführungszeichen mit einfarbiger Füllung">
            <a:extLst>
              <a:ext uri="{FF2B5EF4-FFF2-40B4-BE49-F238E27FC236}">
                <a16:creationId xmlns:a16="http://schemas.microsoft.com/office/drawing/2014/main" id="{A89C6A86-9AB3-4514-66F6-A8B545E6296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79670" y="454746"/>
            <a:ext cx="2232660" cy="2232660"/>
          </a:xfrm>
          <a:prstGeom prst="rect">
            <a:avLst/>
          </a:prstGeom>
        </p:spPr>
      </p:pic>
      <p:sp>
        <p:nvSpPr>
          <p:cNvPr id="5" name="Textplatzhalter 5">
            <a:extLst>
              <a:ext uri="{FF2B5EF4-FFF2-40B4-BE49-F238E27FC236}">
                <a16:creationId xmlns:a16="http://schemas.microsoft.com/office/drawing/2014/main" id="{E6D3F8B8-5B92-C55B-2E42-21F1CFD035AA}"/>
              </a:ext>
            </a:extLst>
          </p:cNvPr>
          <p:cNvSpPr>
            <a:spLocks noGrp="1"/>
          </p:cNvSpPr>
          <p:nvPr>
            <p:ph type="body" sz="quarter" idx="10" hasCustomPrompt="1"/>
          </p:nvPr>
        </p:nvSpPr>
        <p:spPr>
          <a:xfrm>
            <a:off x="696000" y="2556087"/>
            <a:ext cx="10801349" cy="2403687"/>
          </a:xfrm>
          <a:prstGeom prst="rect">
            <a:avLst/>
          </a:prstGeom>
        </p:spPr>
        <p:txBody>
          <a:bodyPr anchor="t"/>
          <a:lstStyle>
            <a:lvl1pPr marL="0" indent="0" algn="ctr">
              <a:lnSpc>
                <a:spcPct val="150000"/>
              </a:lnSpc>
              <a:spcBef>
                <a:spcPts val="0"/>
              </a:spcBef>
              <a:buNone/>
              <a:defRPr sz="3600" baseline="0">
                <a:solidFill>
                  <a:schemeClr val="bg1"/>
                </a:solidFill>
                <a:latin typeface="Spectral" panose="02020502060000000000" pitchFamily="18" charset="0"/>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a:t>Zitat</a:t>
            </a:r>
          </a:p>
        </p:txBody>
      </p:sp>
      <p:sp>
        <p:nvSpPr>
          <p:cNvPr id="6" name="Textplatzhalter 5">
            <a:extLst>
              <a:ext uri="{FF2B5EF4-FFF2-40B4-BE49-F238E27FC236}">
                <a16:creationId xmlns:a16="http://schemas.microsoft.com/office/drawing/2014/main" id="{CE5CC29B-0F7C-76E6-84DE-7B4585C21A4B}"/>
              </a:ext>
            </a:extLst>
          </p:cNvPr>
          <p:cNvSpPr>
            <a:spLocks noGrp="1"/>
          </p:cNvSpPr>
          <p:nvPr>
            <p:ph type="body" sz="quarter" idx="11" hasCustomPrompt="1"/>
          </p:nvPr>
        </p:nvSpPr>
        <p:spPr>
          <a:xfrm>
            <a:off x="695325" y="5245100"/>
            <a:ext cx="10801349" cy="618490"/>
          </a:xfrm>
          <a:prstGeom prst="rect">
            <a:avLst/>
          </a:prstGeom>
        </p:spPr>
        <p:txBody>
          <a:bodyPr anchor="t"/>
          <a:lstStyle>
            <a:lvl1pPr marL="0" indent="0" algn="ctr">
              <a:lnSpc>
                <a:spcPct val="100000"/>
              </a:lnSpc>
              <a:spcBef>
                <a:spcPts val="0"/>
              </a:spcBef>
              <a:buNone/>
              <a:defRPr sz="2000" baseline="0">
                <a:solidFill>
                  <a:schemeClr val="bg1"/>
                </a:solidFill>
                <a:latin typeface="+mj-lt"/>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a:t>Autor</a:t>
            </a:r>
          </a:p>
        </p:txBody>
      </p:sp>
      <p:sp>
        <p:nvSpPr>
          <p:cNvPr id="8" name="Foliennummernplatzhalter 7">
            <a:extLst>
              <a:ext uri="{FF2B5EF4-FFF2-40B4-BE49-F238E27FC236}">
                <a16:creationId xmlns:a16="http://schemas.microsoft.com/office/drawing/2014/main" id="{06757D6A-A18E-BAC8-F9D9-9DB2ECE7E0E8}"/>
              </a:ext>
            </a:extLst>
          </p:cNvPr>
          <p:cNvSpPr txBox="1">
            <a:spLocks/>
          </p:cNvSpPr>
          <p:nvPr userDrawn="1"/>
        </p:nvSpPr>
        <p:spPr>
          <a:xfrm>
            <a:off x="327700" y="6313011"/>
            <a:ext cx="551775" cy="276013"/>
          </a:xfrm>
          <a:prstGeom prst="rect">
            <a:avLst/>
          </a:prstGeom>
        </p:spPr>
        <p:txBody>
          <a:bodyPr anchor="b"/>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F15528-21DE-4FAA-801E-634DDDAF4B2B}" type="slidenum">
              <a:rPr lang="en-US" sz="800" smtClean="0">
                <a:latin typeface="+mj-lt"/>
                <a:ea typeface="Roboto Slab" pitchFamily="2" charset="0"/>
              </a:rPr>
              <a:pPr algn="ctr">
                <a:defRPr/>
              </a:pPr>
              <a:t>‹#›</a:t>
            </a:fld>
            <a:endParaRPr lang="en-US" sz="800">
              <a:latin typeface="+mj-lt"/>
              <a:ea typeface="Roboto Slab" pitchFamily="2" charset="0"/>
            </a:endParaRPr>
          </a:p>
        </p:txBody>
      </p:sp>
    </p:spTree>
    <p:extLst>
      <p:ext uri="{BB962C8B-B14F-4D97-AF65-F5344CB8AC3E}">
        <p14:creationId xmlns:p14="http://schemas.microsoft.com/office/powerpoint/2010/main" val="381668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ackground_Gold">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platzhalter 5">
            <a:extLst>
              <a:ext uri="{FF2B5EF4-FFF2-40B4-BE49-F238E27FC236}">
                <a16:creationId xmlns:a16="http://schemas.microsoft.com/office/drawing/2014/main" id="{1D38EDF2-A228-D4A6-6E3C-425615975EDD}"/>
              </a:ext>
            </a:extLst>
          </p:cNvPr>
          <p:cNvSpPr>
            <a:spLocks noGrp="1"/>
          </p:cNvSpPr>
          <p:nvPr>
            <p:ph type="body" sz="quarter" idx="10" hasCustomPrompt="1"/>
          </p:nvPr>
        </p:nvSpPr>
        <p:spPr>
          <a:xfrm>
            <a:off x="1510625" y="2599871"/>
            <a:ext cx="9170750" cy="1658258"/>
          </a:xfrm>
          <a:prstGeom prst="rect">
            <a:avLst/>
          </a:prstGeom>
        </p:spPr>
        <p:txBody>
          <a:bodyPr anchor="ctr"/>
          <a:lstStyle>
            <a:lvl1pPr marL="0" indent="0" algn="ctr">
              <a:lnSpc>
                <a:spcPct val="100000"/>
              </a:lnSpc>
              <a:spcBef>
                <a:spcPts val="0"/>
              </a:spcBef>
              <a:buNone/>
              <a:defRPr sz="7000" b="0" baseline="0">
                <a:solidFill>
                  <a:schemeClr val="bg1"/>
                </a:solidFill>
                <a:latin typeface="Spectral" panose="02020502060000000000" pitchFamily="18" charset="0"/>
                <a:ea typeface="Spectral" panose="02020502060000000000" pitchFamily="18"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err="1"/>
              <a:t>Heading</a:t>
            </a:r>
            <a:endParaRPr lang="de-DE"/>
          </a:p>
        </p:txBody>
      </p:sp>
      <p:pic>
        <p:nvPicPr>
          <p:cNvPr id="2" name="Grafik 1">
            <a:extLst>
              <a:ext uri="{FF2B5EF4-FFF2-40B4-BE49-F238E27FC236}">
                <a16:creationId xmlns:a16="http://schemas.microsoft.com/office/drawing/2014/main" id="{203C9D76-6A34-80A0-48AE-9C0ECFDD533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34853"/>
          <a:stretch/>
        </p:blipFill>
        <p:spPr>
          <a:xfrm>
            <a:off x="10776674" y="6489567"/>
            <a:ext cx="720000" cy="97999"/>
          </a:xfrm>
          <a:prstGeom prst="rect">
            <a:avLst/>
          </a:prstGeom>
        </p:spPr>
      </p:pic>
    </p:spTree>
    <p:extLst>
      <p:ext uri="{BB962C8B-B14F-4D97-AF65-F5344CB8AC3E}">
        <p14:creationId xmlns:p14="http://schemas.microsoft.com/office/powerpoint/2010/main" val="3839082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_Gold">
    <p:bg>
      <p:bgPr>
        <a:solidFill>
          <a:schemeClr val="bg1"/>
        </a:solidFill>
        <a:effectLst/>
      </p:bgPr>
    </p:bg>
    <p:spTree>
      <p:nvGrpSpPr>
        <p:cNvPr id="1" name=""/>
        <p:cNvGrpSpPr/>
        <p:nvPr/>
      </p:nvGrpSpPr>
      <p:grpSpPr>
        <a:xfrm>
          <a:off x="0" y="0"/>
          <a:ext cx="0" cy="0"/>
          <a:chOff x="0" y="0"/>
          <a:chExt cx="0" cy="0"/>
        </a:xfrm>
      </p:grpSpPr>
      <p:pic>
        <p:nvPicPr>
          <p:cNvPr id="4" name="Grafik 3" descr="Ein Bild, das Beige, Khaki, Stoff, Düne enthält.&#10;&#10;Automatisch generierte Beschreibung">
            <a:extLst>
              <a:ext uri="{FF2B5EF4-FFF2-40B4-BE49-F238E27FC236}">
                <a16:creationId xmlns:a16="http://schemas.microsoft.com/office/drawing/2014/main" id="{2C7DE5F7-5802-6316-D8C4-4B9A34F984E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93900" y="0"/>
            <a:ext cx="3600000" cy="6858000"/>
          </a:xfrm>
          <a:prstGeom prst="roundRect">
            <a:avLst/>
          </a:prstGeom>
        </p:spPr>
      </p:pic>
      <p:sp>
        <p:nvSpPr>
          <p:cNvPr id="16" name="Foliennummernplatzhalter 7">
            <a:extLst>
              <a:ext uri="{FF2B5EF4-FFF2-40B4-BE49-F238E27FC236}">
                <a16:creationId xmlns:a16="http://schemas.microsoft.com/office/drawing/2014/main" id="{2A44E100-69F1-FFA0-49B9-4CE92659040F}"/>
              </a:ext>
            </a:extLst>
          </p:cNvPr>
          <p:cNvSpPr txBox="1">
            <a:spLocks/>
          </p:cNvSpPr>
          <p:nvPr userDrawn="1"/>
        </p:nvSpPr>
        <p:spPr>
          <a:xfrm>
            <a:off x="327700" y="6313011"/>
            <a:ext cx="551775" cy="276013"/>
          </a:xfrm>
          <a:prstGeom prst="rect">
            <a:avLst/>
          </a:prstGeom>
        </p:spPr>
        <p:txBody>
          <a:bodyPr anchor="b"/>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F15528-21DE-4FAA-801E-634DDDAF4B2B}" type="slidenum">
              <a:rPr lang="en-US" sz="800" smtClean="0">
                <a:latin typeface="+mj-lt"/>
                <a:ea typeface="Roboto Slab" pitchFamily="2" charset="0"/>
              </a:rPr>
              <a:pPr algn="ctr">
                <a:defRPr/>
              </a:pPr>
              <a:t>‹#›</a:t>
            </a:fld>
            <a:endParaRPr lang="en-US" sz="800">
              <a:latin typeface="+mj-lt"/>
              <a:ea typeface="Roboto Slab" pitchFamily="2" charset="0"/>
            </a:endParaRPr>
          </a:p>
        </p:txBody>
      </p:sp>
      <p:sp>
        <p:nvSpPr>
          <p:cNvPr id="17" name="Textplatzhalter 5">
            <a:extLst>
              <a:ext uri="{FF2B5EF4-FFF2-40B4-BE49-F238E27FC236}">
                <a16:creationId xmlns:a16="http://schemas.microsoft.com/office/drawing/2014/main" id="{598F9B55-E571-5BC8-E703-EA6AF115CCC3}"/>
              </a:ext>
            </a:extLst>
          </p:cNvPr>
          <p:cNvSpPr>
            <a:spLocks noGrp="1"/>
          </p:cNvSpPr>
          <p:nvPr>
            <p:ph type="body" sz="quarter" idx="10" hasCustomPrompt="1"/>
          </p:nvPr>
        </p:nvSpPr>
        <p:spPr>
          <a:xfrm>
            <a:off x="2108200" y="864820"/>
            <a:ext cx="9387800" cy="648000"/>
          </a:xfrm>
          <a:prstGeom prst="rect">
            <a:avLst/>
          </a:prstGeom>
        </p:spPr>
        <p:txBody>
          <a:bodyPr anchor="t"/>
          <a:lstStyle>
            <a:lvl1pPr marL="0" indent="0">
              <a:lnSpc>
                <a:spcPct val="100000"/>
              </a:lnSpc>
              <a:spcBef>
                <a:spcPts val="0"/>
              </a:spcBef>
              <a:buNone/>
              <a:defRPr sz="3600" baseline="0">
                <a:solidFill>
                  <a:schemeClr val="tx1"/>
                </a:solidFill>
                <a:latin typeface="Spectral" panose="02020502060000000000" pitchFamily="18" charset="0"/>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a:t>Titel bearbeiten</a:t>
            </a:r>
          </a:p>
        </p:txBody>
      </p:sp>
      <p:sp>
        <p:nvSpPr>
          <p:cNvPr id="19" name="Textplatzhalter 5">
            <a:extLst>
              <a:ext uri="{FF2B5EF4-FFF2-40B4-BE49-F238E27FC236}">
                <a16:creationId xmlns:a16="http://schemas.microsoft.com/office/drawing/2014/main" id="{DD217354-BF22-3AB4-97C1-48AA4382C4E5}"/>
              </a:ext>
            </a:extLst>
          </p:cNvPr>
          <p:cNvSpPr>
            <a:spLocks noGrp="1"/>
          </p:cNvSpPr>
          <p:nvPr>
            <p:ph type="body" sz="quarter" idx="15" hasCustomPrompt="1"/>
          </p:nvPr>
        </p:nvSpPr>
        <p:spPr>
          <a:xfrm>
            <a:off x="2108200" y="1793440"/>
            <a:ext cx="9387800" cy="648000"/>
          </a:xfrm>
          <a:prstGeom prst="rect">
            <a:avLst/>
          </a:prstGeom>
        </p:spPr>
        <p:txBody>
          <a:bodyPr anchor="t"/>
          <a:lstStyle>
            <a:lvl1pPr marL="0" indent="0">
              <a:lnSpc>
                <a:spcPct val="100000"/>
              </a:lnSpc>
              <a:spcBef>
                <a:spcPts val="0"/>
              </a:spcBef>
              <a:buNone/>
              <a:defRPr sz="2000" baseline="0">
                <a:solidFill>
                  <a:schemeClr val="tx1"/>
                </a:solidFill>
                <a:latin typeface="+mj-lt"/>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err="1"/>
              <a:t>Lorem</a:t>
            </a:r>
            <a:r>
              <a:rPr lang="de-DE"/>
              <a:t> Ipsum</a:t>
            </a:r>
          </a:p>
        </p:txBody>
      </p:sp>
      <p:pic>
        <p:nvPicPr>
          <p:cNvPr id="20" name="Grafik 19" descr="Ein Bild, das Text, Schrift, Typografie, Grafiken enthält.&#10;&#10;Automatisch generierte Beschreibung">
            <a:extLst>
              <a:ext uri="{FF2B5EF4-FFF2-40B4-BE49-F238E27FC236}">
                <a16:creationId xmlns:a16="http://schemas.microsoft.com/office/drawing/2014/main" id="{04E7D2C1-89F7-79DB-0D41-C4E6644808D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776674" y="6488110"/>
            <a:ext cx="720000" cy="100914"/>
          </a:xfrm>
          <a:prstGeom prst="rect">
            <a:avLst/>
          </a:prstGeom>
        </p:spPr>
      </p:pic>
    </p:spTree>
    <p:extLst>
      <p:ext uri="{BB962C8B-B14F-4D97-AF65-F5344CB8AC3E}">
        <p14:creationId xmlns:p14="http://schemas.microsoft.com/office/powerpoint/2010/main" val="1520500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Weiß_Beige">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Abgerundetes Rechteck">
            <a:extLst>
              <a:ext uri="{FF2B5EF4-FFF2-40B4-BE49-F238E27FC236}">
                <a16:creationId xmlns:a16="http://schemas.microsoft.com/office/drawing/2014/main" id="{BD56860F-19C2-6414-4B26-B7FA4D7DE51A}"/>
              </a:ext>
            </a:extLst>
          </p:cNvPr>
          <p:cNvSpPr/>
          <p:nvPr userDrawn="1"/>
        </p:nvSpPr>
        <p:spPr bwMode="auto">
          <a:xfrm>
            <a:off x="-1025444" y="0"/>
            <a:ext cx="7121444" cy="6858000"/>
          </a:xfrm>
          <a:prstGeom prst="roundRect">
            <a:avLst>
              <a:gd name="adj" fmla="val 15000"/>
            </a:avLst>
          </a:prstGeom>
          <a:solidFill>
            <a:schemeClr val="bg1"/>
          </a:solidFill>
          <a:ln w="12700">
            <a:miter lim="400000"/>
          </a:ln>
        </p:spPr>
        <p:txBody>
          <a:bodyPr lIns="0" tIns="0" rIns="0" bIns="0" anchor="ctr"/>
          <a:lstStyle>
            <a:defPPr marL="0" marR="0" indent="0" algn="l" defTabSz="342900">
              <a:lnSpc>
                <a:spcPct val="100000"/>
              </a:lnSpc>
              <a:spcBef>
                <a:spcPts val="0"/>
              </a:spcBef>
              <a:spcAft>
                <a:spcPts val="0"/>
              </a:spcAft>
              <a:buClrTx/>
              <a:buSzTx/>
              <a:buFontTx/>
              <a:buNone/>
              <a:defRPr sz="700" b="0" i="0" u="none" strike="noStrike" cap="none" spc="0">
                <a:ln>
                  <a:noFill/>
                </a:ln>
                <a:solidFill>
                  <a:srgbClr val="000000"/>
                </a:solidFill>
              </a:defRPr>
            </a:defPPr>
            <a:lvl1pPr marL="0" marR="0" indent="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1pPr>
            <a:lvl2pPr marL="0" marR="0" indent="17145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2pPr>
            <a:lvl3pPr marL="0" marR="0" indent="34290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3pPr>
            <a:lvl4pPr marL="0" marR="0" indent="51435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4pPr>
            <a:lvl5pPr marL="0" marR="0" indent="68580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5pPr>
            <a:lvl6pPr marL="0" marR="0" indent="85725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6pPr>
            <a:lvl7pPr marL="0" marR="0" indent="102870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7pPr>
            <a:lvl8pPr marL="0" marR="0" indent="120015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8pPr>
            <a:lvl9pPr marL="0" marR="0" indent="1371600" algn="ctr" defTabSz="309563">
              <a:lnSpc>
                <a:spcPct val="100000"/>
              </a:lnSpc>
              <a:spcBef>
                <a:spcPts val="0"/>
              </a:spcBef>
              <a:spcAft>
                <a:spcPts val="0"/>
              </a:spcAft>
              <a:buClrTx/>
              <a:buSzTx/>
              <a:buFontTx/>
              <a:buNone/>
              <a:defRPr sz="1150" b="1" i="0" u="none" strike="noStrike" cap="none" spc="0">
                <a:ln>
                  <a:noFill/>
                </a:ln>
                <a:solidFill>
                  <a:srgbClr val="000000"/>
                </a:solidFill>
                <a:latin typeface="Helvetica Neue"/>
                <a:ea typeface="Helvetica Neue"/>
                <a:cs typeface="Helvetica Neue"/>
              </a:defRPr>
            </a:lvl9pPr>
          </a:lstStyle>
          <a:p>
            <a:pPr>
              <a:defRPr sz="3200" b="0">
                <a:solidFill>
                  <a:srgbClr val="FFFFFF"/>
                </a:solidFill>
                <a:latin typeface="+mn-lt"/>
                <a:ea typeface="+mn-ea"/>
                <a:cs typeface="+mn-cs"/>
              </a:defRPr>
            </a:pPr>
            <a:endParaRPr sz="1200">
              <a:solidFill>
                <a:schemeClr val="tx1"/>
              </a:solidFill>
            </a:endParaRPr>
          </a:p>
        </p:txBody>
      </p:sp>
      <p:pic>
        <p:nvPicPr>
          <p:cNvPr id="17" name="Grafik 16">
            <a:extLst>
              <a:ext uri="{FF2B5EF4-FFF2-40B4-BE49-F238E27FC236}">
                <a16:creationId xmlns:a16="http://schemas.microsoft.com/office/drawing/2014/main" id="{2833BE01-34F1-A4DA-4225-D2A5348DBD8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34853"/>
          <a:stretch/>
        </p:blipFill>
        <p:spPr>
          <a:xfrm>
            <a:off x="10776674" y="6489567"/>
            <a:ext cx="720000" cy="97999"/>
          </a:xfrm>
          <a:prstGeom prst="rect">
            <a:avLst/>
          </a:prstGeom>
        </p:spPr>
      </p:pic>
      <p:sp>
        <p:nvSpPr>
          <p:cNvPr id="6" name="Foliennummernplatzhalter 7">
            <a:extLst>
              <a:ext uri="{FF2B5EF4-FFF2-40B4-BE49-F238E27FC236}">
                <a16:creationId xmlns:a16="http://schemas.microsoft.com/office/drawing/2014/main" id="{35723955-BF12-C720-E8B6-AB7B61DC4972}"/>
              </a:ext>
            </a:extLst>
          </p:cNvPr>
          <p:cNvSpPr txBox="1">
            <a:spLocks/>
          </p:cNvSpPr>
          <p:nvPr userDrawn="1"/>
        </p:nvSpPr>
        <p:spPr>
          <a:xfrm>
            <a:off x="327700" y="6313011"/>
            <a:ext cx="551775" cy="276013"/>
          </a:xfrm>
          <a:prstGeom prst="rect">
            <a:avLst/>
          </a:prstGeom>
        </p:spPr>
        <p:txBody>
          <a:bodyPr anchor="b"/>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F15528-21DE-4FAA-801E-634DDDAF4B2B}" type="slidenum">
              <a:rPr lang="en-US" sz="800" smtClean="0">
                <a:solidFill>
                  <a:schemeClr val="tx1"/>
                </a:solidFill>
                <a:latin typeface="+mj-lt"/>
                <a:ea typeface="Roboto Slab" pitchFamily="2" charset="0"/>
              </a:rPr>
              <a:pPr algn="ctr">
                <a:defRPr/>
              </a:pPr>
              <a:t>‹#›</a:t>
            </a:fld>
            <a:endParaRPr lang="en-US" sz="800">
              <a:solidFill>
                <a:schemeClr val="tx1"/>
              </a:solidFill>
              <a:latin typeface="+mj-lt"/>
              <a:ea typeface="Roboto Slab" pitchFamily="2" charset="0"/>
            </a:endParaRPr>
          </a:p>
        </p:txBody>
      </p:sp>
      <p:sp>
        <p:nvSpPr>
          <p:cNvPr id="9" name="Textplatzhalter 5">
            <a:extLst>
              <a:ext uri="{FF2B5EF4-FFF2-40B4-BE49-F238E27FC236}">
                <a16:creationId xmlns:a16="http://schemas.microsoft.com/office/drawing/2014/main" id="{BAEE1E2E-F148-D14A-E3CC-D1130C7DEDB5}"/>
              </a:ext>
            </a:extLst>
          </p:cNvPr>
          <p:cNvSpPr>
            <a:spLocks noGrp="1"/>
          </p:cNvSpPr>
          <p:nvPr>
            <p:ph type="body" sz="quarter" idx="10" hasCustomPrompt="1"/>
          </p:nvPr>
        </p:nvSpPr>
        <p:spPr>
          <a:xfrm>
            <a:off x="695325" y="864820"/>
            <a:ext cx="4613275" cy="648000"/>
          </a:xfrm>
          <a:prstGeom prst="rect">
            <a:avLst/>
          </a:prstGeom>
        </p:spPr>
        <p:txBody>
          <a:bodyPr anchor="t"/>
          <a:lstStyle>
            <a:lvl1pPr marL="0" indent="0">
              <a:lnSpc>
                <a:spcPct val="100000"/>
              </a:lnSpc>
              <a:spcBef>
                <a:spcPts val="0"/>
              </a:spcBef>
              <a:buNone/>
              <a:defRPr sz="3600" baseline="0">
                <a:solidFill>
                  <a:schemeClr val="tx1"/>
                </a:solidFill>
                <a:latin typeface="Spectral" panose="02020502060000000000" pitchFamily="18" charset="0"/>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a:t>Titel bearbeiten</a:t>
            </a:r>
          </a:p>
        </p:txBody>
      </p:sp>
      <p:sp>
        <p:nvSpPr>
          <p:cNvPr id="7" name="Textplatzhalter 5">
            <a:extLst>
              <a:ext uri="{FF2B5EF4-FFF2-40B4-BE49-F238E27FC236}">
                <a16:creationId xmlns:a16="http://schemas.microsoft.com/office/drawing/2014/main" id="{8B08658F-6421-5460-3CAA-C4095CD4A678}"/>
              </a:ext>
            </a:extLst>
          </p:cNvPr>
          <p:cNvSpPr>
            <a:spLocks noGrp="1"/>
          </p:cNvSpPr>
          <p:nvPr>
            <p:ph type="body" sz="quarter" idx="15" hasCustomPrompt="1"/>
          </p:nvPr>
        </p:nvSpPr>
        <p:spPr>
          <a:xfrm>
            <a:off x="695325" y="1793440"/>
            <a:ext cx="4613275" cy="648000"/>
          </a:xfrm>
          <a:prstGeom prst="rect">
            <a:avLst/>
          </a:prstGeom>
        </p:spPr>
        <p:txBody>
          <a:bodyPr anchor="t"/>
          <a:lstStyle>
            <a:lvl1pPr marL="0" indent="0">
              <a:lnSpc>
                <a:spcPct val="100000"/>
              </a:lnSpc>
              <a:spcBef>
                <a:spcPts val="0"/>
              </a:spcBef>
              <a:buNone/>
              <a:defRPr sz="2000" baseline="0">
                <a:solidFill>
                  <a:schemeClr val="tx1"/>
                </a:solidFill>
                <a:latin typeface="+mj-lt"/>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err="1"/>
              <a:t>Lorem</a:t>
            </a:r>
            <a:r>
              <a:rPr lang="de-DE"/>
              <a:t> Ipsum</a:t>
            </a:r>
          </a:p>
        </p:txBody>
      </p:sp>
      <p:sp>
        <p:nvSpPr>
          <p:cNvPr id="10" name="Textplatzhalter 5">
            <a:extLst>
              <a:ext uri="{FF2B5EF4-FFF2-40B4-BE49-F238E27FC236}">
                <a16:creationId xmlns:a16="http://schemas.microsoft.com/office/drawing/2014/main" id="{CFD31A57-7B7A-0B95-7EEE-D9D763BF388E}"/>
              </a:ext>
            </a:extLst>
          </p:cNvPr>
          <p:cNvSpPr>
            <a:spLocks noGrp="1"/>
          </p:cNvSpPr>
          <p:nvPr>
            <p:ph type="body" sz="quarter" idx="16" hasCustomPrompt="1"/>
          </p:nvPr>
        </p:nvSpPr>
        <p:spPr>
          <a:xfrm>
            <a:off x="6883399" y="864820"/>
            <a:ext cx="4613275" cy="648000"/>
          </a:xfrm>
          <a:prstGeom prst="rect">
            <a:avLst/>
          </a:prstGeom>
        </p:spPr>
        <p:txBody>
          <a:bodyPr anchor="t"/>
          <a:lstStyle>
            <a:lvl1pPr marL="0" indent="0">
              <a:lnSpc>
                <a:spcPct val="100000"/>
              </a:lnSpc>
              <a:spcBef>
                <a:spcPts val="0"/>
              </a:spcBef>
              <a:buNone/>
              <a:defRPr sz="3600" baseline="0">
                <a:solidFill>
                  <a:schemeClr val="tx1"/>
                </a:solidFill>
                <a:latin typeface="Spectral" panose="02020502060000000000" pitchFamily="18" charset="0"/>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a:t>Titel bearbeiten</a:t>
            </a:r>
          </a:p>
        </p:txBody>
      </p:sp>
      <p:sp>
        <p:nvSpPr>
          <p:cNvPr id="11" name="Textplatzhalter 5">
            <a:extLst>
              <a:ext uri="{FF2B5EF4-FFF2-40B4-BE49-F238E27FC236}">
                <a16:creationId xmlns:a16="http://schemas.microsoft.com/office/drawing/2014/main" id="{9DF94630-B756-608C-5010-F89265AD0E11}"/>
              </a:ext>
            </a:extLst>
          </p:cNvPr>
          <p:cNvSpPr>
            <a:spLocks noGrp="1"/>
          </p:cNvSpPr>
          <p:nvPr>
            <p:ph type="body" sz="quarter" idx="17" hasCustomPrompt="1"/>
          </p:nvPr>
        </p:nvSpPr>
        <p:spPr>
          <a:xfrm>
            <a:off x="6883399" y="1793440"/>
            <a:ext cx="4613275" cy="648000"/>
          </a:xfrm>
          <a:prstGeom prst="rect">
            <a:avLst/>
          </a:prstGeom>
        </p:spPr>
        <p:txBody>
          <a:bodyPr anchor="t"/>
          <a:lstStyle>
            <a:lvl1pPr marL="0" indent="0">
              <a:lnSpc>
                <a:spcPct val="100000"/>
              </a:lnSpc>
              <a:spcBef>
                <a:spcPts val="0"/>
              </a:spcBef>
              <a:buNone/>
              <a:defRPr sz="2000" baseline="0">
                <a:solidFill>
                  <a:schemeClr val="tx1"/>
                </a:solidFill>
                <a:latin typeface="+mj-lt"/>
                <a:ea typeface="Roboto Bold" panose="02000000000000000000" pitchFamily="2" charset="0"/>
              </a:defRPr>
            </a:lvl1pPr>
            <a:lvl2pPr>
              <a:defRPr sz="3200">
                <a:latin typeface="Roboto Bold" panose="02000000000000000000" pitchFamily="2" charset="0"/>
                <a:ea typeface="Roboto Bold" panose="02000000000000000000" pitchFamily="2" charset="0"/>
              </a:defRPr>
            </a:lvl2pPr>
            <a:lvl3pPr>
              <a:defRPr sz="3200">
                <a:latin typeface="Roboto Bold" panose="02000000000000000000" pitchFamily="2" charset="0"/>
                <a:ea typeface="Roboto Bold" panose="02000000000000000000" pitchFamily="2" charset="0"/>
              </a:defRPr>
            </a:lvl3pPr>
            <a:lvl4pPr>
              <a:defRPr sz="3200">
                <a:latin typeface="Roboto Bold" panose="02000000000000000000" pitchFamily="2" charset="0"/>
                <a:ea typeface="Roboto Bold" panose="02000000000000000000" pitchFamily="2" charset="0"/>
              </a:defRPr>
            </a:lvl4pPr>
            <a:lvl5pPr>
              <a:defRPr sz="3200">
                <a:latin typeface="Roboto Bold" panose="02000000000000000000" pitchFamily="2" charset="0"/>
                <a:ea typeface="Roboto Bold" panose="02000000000000000000" pitchFamily="2" charset="0"/>
              </a:defRPr>
            </a:lvl5pPr>
          </a:lstStyle>
          <a:p>
            <a:pPr lvl="0"/>
            <a:r>
              <a:rPr lang="de-DE" err="1"/>
              <a:t>Lorem</a:t>
            </a:r>
            <a:r>
              <a:rPr lang="de-DE"/>
              <a:t> Ipsum</a:t>
            </a:r>
          </a:p>
        </p:txBody>
      </p:sp>
    </p:spTree>
    <p:extLst>
      <p:ext uri="{BB962C8B-B14F-4D97-AF65-F5344CB8AC3E}">
        <p14:creationId xmlns:p14="http://schemas.microsoft.com/office/powerpoint/2010/main" val="326896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folie">
    <p:bg>
      <p:bgPr>
        <a:solidFill>
          <a:schemeClr val="bg1">
            <a:lumMod val="85000"/>
          </a:schemeClr>
        </a:solidFill>
        <a:effectLst/>
      </p:bgPr>
    </p:bg>
    <p:spTree>
      <p:nvGrpSpPr>
        <p:cNvPr id="1" name=""/>
        <p:cNvGrpSpPr/>
        <p:nvPr/>
      </p:nvGrpSpPr>
      <p:grpSpPr>
        <a:xfrm>
          <a:off x="0" y="0"/>
          <a:ext cx="0" cy="0"/>
          <a:chOff x="0" y="0"/>
          <a:chExt cx="0" cy="0"/>
        </a:xfrm>
      </p:grpSpPr>
      <p:pic>
        <p:nvPicPr>
          <p:cNvPr id="6" name="Grafik 5" descr="Ein Bild, das Mann, tragen, Schlips, Person enthält.&#10;&#10;Automatisch generierte Beschreibung">
            <a:extLst>
              <a:ext uri="{FF2B5EF4-FFF2-40B4-BE49-F238E27FC236}">
                <a16:creationId xmlns:a16="http://schemas.microsoft.com/office/drawing/2014/main" id="{94265C31-3EE3-4FCC-B6BB-748E08CEF3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extplatzhalter 9">
            <a:extLst>
              <a:ext uri="{FF2B5EF4-FFF2-40B4-BE49-F238E27FC236}">
                <a16:creationId xmlns:a16="http://schemas.microsoft.com/office/drawing/2014/main" id="{38612465-722D-4194-A637-2F97493A5C60}"/>
              </a:ext>
            </a:extLst>
          </p:cNvPr>
          <p:cNvSpPr>
            <a:spLocks noGrp="1"/>
          </p:cNvSpPr>
          <p:nvPr>
            <p:ph type="body" sz="quarter" idx="13" hasCustomPrompt="1"/>
          </p:nvPr>
        </p:nvSpPr>
        <p:spPr>
          <a:xfrm>
            <a:off x="1980000" y="1826659"/>
            <a:ext cx="6486525" cy="2317533"/>
          </a:xfrm>
          <a:prstGeom prst="rect">
            <a:avLst/>
          </a:prstGeom>
        </p:spPr>
        <p:txBody>
          <a:bodyPr lIns="0" tIns="0" rIns="0" bIns="0" anchor="b">
            <a:noAutofit/>
          </a:bodyPr>
          <a:lstStyle>
            <a:lvl1pPr marL="0" indent="0" rtl="0">
              <a:lnSpc>
                <a:spcPts val="4000"/>
              </a:lnSpc>
              <a:spcBef>
                <a:spcPts val="0"/>
              </a:spcBef>
              <a:buNone/>
              <a:defRPr lang="en-US" sz="5300" b="0" i="1" u="none" strike="noStrike" baseline="30000" smtClean="0">
                <a:solidFill>
                  <a:schemeClr val="bg1"/>
                </a:solidFill>
                <a:latin typeface="+mj-lt"/>
              </a:defRPr>
            </a:lvl1pPr>
            <a:lvl2pPr marL="457200" indent="0">
              <a:buNone/>
              <a:defRPr>
                <a:latin typeface="Brevia Regular" panose="020B0503030203060204" pitchFamily="34" charset="0"/>
              </a:defRPr>
            </a:lvl2pPr>
            <a:lvl3pPr marL="914400" indent="0">
              <a:buNone/>
              <a:defRPr>
                <a:latin typeface="Brevia Regular" panose="020B0503030203060204" pitchFamily="34" charset="0"/>
              </a:defRPr>
            </a:lvl3pPr>
            <a:lvl4pPr marL="1371600" indent="0">
              <a:buNone/>
              <a:defRPr>
                <a:latin typeface="Brevia Regular" panose="020B0503030203060204" pitchFamily="34" charset="0"/>
              </a:defRPr>
            </a:lvl4pPr>
            <a:lvl5pPr marL="1828800" indent="0">
              <a:buNone/>
              <a:defRPr>
                <a:latin typeface="Brevia Regular" panose="020B0503030203060204" pitchFamily="34" charset="0"/>
              </a:defRPr>
            </a:lvl5pPr>
          </a:lstStyle>
          <a:p>
            <a:pPr rtl="0"/>
            <a:r>
              <a:rPr lang="en-US"/>
              <a:t>[a]mazing [c]</a:t>
            </a:r>
            <a:r>
              <a:rPr lang="en-US" err="1"/>
              <a:t>ustomer</a:t>
            </a:r>
            <a:r>
              <a:rPr lang="en-US"/>
              <a:t> [e]</a:t>
            </a:r>
            <a:r>
              <a:rPr lang="en-US" err="1"/>
              <a:t>xperience</a:t>
            </a:r>
            <a:r>
              <a:rPr lang="en-US"/>
              <a:t> with a F[ace].</a:t>
            </a:r>
            <a:endParaRPr lang="de-DE"/>
          </a:p>
        </p:txBody>
      </p:sp>
      <p:pic>
        <p:nvPicPr>
          <p:cNvPr id="12" name="Grafik 11" descr="Ein Bild, das Anzeige, Zeichnung enthält.&#10;&#10;Automatisch generierte Beschreibung">
            <a:extLst>
              <a:ext uri="{FF2B5EF4-FFF2-40B4-BE49-F238E27FC236}">
                <a16:creationId xmlns:a16="http://schemas.microsoft.com/office/drawing/2014/main" id="{EFD31BCA-D505-491F-9672-C3B2D613DC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0000" y="990000"/>
            <a:ext cx="1079746" cy="336627"/>
          </a:xfrm>
          <a:prstGeom prst="rect">
            <a:avLst/>
          </a:prstGeom>
        </p:spPr>
      </p:pic>
      <p:sp>
        <p:nvSpPr>
          <p:cNvPr id="14" name="Textplatzhalter 13">
            <a:extLst>
              <a:ext uri="{FF2B5EF4-FFF2-40B4-BE49-F238E27FC236}">
                <a16:creationId xmlns:a16="http://schemas.microsoft.com/office/drawing/2014/main" id="{63FF2772-2911-4749-B38C-565829E8E657}"/>
              </a:ext>
            </a:extLst>
          </p:cNvPr>
          <p:cNvSpPr>
            <a:spLocks noGrp="1"/>
          </p:cNvSpPr>
          <p:nvPr>
            <p:ph type="body" sz="quarter" idx="14" hasCustomPrompt="1"/>
          </p:nvPr>
        </p:nvSpPr>
        <p:spPr>
          <a:xfrm>
            <a:off x="1980000" y="4279900"/>
            <a:ext cx="6486525" cy="423590"/>
          </a:xfrm>
          <a:prstGeom prst="rect">
            <a:avLst/>
          </a:prstGeom>
        </p:spPr>
        <p:txBody>
          <a:bodyPr lIns="0" tIns="0" rIns="0" bIns="0" anchor="ctr">
            <a:noAutofit/>
          </a:bodyPr>
          <a:lstStyle>
            <a:lvl1pPr marL="0" indent="0">
              <a:lnSpc>
                <a:spcPts val="1600"/>
              </a:lnSpc>
              <a:spcBef>
                <a:spcPts val="0"/>
              </a:spcBef>
              <a:buNone/>
              <a:defRPr sz="1500" baseline="0">
                <a:solidFill>
                  <a:schemeClr val="bg1"/>
                </a:solidFill>
                <a:latin typeface="Brevia Light" panose="020B0303030203060204" pitchFamily="34" charset="0"/>
              </a:defRPr>
            </a:lvl1pPr>
            <a:lvl2pPr marL="457200" indent="0">
              <a:buNone/>
              <a:defRPr sz="1600">
                <a:latin typeface="Brevia Light" panose="020B0303030203060204" pitchFamily="34" charset="0"/>
              </a:defRPr>
            </a:lvl2pPr>
            <a:lvl3pPr marL="914400" indent="0">
              <a:buNone/>
              <a:defRPr sz="1600">
                <a:latin typeface="Brevia Light" panose="020B0303030203060204" pitchFamily="34" charset="0"/>
              </a:defRPr>
            </a:lvl3pPr>
            <a:lvl4pPr marL="1371600" indent="0">
              <a:buNone/>
              <a:defRPr sz="1600">
                <a:latin typeface="Brevia Light" panose="020B0303030203060204" pitchFamily="34" charset="0"/>
              </a:defRPr>
            </a:lvl4pPr>
            <a:lvl5pPr marL="1828800" indent="0">
              <a:buNone/>
              <a:defRPr sz="1600">
                <a:latin typeface="Brevia Light" panose="020B0303030203060204" pitchFamily="34" charset="0"/>
              </a:defRPr>
            </a:lvl5pPr>
          </a:lstStyle>
          <a:p>
            <a:pPr lvl="0"/>
            <a:r>
              <a:rPr lang="de-AT"/>
              <a:t>Präsentation von Dietmar Wehinger</a:t>
            </a:r>
          </a:p>
        </p:txBody>
      </p:sp>
      <p:sp>
        <p:nvSpPr>
          <p:cNvPr id="7" name="Textplatzhalter 13">
            <a:extLst>
              <a:ext uri="{FF2B5EF4-FFF2-40B4-BE49-F238E27FC236}">
                <a16:creationId xmlns:a16="http://schemas.microsoft.com/office/drawing/2014/main" id="{075599A7-73F8-4086-89E9-B5BD69EB1EE7}"/>
              </a:ext>
            </a:extLst>
          </p:cNvPr>
          <p:cNvSpPr>
            <a:spLocks noGrp="1"/>
          </p:cNvSpPr>
          <p:nvPr>
            <p:ph type="body" sz="quarter" idx="15" hasCustomPrompt="1"/>
          </p:nvPr>
        </p:nvSpPr>
        <p:spPr>
          <a:xfrm>
            <a:off x="1980000" y="4541792"/>
            <a:ext cx="6486525" cy="390877"/>
          </a:xfrm>
          <a:prstGeom prst="rect">
            <a:avLst/>
          </a:prstGeom>
        </p:spPr>
        <p:txBody>
          <a:bodyPr lIns="0" tIns="0" rIns="0" bIns="0" anchor="ctr">
            <a:noAutofit/>
          </a:bodyPr>
          <a:lstStyle>
            <a:lvl1pPr marL="0" indent="0">
              <a:lnSpc>
                <a:spcPts val="1600"/>
              </a:lnSpc>
              <a:spcBef>
                <a:spcPts val="0"/>
              </a:spcBef>
              <a:buNone/>
              <a:defRPr sz="1500" baseline="0">
                <a:solidFill>
                  <a:schemeClr val="bg1"/>
                </a:solidFill>
                <a:latin typeface="Brevia Light" panose="020B0303030203060204" pitchFamily="34" charset="0"/>
              </a:defRPr>
            </a:lvl1pPr>
            <a:lvl2pPr marL="457200" indent="0">
              <a:buNone/>
              <a:defRPr sz="1600">
                <a:latin typeface="Brevia Light" panose="020B0303030203060204" pitchFamily="34" charset="0"/>
              </a:defRPr>
            </a:lvl2pPr>
            <a:lvl3pPr marL="914400" indent="0">
              <a:buNone/>
              <a:defRPr sz="1600">
                <a:latin typeface="Brevia Light" panose="020B0303030203060204" pitchFamily="34" charset="0"/>
              </a:defRPr>
            </a:lvl3pPr>
            <a:lvl4pPr marL="1371600" indent="0">
              <a:buNone/>
              <a:defRPr sz="1600">
                <a:latin typeface="Brevia Light" panose="020B0303030203060204" pitchFamily="34" charset="0"/>
              </a:defRPr>
            </a:lvl4pPr>
            <a:lvl5pPr marL="1828800" indent="0">
              <a:buNone/>
              <a:defRPr sz="1600">
                <a:latin typeface="Brevia Light" panose="020B0303030203060204" pitchFamily="34" charset="0"/>
              </a:defRPr>
            </a:lvl5pPr>
          </a:lstStyle>
          <a:p>
            <a:pPr lvl="0"/>
            <a:fld id="{2E42B86E-78CA-462B-AA7F-4258D78CC54E}" type="datetime1">
              <a:rPr lang="de-AT" smtClean="0"/>
              <a:t>28.08.2020</a:t>
            </a:fld>
            <a:endParaRPr lang="de-AT"/>
          </a:p>
        </p:txBody>
      </p:sp>
    </p:spTree>
    <p:extLst>
      <p:ext uri="{BB962C8B-B14F-4D97-AF65-F5344CB8AC3E}">
        <p14:creationId xmlns:p14="http://schemas.microsoft.com/office/powerpoint/2010/main" val="122115856"/>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elfolie">
    <p:bg>
      <p:bgPr>
        <a:solidFill>
          <a:schemeClr val="bg1">
            <a:lumMod val="75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B8AB763-3B44-C686-9E5E-3BA483C008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platzhalter 9">
            <a:extLst>
              <a:ext uri="{FF2B5EF4-FFF2-40B4-BE49-F238E27FC236}">
                <a16:creationId xmlns:a16="http://schemas.microsoft.com/office/drawing/2014/main" id="{38612465-722D-4194-A637-2F97493A5C60}"/>
              </a:ext>
            </a:extLst>
          </p:cNvPr>
          <p:cNvSpPr>
            <a:spLocks noGrp="1"/>
          </p:cNvSpPr>
          <p:nvPr>
            <p:ph type="body" sz="quarter" idx="13" hasCustomPrompt="1"/>
          </p:nvPr>
        </p:nvSpPr>
        <p:spPr>
          <a:xfrm>
            <a:off x="1980000" y="1826659"/>
            <a:ext cx="6486525" cy="2317533"/>
          </a:xfrm>
          <a:prstGeom prst="rect">
            <a:avLst/>
          </a:prstGeom>
        </p:spPr>
        <p:txBody>
          <a:bodyPr lIns="0" tIns="0" rIns="0" bIns="0" anchor="b">
            <a:noAutofit/>
          </a:bodyPr>
          <a:lstStyle>
            <a:lvl1pPr marL="0" indent="0" rtl="0">
              <a:lnSpc>
                <a:spcPts val="4000"/>
              </a:lnSpc>
              <a:spcBef>
                <a:spcPts val="0"/>
              </a:spcBef>
              <a:buNone/>
              <a:defRPr lang="en-US" sz="5300" b="0" i="1" u="none" strike="noStrike" baseline="30000" smtClean="0">
                <a:solidFill>
                  <a:schemeClr val="bg1"/>
                </a:solidFill>
                <a:latin typeface="+mj-lt"/>
              </a:defRPr>
            </a:lvl1pPr>
            <a:lvl2pPr marL="457200" indent="0">
              <a:buNone/>
              <a:defRPr>
                <a:latin typeface="Brevia Regular" panose="020B0503030203060204" pitchFamily="34" charset="0"/>
              </a:defRPr>
            </a:lvl2pPr>
            <a:lvl3pPr marL="914400" indent="0">
              <a:buNone/>
              <a:defRPr>
                <a:latin typeface="Brevia Regular" panose="020B0503030203060204" pitchFamily="34" charset="0"/>
              </a:defRPr>
            </a:lvl3pPr>
            <a:lvl4pPr marL="1371600" indent="0">
              <a:buNone/>
              <a:defRPr>
                <a:latin typeface="Brevia Regular" panose="020B0503030203060204" pitchFamily="34" charset="0"/>
              </a:defRPr>
            </a:lvl4pPr>
            <a:lvl5pPr marL="1828800" indent="0">
              <a:buNone/>
              <a:defRPr>
                <a:latin typeface="Brevia Regular" panose="020B0503030203060204" pitchFamily="34" charset="0"/>
              </a:defRPr>
            </a:lvl5pPr>
          </a:lstStyle>
          <a:p>
            <a:pPr rtl="0"/>
            <a:r>
              <a:rPr lang="en-US"/>
              <a:t>[a]mazing [c]</a:t>
            </a:r>
            <a:r>
              <a:rPr lang="en-US" err="1"/>
              <a:t>ustomer</a:t>
            </a:r>
            <a:r>
              <a:rPr lang="en-US"/>
              <a:t> [e]</a:t>
            </a:r>
            <a:r>
              <a:rPr lang="en-US" err="1"/>
              <a:t>xperience</a:t>
            </a:r>
            <a:r>
              <a:rPr lang="en-US"/>
              <a:t> with a F[ace].</a:t>
            </a:r>
            <a:endParaRPr lang="de-DE"/>
          </a:p>
        </p:txBody>
      </p:sp>
      <p:pic>
        <p:nvPicPr>
          <p:cNvPr id="12" name="Grafik 11" descr="Ein Bild, das Anzeige, Zeichnung enthält.&#10;&#10;Automatisch generierte Beschreibung">
            <a:extLst>
              <a:ext uri="{FF2B5EF4-FFF2-40B4-BE49-F238E27FC236}">
                <a16:creationId xmlns:a16="http://schemas.microsoft.com/office/drawing/2014/main" id="{EFD31BCA-D505-491F-9672-C3B2D613DC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0000" y="990000"/>
            <a:ext cx="1079746" cy="336627"/>
          </a:xfrm>
          <a:prstGeom prst="rect">
            <a:avLst/>
          </a:prstGeom>
        </p:spPr>
      </p:pic>
      <p:sp>
        <p:nvSpPr>
          <p:cNvPr id="14" name="Textplatzhalter 13">
            <a:extLst>
              <a:ext uri="{FF2B5EF4-FFF2-40B4-BE49-F238E27FC236}">
                <a16:creationId xmlns:a16="http://schemas.microsoft.com/office/drawing/2014/main" id="{63FF2772-2911-4749-B38C-565829E8E657}"/>
              </a:ext>
            </a:extLst>
          </p:cNvPr>
          <p:cNvSpPr>
            <a:spLocks noGrp="1"/>
          </p:cNvSpPr>
          <p:nvPr>
            <p:ph type="body" sz="quarter" idx="14" hasCustomPrompt="1"/>
          </p:nvPr>
        </p:nvSpPr>
        <p:spPr>
          <a:xfrm>
            <a:off x="1980000" y="4279900"/>
            <a:ext cx="6486525" cy="423590"/>
          </a:xfrm>
          <a:prstGeom prst="rect">
            <a:avLst/>
          </a:prstGeom>
        </p:spPr>
        <p:txBody>
          <a:bodyPr lIns="0" tIns="0" rIns="0" bIns="0" anchor="ctr">
            <a:noAutofit/>
          </a:bodyPr>
          <a:lstStyle>
            <a:lvl1pPr marL="0" indent="0">
              <a:lnSpc>
                <a:spcPts val="1600"/>
              </a:lnSpc>
              <a:spcBef>
                <a:spcPts val="0"/>
              </a:spcBef>
              <a:buNone/>
              <a:defRPr sz="1500" baseline="0">
                <a:solidFill>
                  <a:schemeClr val="bg1"/>
                </a:solidFill>
                <a:latin typeface="Brevia Light" panose="020B0303030203060204" pitchFamily="34" charset="0"/>
              </a:defRPr>
            </a:lvl1pPr>
            <a:lvl2pPr marL="457200" indent="0">
              <a:buNone/>
              <a:defRPr sz="1600">
                <a:latin typeface="Brevia Light" panose="020B0303030203060204" pitchFamily="34" charset="0"/>
              </a:defRPr>
            </a:lvl2pPr>
            <a:lvl3pPr marL="914400" indent="0">
              <a:buNone/>
              <a:defRPr sz="1600">
                <a:latin typeface="Brevia Light" panose="020B0303030203060204" pitchFamily="34" charset="0"/>
              </a:defRPr>
            </a:lvl3pPr>
            <a:lvl4pPr marL="1371600" indent="0">
              <a:buNone/>
              <a:defRPr sz="1600">
                <a:latin typeface="Brevia Light" panose="020B0303030203060204" pitchFamily="34" charset="0"/>
              </a:defRPr>
            </a:lvl4pPr>
            <a:lvl5pPr marL="1828800" indent="0">
              <a:buNone/>
              <a:defRPr sz="1600">
                <a:latin typeface="Brevia Light" panose="020B0303030203060204" pitchFamily="34" charset="0"/>
              </a:defRPr>
            </a:lvl5pPr>
          </a:lstStyle>
          <a:p>
            <a:pPr lvl="0"/>
            <a:r>
              <a:rPr lang="de-AT"/>
              <a:t>Präsentation von Dietmar Wehinger</a:t>
            </a:r>
          </a:p>
        </p:txBody>
      </p:sp>
      <p:sp>
        <p:nvSpPr>
          <p:cNvPr id="7" name="Textplatzhalter 13">
            <a:extLst>
              <a:ext uri="{FF2B5EF4-FFF2-40B4-BE49-F238E27FC236}">
                <a16:creationId xmlns:a16="http://schemas.microsoft.com/office/drawing/2014/main" id="{075599A7-73F8-4086-89E9-B5BD69EB1EE7}"/>
              </a:ext>
            </a:extLst>
          </p:cNvPr>
          <p:cNvSpPr>
            <a:spLocks noGrp="1"/>
          </p:cNvSpPr>
          <p:nvPr>
            <p:ph type="body" sz="quarter" idx="15" hasCustomPrompt="1"/>
          </p:nvPr>
        </p:nvSpPr>
        <p:spPr>
          <a:xfrm>
            <a:off x="1980000" y="4541792"/>
            <a:ext cx="6486525" cy="390877"/>
          </a:xfrm>
          <a:prstGeom prst="rect">
            <a:avLst/>
          </a:prstGeom>
        </p:spPr>
        <p:txBody>
          <a:bodyPr lIns="0" tIns="0" rIns="0" bIns="0" anchor="ctr">
            <a:noAutofit/>
          </a:bodyPr>
          <a:lstStyle>
            <a:lvl1pPr marL="0" indent="0">
              <a:lnSpc>
                <a:spcPts val="1600"/>
              </a:lnSpc>
              <a:spcBef>
                <a:spcPts val="0"/>
              </a:spcBef>
              <a:buNone/>
              <a:defRPr sz="1500" baseline="0">
                <a:solidFill>
                  <a:schemeClr val="bg1"/>
                </a:solidFill>
                <a:latin typeface="Brevia Light" panose="020B0303030203060204" pitchFamily="34" charset="0"/>
              </a:defRPr>
            </a:lvl1pPr>
            <a:lvl2pPr marL="457200" indent="0">
              <a:buNone/>
              <a:defRPr sz="1600">
                <a:latin typeface="Brevia Light" panose="020B0303030203060204" pitchFamily="34" charset="0"/>
              </a:defRPr>
            </a:lvl2pPr>
            <a:lvl3pPr marL="914400" indent="0">
              <a:buNone/>
              <a:defRPr sz="1600">
                <a:latin typeface="Brevia Light" panose="020B0303030203060204" pitchFamily="34" charset="0"/>
              </a:defRPr>
            </a:lvl3pPr>
            <a:lvl4pPr marL="1371600" indent="0">
              <a:buNone/>
              <a:defRPr sz="1600">
                <a:latin typeface="Brevia Light" panose="020B0303030203060204" pitchFamily="34" charset="0"/>
              </a:defRPr>
            </a:lvl4pPr>
            <a:lvl5pPr marL="1828800" indent="0">
              <a:buNone/>
              <a:defRPr sz="1600">
                <a:latin typeface="Brevia Light" panose="020B0303030203060204" pitchFamily="34" charset="0"/>
              </a:defRPr>
            </a:lvl5pPr>
          </a:lstStyle>
          <a:p>
            <a:pPr lvl="0"/>
            <a:fld id="{2E42B86E-78CA-462B-AA7F-4258D78CC54E}" type="datetime1">
              <a:rPr lang="de-AT" smtClean="0"/>
              <a:t>28.08.2020</a:t>
            </a:fld>
            <a:endParaRPr lang="de-AT"/>
          </a:p>
        </p:txBody>
      </p:sp>
    </p:spTree>
    <p:extLst>
      <p:ext uri="{BB962C8B-B14F-4D97-AF65-F5344CB8AC3E}">
        <p14:creationId xmlns:p14="http://schemas.microsoft.com/office/powerpoint/2010/main" val="297320223"/>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A6969ED5-558F-4E3B-AA23-D2C1083866C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chteck 1">
            <a:extLst>
              <a:ext uri="{FF2B5EF4-FFF2-40B4-BE49-F238E27FC236}">
                <a16:creationId xmlns:a16="http://schemas.microsoft.com/office/drawing/2014/main" id="{E23360B2-2163-4AF4-9EDD-C342D1812916}"/>
              </a:ext>
            </a:extLst>
          </p:cNvPr>
          <p:cNvSpPr/>
          <p:nvPr userDrawn="1"/>
        </p:nvSpPr>
        <p:spPr>
          <a:xfrm>
            <a:off x="0" y="5961062"/>
            <a:ext cx="12192000" cy="896937"/>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 name="Inhaltsplatzhalter 3">
            <a:extLst>
              <a:ext uri="{FF2B5EF4-FFF2-40B4-BE49-F238E27FC236}">
                <a16:creationId xmlns:a16="http://schemas.microsoft.com/office/drawing/2014/main" id="{2DC84E20-C817-47FF-BD76-9C29FA67CAA6}"/>
              </a:ext>
            </a:extLst>
          </p:cNvPr>
          <p:cNvSpPr>
            <a:spLocks noGrp="1"/>
          </p:cNvSpPr>
          <p:nvPr>
            <p:ph sz="quarter" idx="10" hasCustomPrompt="1"/>
          </p:nvPr>
        </p:nvSpPr>
        <p:spPr>
          <a:xfrm>
            <a:off x="1980000" y="2687320"/>
            <a:ext cx="6554464" cy="1483359"/>
          </a:xfrm>
          <a:prstGeom prst="rect">
            <a:avLst/>
          </a:prstGeom>
        </p:spPr>
        <p:txBody>
          <a:bodyPr lIns="0" tIns="0" rIns="0" bIns="0" anchor="ctr"/>
          <a:lstStyle>
            <a:lvl1pPr marL="0" indent="0">
              <a:lnSpc>
                <a:spcPct val="70000"/>
              </a:lnSpc>
              <a:buNone/>
              <a:defRPr sz="2900" b="0" i="1">
                <a:solidFill>
                  <a:schemeClr val="bg1"/>
                </a:solidFill>
                <a:latin typeface="+mj-lt"/>
              </a:defRPr>
            </a:lvl1pPr>
            <a:lvl2pPr>
              <a:defRPr sz="1200"/>
            </a:lvl2pPr>
            <a:lvl3pPr>
              <a:defRPr sz="1100"/>
            </a:lvl3pPr>
            <a:lvl4pPr>
              <a:defRPr sz="1050"/>
            </a:lvl4pPr>
            <a:lvl5pPr>
              <a:defRPr sz="1050"/>
            </a:lvl5pPr>
          </a:lstStyle>
          <a:p>
            <a:pPr lvl="0"/>
            <a:r>
              <a:rPr lang="de-DE"/>
              <a:t>Das Unternehmen</a:t>
            </a:r>
            <a:endParaRPr lang="de-AT"/>
          </a:p>
        </p:txBody>
      </p:sp>
      <p:sp>
        <p:nvSpPr>
          <p:cNvPr id="9" name="Fußzeilenplatzhalter 4">
            <a:extLst>
              <a:ext uri="{FF2B5EF4-FFF2-40B4-BE49-F238E27FC236}">
                <a16:creationId xmlns:a16="http://schemas.microsoft.com/office/drawing/2014/main" id="{CEFFC4CE-FE40-4558-896E-7AF88942FF7C}"/>
              </a:ext>
            </a:extLst>
          </p:cNvPr>
          <p:cNvSpPr>
            <a:spLocks noGrp="1"/>
          </p:cNvSpPr>
          <p:nvPr>
            <p:ph type="ftr" sz="quarter" idx="13"/>
          </p:nvPr>
        </p:nvSpPr>
        <p:spPr>
          <a:xfrm>
            <a:off x="4038600" y="5960853"/>
            <a:ext cx="4114800" cy="531736"/>
          </a:xfrm>
        </p:spPr>
        <p:txBody>
          <a:bodyPr bIns="0" anchor="b"/>
          <a:lstStyle>
            <a:lvl1pPr>
              <a:defRPr sz="800">
                <a:solidFill>
                  <a:srgbClr val="585857"/>
                </a:solidFill>
              </a:defRPr>
            </a:lvl1pPr>
          </a:lstStyle>
          <a:p>
            <a:r>
              <a:rPr lang="de-AT"/>
              <a:t>www.ace.at</a:t>
            </a:r>
          </a:p>
        </p:txBody>
      </p:sp>
      <p:pic>
        <p:nvPicPr>
          <p:cNvPr id="12" name="Grafik 11">
            <a:extLst>
              <a:ext uri="{FF2B5EF4-FFF2-40B4-BE49-F238E27FC236}">
                <a16:creationId xmlns:a16="http://schemas.microsoft.com/office/drawing/2014/main" id="{5B5329DF-F38D-44EE-93F2-19C20E762A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0397" y="6326051"/>
            <a:ext cx="532920" cy="166537"/>
          </a:xfrm>
          <a:prstGeom prst="rect">
            <a:avLst/>
          </a:prstGeom>
        </p:spPr>
      </p:pic>
      <p:sp>
        <p:nvSpPr>
          <p:cNvPr id="11" name="Foliennummernplatzhalter 5">
            <a:extLst>
              <a:ext uri="{FF2B5EF4-FFF2-40B4-BE49-F238E27FC236}">
                <a16:creationId xmlns:a16="http://schemas.microsoft.com/office/drawing/2014/main" id="{630BB008-CF28-4A3F-BC65-72CB07A5D09E}"/>
              </a:ext>
            </a:extLst>
          </p:cNvPr>
          <p:cNvSpPr>
            <a:spLocks noGrp="1"/>
          </p:cNvSpPr>
          <p:nvPr>
            <p:ph type="sldNum" sz="quarter" idx="12"/>
          </p:nvPr>
        </p:nvSpPr>
        <p:spPr>
          <a:xfrm>
            <a:off x="9041916" y="5960852"/>
            <a:ext cx="2743200" cy="531736"/>
          </a:xfrm>
        </p:spPr>
        <p:txBody>
          <a:bodyPr bIns="0" anchor="b" anchorCtr="0"/>
          <a:lstStyle>
            <a:lvl1pPr>
              <a:defRPr b="0" i="1">
                <a:solidFill>
                  <a:srgbClr val="585857"/>
                </a:solidFill>
              </a:defRPr>
            </a:lvl1pPr>
          </a:lstStyle>
          <a:p>
            <a:r>
              <a:rPr lang="de-AT"/>
              <a:t>[</a:t>
            </a:r>
            <a:fld id="{96F4C522-10FB-4750-AA63-892EC5B04989}" type="slidenum">
              <a:rPr lang="de-AT" smtClean="0"/>
              <a:pPr/>
              <a:t>‹#›</a:t>
            </a:fld>
            <a:r>
              <a:rPr lang="de-AT"/>
              <a:t>]</a:t>
            </a:r>
          </a:p>
        </p:txBody>
      </p:sp>
      <p:sp>
        <p:nvSpPr>
          <p:cNvPr id="14" name="Textplatzhalter 9">
            <a:extLst>
              <a:ext uri="{FF2B5EF4-FFF2-40B4-BE49-F238E27FC236}">
                <a16:creationId xmlns:a16="http://schemas.microsoft.com/office/drawing/2014/main" id="{49EE3B20-7A80-4A59-ABC0-246AD1FD4C65}"/>
              </a:ext>
            </a:extLst>
          </p:cNvPr>
          <p:cNvSpPr>
            <a:spLocks noGrp="1"/>
          </p:cNvSpPr>
          <p:nvPr>
            <p:ph type="body" sz="quarter" idx="14" hasCustomPrompt="1"/>
          </p:nvPr>
        </p:nvSpPr>
        <p:spPr>
          <a:xfrm>
            <a:off x="990000" y="990000"/>
            <a:ext cx="4382489" cy="673100"/>
          </a:xfrm>
          <a:prstGeom prst="rect">
            <a:avLst/>
          </a:prstGeom>
        </p:spPr>
        <p:txBody>
          <a:bodyPr lIns="0" tIns="0" rIns="0" bIns="0"/>
          <a:lstStyle>
            <a:lvl1pPr marL="0" indent="0">
              <a:buNone/>
              <a:defRPr sz="2900" b="0" i="1">
                <a:solidFill>
                  <a:srgbClr val="005887"/>
                </a:solidFill>
                <a:latin typeface="+mj-lt"/>
              </a:defRPr>
            </a:lvl1pPr>
          </a:lstStyle>
          <a:p>
            <a:pPr lvl="0"/>
            <a:r>
              <a:rPr lang="de-AT"/>
              <a:t>01</a:t>
            </a:r>
          </a:p>
        </p:txBody>
      </p:sp>
    </p:spTree>
    <p:extLst>
      <p:ext uri="{BB962C8B-B14F-4D97-AF65-F5344CB8AC3E}">
        <p14:creationId xmlns:p14="http://schemas.microsoft.com/office/powerpoint/2010/main" val="3579323765"/>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4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400"/>
                        <p:tgtEl>
                          <p:spTgt spid="4"/>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DF0D3CE7-B674-4B29-A542-C829DCAADB0A}"/>
              </a:ext>
            </a:extLst>
          </p:cNvPr>
          <p:cNvSpPr/>
          <p:nvPr userDrawn="1"/>
        </p:nvSpPr>
        <p:spPr>
          <a:xfrm>
            <a:off x="0" y="5961062"/>
            <a:ext cx="12192000" cy="896937"/>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Textplatzhalter 9">
            <a:extLst>
              <a:ext uri="{FF2B5EF4-FFF2-40B4-BE49-F238E27FC236}">
                <a16:creationId xmlns:a16="http://schemas.microsoft.com/office/drawing/2014/main" id="{9994E52E-2AD3-4A5F-9B33-221A1534527B}"/>
              </a:ext>
            </a:extLst>
          </p:cNvPr>
          <p:cNvSpPr>
            <a:spLocks noGrp="1"/>
          </p:cNvSpPr>
          <p:nvPr>
            <p:ph type="body" sz="quarter" idx="13" hasCustomPrompt="1"/>
          </p:nvPr>
        </p:nvSpPr>
        <p:spPr>
          <a:xfrm>
            <a:off x="990000" y="990000"/>
            <a:ext cx="4382489" cy="673100"/>
          </a:xfrm>
          <a:prstGeom prst="rect">
            <a:avLst/>
          </a:prstGeom>
        </p:spPr>
        <p:txBody>
          <a:bodyPr lIns="0" tIns="0" rIns="0" bIns="0"/>
          <a:lstStyle>
            <a:lvl1pPr marL="0" indent="0">
              <a:buNone/>
              <a:defRPr sz="2900" b="0" i="1">
                <a:solidFill>
                  <a:srgbClr val="005887"/>
                </a:solidFill>
                <a:latin typeface="+mj-lt"/>
              </a:defRPr>
            </a:lvl1pPr>
          </a:lstStyle>
          <a:p>
            <a:pPr lvl="0"/>
            <a:r>
              <a:rPr lang="de-AT"/>
              <a:t>Fokussiert seit 1998</a:t>
            </a:r>
          </a:p>
        </p:txBody>
      </p:sp>
      <p:sp>
        <p:nvSpPr>
          <p:cNvPr id="12" name="Bildplatzhalter 11">
            <a:extLst>
              <a:ext uri="{FF2B5EF4-FFF2-40B4-BE49-F238E27FC236}">
                <a16:creationId xmlns:a16="http://schemas.microsoft.com/office/drawing/2014/main" id="{A005AA3F-D5A3-4023-BF98-0A7DFE9C69E7}"/>
              </a:ext>
            </a:extLst>
          </p:cNvPr>
          <p:cNvSpPr>
            <a:spLocks noGrp="1"/>
          </p:cNvSpPr>
          <p:nvPr>
            <p:ph type="pic" sz="quarter" idx="14"/>
          </p:nvPr>
        </p:nvSpPr>
        <p:spPr>
          <a:xfrm>
            <a:off x="8153400" y="0"/>
            <a:ext cx="4038600" cy="5961063"/>
          </a:xfrm>
          <a:prstGeom prst="rect">
            <a:avLst/>
          </a:prstGeom>
        </p:spPr>
        <p:txBody>
          <a:bodyPr/>
          <a:lstStyle>
            <a:lvl1pPr marL="0" indent="0">
              <a:buNone/>
              <a:defRPr/>
            </a:lvl1pPr>
          </a:lstStyle>
          <a:p>
            <a:endParaRPr lang="de-AT"/>
          </a:p>
        </p:txBody>
      </p:sp>
      <p:sp>
        <p:nvSpPr>
          <p:cNvPr id="17" name="Textplatzhalter 16">
            <a:extLst>
              <a:ext uri="{FF2B5EF4-FFF2-40B4-BE49-F238E27FC236}">
                <a16:creationId xmlns:a16="http://schemas.microsoft.com/office/drawing/2014/main" id="{4874F1BB-1AAC-4D31-A658-E63EC0E0C3FE}"/>
              </a:ext>
            </a:extLst>
          </p:cNvPr>
          <p:cNvSpPr>
            <a:spLocks noGrp="1"/>
          </p:cNvSpPr>
          <p:nvPr>
            <p:ph type="body" sz="quarter" idx="15" hasCustomPrompt="1"/>
          </p:nvPr>
        </p:nvSpPr>
        <p:spPr>
          <a:xfrm>
            <a:off x="1980000" y="2383366"/>
            <a:ext cx="4114800" cy="2091267"/>
          </a:xfrm>
          <a:prstGeom prst="rect">
            <a:avLst/>
          </a:prstGeom>
        </p:spPr>
        <p:txBody>
          <a:bodyPr lIns="0" tIns="0" rIns="0" bIns="0" anchor="ctr"/>
          <a:lstStyle>
            <a:lvl1pPr marL="0" indent="0">
              <a:lnSpc>
                <a:spcPts val="1600"/>
              </a:lnSpc>
              <a:buNone/>
              <a:defRPr sz="1500" i="1">
                <a:solidFill>
                  <a:srgbClr val="585857"/>
                </a:solidFill>
                <a:latin typeface="+mn-lt"/>
              </a:defRPr>
            </a:lvl1pPr>
          </a:lstStyle>
          <a:p>
            <a:pPr lvl="0"/>
            <a:r>
              <a:rPr lang="de-DE"/>
              <a:t>Die </a:t>
            </a:r>
            <a:r>
              <a:rPr lang="de-DE" err="1"/>
              <a:t>ace</a:t>
            </a:r>
            <a:r>
              <a:rPr lang="de-DE"/>
              <a:t> Neue Informationstechnologien GmbH mit Firmensitz in Wien wurde 1998   als Nachfolger der </a:t>
            </a:r>
            <a:r>
              <a:rPr lang="de-DE" err="1"/>
              <a:t>ace</a:t>
            </a:r>
            <a:r>
              <a:rPr lang="de-DE"/>
              <a:t> Beratungs- und Entwicklungs-GmbH gegründet.</a:t>
            </a:r>
            <a:endParaRPr lang="de-AT"/>
          </a:p>
        </p:txBody>
      </p:sp>
      <p:sp>
        <p:nvSpPr>
          <p:cNvPr id="18" name="Fußzeilenplatzhalter 4">
            <a:extLst>
              <a:ext uri="{FF2B5EF4-FFF2-40B4-BE49-F238E27FC236}">
                <a16:creationId xmlns:a16="http://schemas.microsoft.com/office/drawing/2014/main" id="{FE2F50C2-D361-4129-9984-72291EF2B3C2}"/>
              </a:ext>
            </a:extLst>
          </p:cNvPr>
          <p:cNvSpPr>
            <a:spLocks noGrp="1"/>
          </p:cNvSpPr>
          <p:nvPr>
            <p:ph type="ftr" sz="quarter" idx="16"/>
          </p:nvPr>
        </p:nvSpPr>
        <p:spPr>
          <a:xfrm>
            <a:off x="4038600" y="5960853"/>
            <a:ext cx="4114800" cy="531736"/>
          </a:xfrm>
        </p:spPr>
        <p:txBody>
          <a:bodyPr bIns="0" anchor="b"/>
          <a:lstStyle>
            <a:lvl1pPr>
              <a:defRPr sz="800">
                <a:solidFill>
                  <a:srgbClr val="585857"/>
                </a:solidFill>
              </a:defRPr>
            </a:lvl1pPr>
          </a:lstStyle>
          <a:p>
            <a:r>
              <a:rPr lang="de-AT"/>
              <a:t>www.ace.at</a:t>
            </a:r>
          </a:p>
        </p:txBody>
      </p:sp>
      <p:pic>
        <p:nvPicPr>
          <p:cNvPr id="19" name="Grafik 18">
            <a:extLst>
              <a:ext uri="{FF2B5EF4-FFF2-40B4-BE49-F238E27FC236}">
                <a16:creationId xmlns:a16="http://schemas.microsoft.com/office/drawing/2014/main" id="{6C456D8B-837B-457F-A3B1-61E3CC3998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397" y="6326051"/>
            <a:ext cx="532920" cy="166537"/>
          </a:xfrm>
          <a:prstGeom prst="rect">
            <a:avLst/>
          </a:prstGeom>
        </p:spPr>
      </p:pic>
      <p:sp>
        <p:nvSpPr>
          <p:cNvPr id="20" name="Foliennummernplatzhalter 5">
            <a:extLst>
              <a:ext uri="{FF2B5EF4-FFF2-40B4-BE49-F238E27FC236}">
                <a16:creationId xmlns:a16="http://schemas.microsoft.com/office/drawing/2014/main" id="{5DECCC7D-88AF-48CD-B052-E81059346774}"/>
              </a:ext>
            </a:extLst>
          </p:cNvPr>
          <p:cNvSpPr>
            <a:spLocks noGrp="1"/>
          </p:cNvSpPr>
          <p:nvPr>
            <p:ph type="sldNum" sz="quarter" idx="12"/>
          </p:nvPr>
        </p:nvSpPr>
        <p:spPr>
          <a:xfrm>
            <a:off x="9041916" y="5960852"/>
            <a:ext cx="2743200" cy="531736"/>
          </a:xfrm>
        </p:spPr>
        <p:txBody>
          <a:bodyPr bIns="0" anchor="b" anchorCtr="0"/>
          <a:lstStyle>
            <a:lvl1pPr>
              <a:defRPr b="0" i="1">
                <a:solidFill>
                  <a:srgbClr val="585857"/>
                </a:solidFill>
              </a:defRPr>
            </a:lvl1pPr>
          </a:lstStyle>
          <a:p>
            <a:r>
              <a:rPr lang="de-AT"/>
              <a:t>[</a:t>
            </a:r>
            <a:fld id="{96F4C522-10FB-4750-AA63-892EC5B04989}" type="slidenum">
              <a:rPr lang="de-AT" smtClean="0"/>
              <a:pPr/>
              <a:t>‹#›</a:t>
            </a:fld>
            <a:r>
              <a:rPr lang="de-AT"/>
              <a:t>]</a:t>
            </a:r>
          </a:p>
        </p:txBody>
      </p:sp>
    </p:spTree>
    <p:extLst>
      <p:ext uri="{BB962C8B-B14F-4D97-AF65-F5344CB8AC3E}">
        <p14:creationId xmlns:p14="http://schemas.microsoft.com/office/powerpoint/2010/main" val="1741617525"/>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700"/>
                                        <p:tgtEl>
                                          <p:spTgt spid="17">
                                            <p:txEl>
                                              <p:pRg st="0" end="0"/>
                                            </p:txEl>
                                          </p:spTgt>
                                        </p:tgtEl>
                                      </p:cBhvr>
                                    </p:animEffect>
                                    <p:anim calcmode="lin" valueType="num">
                                      <p:cBhvr>
                                        <p:cTn id="8" dur="7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700" fill="hold"/>
                                        <p:tgtEl>
                                          <p:spTgt spid="17">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nodePh="1">
                                  <p:stCondLst>
                                    <p:cond delay="0"/>
                                  </p:stCondLst>
                                  <p:endCondLst>
                                    <p:cond evt="begin" delay="0">
                                      <p:tn val="10"/>
                                    </p:cond>
                                  </p:endCondLst>
                                  <p:childTnLst>
                                    <p:set>
                                      <p:cBhvr>
                                        <p:cTn id="11" dur="1" fill="hold">
                                          <p:stCondLst>
                                            <p:cond delay="0"/>
                                          </p:stCondLst>
                                        </p:cTn>
                                        <p:tgtEl>
                                          <p:spTgt spid="12"/>
                                        </p:tgtEl>
                                        <p:attrNameLst>
                                          <p:attrName>style.visibility</p:attrName>
                                        </p:attrNameLst>
                                      </p:cBhvr>
                                      <p:to>
                                        <p:strVal val="visible"/>
                                      </p:to>
                                    </p:set>
                                    <p:animEffect transition="in" filter="fade">
                                      <p:cBhvr>
                                        <p:cTn id="12" dur="700"/>
                                        <p:tgtEl>
                                          <p:spTgt spid="12"/>
                                        </p:tgtEl>
                                      </p:cBhvr>
                                    </p:animEffect>
                                    <p:anim calcmode="lin" valueType="num">
                                      <p:cBhvr>
                                        <p:cTn id="13" dur="700" fill="hold"/>
                                        <p:tgtEl>
                                          <p:spTgt spid="12"/>
                                        </p:tgtEl>
                                        <p:attrNameLst>
                                          <p:attrName>ppt_x</p:attrName>
                                        </p:attrNameLst>
                                      </p:cBhvr>
                                      <p:tavLst>
                                        <p:tav tm="0">
                                          <p:val>
                                            <p:strVal val="#ppt_x"/>
                                          </p:val>
                                        </p:tav>
                                        <p:tav tm="100000">
                                          <p:val>
                                            <p:strVal val="#ppt_x"/>
                                          </p:val>
                                        </p:tav>
                                      </p:tavLst>
                                    </p:anim>
                                    <p:anim calcmode="lin" valueType="num">
                                      <p:cBhvr>
                                        <p:cTn id="14" dur="7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build="p">
        <p:tmplLst>
          <p:tmpl lvl="1">
            <p:tnLst>
              <p:par>
                <p:cTn presetID="42"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700"/>
                        <p:tgtEl>
                          <p:spTgt spid="17"/>
                        </p:tgtEl>
                      </p:cBhvr>
                    </p:animEffect>
                    <p:anim calcmode="lin" valueType="num">
                      <p:cBhvr>
                        <p:cTn dur="700" fill="hold"/>
                        <p:tgtEl>
                          <p:spTgt spid="17"/>
                        </p:tgtEl>
                        <p:attrNameLst>
                          <p:attrName>ppt_x</p:attrName>
                        </p:attrNameLst>
                      </p:cBhvr>
                      <p:tavLst>
                        <p:tav tm="0">
                          <p:val>
                            <p:strVal val="#ppt_x"/>
                          </p:val>
                        </p:tav>
                        <p:tav tm="100000">
                          <p:val>
                            <p:strVal val="#ppt_x"/>
                          </p:val>
                        </p:tav>
                      </p:tavLst>
                    </p:anim>
                    <p:anim calcmode="lin" valueType="num">
                      <p:cBhvr>
                        <p:cTn dur="700" fill="hold"/>
                        <p:tgtEl>
                          <p:spTgt spid="1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Abschnitts-&#10;überschrift">
    <p:spTree>
      <p:nvGrpSpPr>
        <p:cNvPr id="1" name=""/>
        <p:cNvGrpSpPr/>
        <p:nvPr/>
      </p:nvGrpSpPr>
      <p:grpSpPr>
        <a:xfrm>
          <a:off x="0" y="0"/>
          <a:ext cx="0" cy="0"/>
          <a:chOff x="0" y="0"/>
          <a:chExt cx="0" cy="0"/>
        </a:xfrm>
      </p:grpSpPr>
      <p:sp>
        <p:nvSpPr>
          <p:cNvPr id="21" name="Textplatzhalter 16">
            <a:extLst>
              <a:ext uri="{FF2B5EF4-FFF2-40B4-BE49-F238E27FC236}">
                <a16:creationId xmlns:a16="http://schemas.microsoft.com/office/drawing/2014/main" id="{969F4944-6912-4D13-BFC3-3D222365CB58}"/>
              </a:ext>
            </a:extLst>
          </p:cNvPr>
          <p:cNvSpPr>
            <a:spLocks noGrp="1"/>
          </p:cNvSpPr>
          <p:nvPr>
            <p:ph type="body" sz="quarter" idx="15" hasCustomPrompt="1"/>
          </p:nvPr>
        </p:nvSpPr>
        <p:spPr>
          <a:xfrm>
            <a:off x="1980000" y="2383366"/>
            <a:ext cx="4114800" cy="2091267"/>
          </a:xfrm>
          <a:prstGeom prst="rect">
            <a:avLst/>
          </a:prstGeom>
        </p:spPr>
        <p:txBody>
          <a:bodyPr lIns="0" tIns="0" rIns="0" bIns="0" anchor="ctr"/>
          <a:lstStyle>
            <a:lvl1pPr marL="0" indent="0">
              <a:lnSpc>
                <a:spcPts val="1600"/>
              </a:lnSpc>
              <a:buNone/>
              <a:defRPr sz="1500" i="1">
                <a:solidFill>
                  <a:srgbClr val="585857"/>
                </a:solidFill>
                <a:latin typeface="+mn-lt"/>
              </a:defRPr>
            </a:lvl1pPr>
          </a:lstStyle>
          <a:p>
            <a:pPr lvl="0"/>
            <a:r>
              <a:rPr lang="de-DE"/>
              <a:t>Die </a:t>
            </a:r>
            <a:r>
              <a:rPr lang="de-DE" err="1"/>
              <a:t>ace</a:t>
            </a:r>
            <a:r>
              <a:rPr lang="de-DE"/>
              <a:t> Neue Informationstechnologien GmbH mit Firmensitz in Wien wurde 1998 als Nachfolger der </a:t>
            </a:r>
            <a:r>
              <a:rPr lang="de-DE" err="1"/>
              <a:t>ace</a:t>
            </a:r>
            <a:r>
              <a:rPr lang="de-DE"/>
              <a:t> Beratungs- und Entwicklungs-GmbH gegründet.</a:t>
            </a:r>
            <a:endParaRPr lang="de-AT"/>
          </a:p>
        </p:txBody>
      </p:sp>
      <p:sp>
        <p:nvSpPr>
          <p:cNvPr id="15" name="Rechteck 14">
            <a:extLst>
              <a:ext uri="{FF2B5EF4-FFF2-40B4-BE49-F238E27FC236}">
                <a16:creationId xmlns:a16="http://schemas.microsoft.com/office/drawing/2014/main" id="{DF0D3CE7-B674-4B29-A542-C829DCAADB0A}"/>
              </a:ext>
            </a:extLst>
          </p:cNvPr>
          <p:cNvSpPr/>
          <p:nvPr userDrawn="1"/>
        </p:nvSpPr>
        <p:spPr>
          <a:xfrm>
            <a:off x="0" y="5961062"/>
            <a:ext cx="12192000" cy="896937"/>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Bildplatzhalter 11">
            <a:extLst>
              <a:ext uri="{FF2B5EF4-FFF2-40B4-BE49-F238E27FC236}">
                <a16:creationId xmlns:a16="http://schemas.microsoft.com/office/drawing/2014/main" id="{A005AA3F-D5A3-4023-BF98-0A7DFE9C69E7}"/>
              </a:ext>
            </a:extLst>
          </p:cNvPr>
          <p:cNvSpPr>
            <a:spLocks noGrp="1"/>
          </p:cNvSpPr>
          <p:nvPr>
            <p:ph type="pic" sz="quarter" idx="14"/>
          </p:nvPr>
        </p:nvSpPr>
        <p:spPr>
          <a:xfrm>
            <a:off x="8153400" y="0"/>
            <a:ext cx="4038600" cy="5961063"/>
          </a:xfrm>
          <a:prstGeom prst="rect">
            <a:avLst/>
          </a:prstGeom>
        </p:spPr>
        <p:txBody>
          <a:bodyPr/>
          <a:lstStyle>
            <a:lvl1pPr marL="0" indent="0">
              <a:buNone/>
              <a:defRPr/>
            </a:lvl1pPr>
          </a:lstStyle>
          <a:p>
            <a:endParaRPr lang="de-AT"/>
          </a:p>
        </p:txBody>
      </p:sp>
      <p:sp>
        <p:nvSpPr>
          <p:cNvPr id="4" name="Bildplatzhalter 3">
            <a:extLst>
              <a:ext uri="{FF2B5EF4-FFF2-40B4-BE49-F238E27FC236}">
                <a16:creationId xmlns:a16="http://schemas.microsoft.com/office/drawing/2014/main" id="{5C308AC7-137A-4BDD-BDF3-95883FBD6084}"/>
              </a:ext>
            </a:extLst>
          </p:cNvPr>
          <p:cNvSpPr>
            <a:spLocks noGrp="1"/>
          </p:cNvSpPr>
          <p:nvPr>
            <p:ph type="pic" sz="quarter" idx="16"/>
          </p:nvPr>
        </p:nvSpPr>
        <p:spPr>
          <a:xfrm>
            <a:off x="1980000" y="4158000"/>
            <a:ext cx="1800000" cy="896937"/>
          </a:xfrm>
          <a:prstGeom prst="rect">
            <a:avLst/>
          </a:prstGeom>
        </p:spPr>
        <p:txBody>
          <a:bodyPr/>
          <a:lstStyle>
            <a:lvl1pPr marL="0" indent="0">
              <a:buNone/>
              <a:defRPr sz="1200"/>
            </a:lvl1pPr>
          </a:lstStyle>
          <a:p>
            <a:endParaRPr lang="de-AT"/>
          </a:p>
        </p:txBody>
      </p:sp>
      <p:sp>
        <p:nvSpPr>
          <p:cNvPr id="8" name="Textplatzhalter 7">
            <a:extLst>
              <a:ext uri="{FF2B5EF4-FFF2-40B4-BE49-F238E27FC236}">
                <a16:creationId xmlns:a16="http://schemas.microsoft.com/office/drawing/2014/main" id="{5F7BA1EA-FFB6-4479-8E89-37C3BC44A4E8}"/>
              </a:ext>
            </a:extLst>
          </p:cNvPr>
          <p:cNvSpPr>
            <a:spLocks noGrp="1"/>
          </p:cNvSpPr>
          <p:nvPr>
            <p:ph type="body" sz="quarter" idx="17"/>
          </p:nvPr>
        </p:nvSpPr>
        <p:spPr>
          <a:xfrm>
            <a:off x="3960000" y="4158000"/>
            <a:ext cx="1800000" cy="896937"/>
          </a:xfrm>
          <a:prstGeom prst="rect">
            <a:avLst/>
          </a:prstGeom>
        </p:spPr>
        <p:txBody>
          <a:bodyPr lIns="0" tIns="0" rIns="0" bIns="0" anchor="b"/>
          <a:lstStyle>
            <a:lvl1pPr marL="0" indent="0" algn="r">
              <a:buNone/>
              <a:defRPr sz="1500" i="1">
                <a:solidFill>
                  <a:srgbClr val="005887"/>
                </a:solidFill>
              </a:defRPr>
            </a:lvl1pPr>
          </a:lstStyle>
          <a:p>
            <a:pPr lvl="0"/>
            <a:endParaRPr lang="de-AT" sz="1500"/>
          </a:p>
          <a:p>
            <a:pPr lvl="0"/>
            <a:r>
              <a:rPr lang="de-AT" sz="1500"/>
              <a:t>www.xfound.eu</a:t>
            </a:r>
          </a:p>
        </p:txBody>
      </p:sp>
      <p:sp>
        <p:nvSpPr>
          <p:cNvPr id="13" name="Fußzeilenplatzhalter 4">
            <a:extLst>
              <a:ext uri="{FF2B5EF4-FFF2-40B4-BE49-F238E27FC236}">
                <a16:creationId xmlns:a16="http://schemas.microsoft.com/office/drawing/2014/main" id="{C2AB2129-2935-4E6F-B7A1-AC0AD8B69A05}"/>
              </a:ext>
            </a:extLst>
          </p:cNvPr>
          <p:cNvSpPr>
            <a:spLocks noGrp="1"/>
          </p:cNvSpPr>
          <p:nvPr>
            <p:ph type="ftr" sz="quarter" idx="18"/>
          </p:nvPr>
        </p:nvSpPr>
        <p:spPr>
          <a:xfrm>
            <a:off x="4038600" y="5960853"/>
            <a:ext cx="4114800" cy="531736"/>
          </a:xfrm>
        </p:spPr>
        <p:txBody>
          <a:bodyPr bIns="0" anchor="b"/>
          <a:lstStyle>
            <a:lvl1pPr>
              <a:defRPr sz="800">
                <a:solidFill>
                  <a:srgbClr val="585857"/>
                </a:solidFill>
              </a:defRPr>
            </a:lvl1pPr>
          </a:lstStyle>
          <a:p>
            <a:r>
              <a:rPr lang="de-AT"/>
              <a:t>www.ace.at</a:t>
            </a:r>
          </a:p>
        </p:txBody>
      </p:sp>
      <p:pic>
        <p:nvPicPr>
          <p:cNvPr id="16" name="Grafik 15">
            <a:extLst>
              <a:ext uri="{FF2B5EF4-FFF2-40B4-BE49-F238E27FC236}">
                <a16:creationId xmlns:a16="http://schemas.microsoft.com/office/drawing/2014/main" id="{F90452E3-8D31-48F2-A2BE-F9667CD12F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397" y="6326051"/>
            <a:ext cx="532920" cy="166537"/>
          </a:xfrm>
          <a:prstGeom prst="rect">
            <a:avLst/>
          </a:prstGeom>
        </p:spPr>
      </p:pic>
      <p:sp>
        <p:nvSpPr>
          <p:cNvPr id="18" name="Foliennummernplatzhalter 5">
            <a:extLst>
              <a:ext uri="{FF2B5EF4-FFF2-40B4-BE49-F238E27FC236}">
                <a16:creationId xmlns:a16="http://schemas.microsoft.com/office/drawing/2014/main" id="{EA3F029E-0758-4CC6-84A2-E5CC6672BF98}"/>
              </a:ext>
            </a:extLst>
          </p:cNvPr>
          <p:cNvSpPr>
            <a:spLocks noGrp="1"/>
          </p:cNvSpPr>
          <p:nvPr>
            <p:ph type="sldNum" sz="quarter" idx="12"/>
          </p:nvPr>
        </p:nvSpPr>
        <p:spPr>
          <a:xfrm>
            <a:off x="9041916" y="5960852"/>
            <a:ext cx="2743200" cy="531736"/>
          </a:xfrm>
        </p:spPr>
        <p:txBody>
          <a:bodyPr bIns="0" anchor="b" anchorCtr="0"/>
          <a:lstStyle>
            <a:lvl1pPr>
              <a:defRPr b="0" i="1">
                <a:solidFill>
                  <a:srgbClr val="585857"/>
                </a:solidFill>
              </a:defRPr>
            </a:lvl1pPr>
          </a:lstStyle>
          <a:p>
            <a:r>
              <a:rPr lang="de-AT"/>
              <a:t>[</a:t>
            </a:r>
            <a:fld id="{96F4C522-10FB-4750-AA63-892EC5B04989}" type="slidenum">
              <a:rPr lang="de-AT" smtClean="0"/>
              <a:pPr/>
              <a:t>‹#›</a:t>
            </a:fld>
            <a:r>
              <a:rPr lang="de-AT"/>
              <a:t>]</a:t>
            </a:r>
          </a:p>
        </p:txBody>
      </p:sp>
      <p:sp>
        <p:nvSpPr>
          <p:cNvPr id="20" name="Textplatzhalter 9">
            <a:extLst>
              <a:ext uri="{FF2B5EF4-FFF2-40B4-BE49-F238E27FC236}">
                <a16:creationId xmlns:a16="http://schemas.microsoft.com/office/drawing/2014/main" id="{21EC83AF-9A2C-4B9A-AEE9-2793195A8D89}"/>
              </a:ext>
            </a:extLst>
          </p:cNvPr>
          <p:cNvSpPr>
            <a:spLocks noGrp="1"/>
          </p:cNvSpPr>
          <p:nvPr>
            <p:ph type="body" sz="quarter" idx="13" hasCustomPrompt="1"/>
          </p:nvPr>
        </p:nvSpPr>
        <p:spPr>
          <a:xfrm>
            <a:off x="990000" y="990000"/>
            <a:ext cx="4382489" cy="673100"/>
          </a:xfrm>
          <a:prstGeom prst="rect">
            <a:avLst/>
          </a:prstGeom>
        </p:spPr>
        <p:txBody>
          <a:bodyPr lIns="0" tIns="0" rIns="0" bIns="0"/>
          <a:lstStyle>
            <a:lvl1pPr marL="0" indent="0">
              <a:buNone/>
              <a:defRPr sz="2900" b="0" i="1">
                <a:solidFill>
                  <a:srgbClr val="005887"/>
                </a:solidFill>
                <a:latin typeface="+mj-lt"/>
              </a:defRPr>
            </a:lvl1pPr>
          </a:lstStyle>
          <a:p>
            <a:pPr lvl="0"/>
            <a:r>
              <a:rPr lang="de-AT"/>
              <a:t>Fokussiert seit 1998</a:t>
            </a:r>
          </a:p>
        </p:txBody>
      </p:sp>
      <p:sp>
        <p:nvSpPr>
          <p:cNvPr id="5" name="Fußzeilenplatzhalter 4">
            <a:extLst>
              <a:ext uri="{FF2B5EF4-FFF2-40B4-BE49-F238E27FC236}">
                <a16:creationId xmlns:a16="http://schemas.microsoft.com/office/drawing/2014/main" id="{63D47C0A-F385-36EF-BD4E-CA2EA187EF0D}"/>
              </a:ext>
            </a:extLst>
          </p:cNvPr>
          <p:cNvSpPr txBox="1">
            <a:spLocks/>
          </p:cNvSpPr>
          <p:nvPr userDrawn="1"/>
        </p:nvSpPr>
        <p:spPr>
          <a:xfrm>
            <a:off x="4038600" y="5960852"/>
            <a:ext cx="4114800" cy="531736"/>
          </a:xfrm>
          <a:prstGeom prst="rect">
            <a:avLst/>
          </a:prstGeom>
        </p:spPr>
        <p:txBody>
          <a:bodyPr vert="horz" lIns="91440" tIns="45720" rIns="91440" bIns="0" rtlCol="0" anchor="b"/>
          <a:lstStyle>
            <a:defPPr>
              <a:defRPr lang="de-DE"/>
            </a:defPPr>
            <a:lvl1pPr marL="0" algn="ctr" defTabSz="914400" rtl="0" eaLnBrk="1" latinLnBrk="0" hangingPunct="1">
              <a:defRPr sz="800" kern="1200">
                <a:solidFill>
                  <a:srgbClr val="5858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AT"/>
              <a:t>www.ace.at</a:t>
            </a:r>
          </a:p>
        </p:txBody>
      </p:sp>
      <p:pic>
        <p:nvPicPr>
          <p:cNvPr id="6" name="Grafik 5">
            <a:extLst>
              <a:ext uri="{FF2B5EF4-FFF2-40B4-BE49-F238E27FC236}">
                <a16:creationId xmlns:a16="http://schemas.microsoft.com/office/drawing/2014/main" id="{94AE4A61-1C23-6FF9-15AB-67105BD4AA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397" y="6326050"/>
            <a:ext cx="532920" cy="166537"/>
          </a:xfrm>
          <a:prstGeom prst="rect">
            <a:avLst/>
          </a:prstGeom>
        </p:spPr>
      </p:pic>
    </p:spTree>
    <p:extLst>
      <p:ext uri="{BB962C8B-B14F-4D97-AF65-F5344CB8AC3E}">
        <p14:creationId xmlns:p14="http://schemas.microsoft.com/office/powerpoint/2010/main" val="2094054054"/>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700"/>
                                        <p:tgtEl>
                                          <p:spTgt spid="21">
                                            <p:txEl>
                                              <p:pRg st="0" end="0"/>
                                            </p:txEl>
                                          </p:spTgt>
                                        </p:tgtEl>
                                      </p:cBhvr>
                                    </p:animEffect>
                                    <p:anim calcmode="lin" valueType="num">
                                      <p:cBhvr>
                                        <p:cTn id="8" dur="7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9" dur="700" fill="hold"/>
                                        <p:tgtEl>
                                          <p:spTgt spid="21">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nodePh="1">
                                  <p:stCondLst>
                                    <p:cond delay="0"/>
                                  </p:stCondLst>
                                  <p:endCondLst>
                                    <p:cond evt="begin" delay="0">
                                      <p:tn val="10"/>
                                    </p:cond>
                                  </p:endCondLst>
                                  <p:childTnLst>
                                    <p:set>
                                      <p:cBhvr>
                                        <p:cTn id="11" dur="1" fill="hold">
                                          <p:stCondLst>
                                            <p:cond delay="0"/>
                                          </p:stCondLst>
                                        </p:cTn>
                                        <p:tgtEl>
                                          <p:spTgt spid="12"/>
                                        </p:tgtEl>
                                        <p:attrNameLst>
                                          <p:attrName>style.visibility</p:attrName>
                                        </p:attrNameLst>
                                      </p:cBhvr>
                                      <p:to>
                                        <p:strVal val="visible"/>
                                      </p:to>
                                    </p:set>
                                    <p:animEffect transition="in" filter="fade">
                                      <p:cBhvr>
                                        <p:cTn id="12" dur="700"/>
                                        <p:tgtEl>
                                          <p:spTgt spid="12"/>
                                        </p:tgtEl>
                                      </p:cBhvr>
                                    </p:animEffect>
                                    <p:anim calcmode="lin" valueType="num">
                                      <p:cBhvr>
                                        <p:cTn id="13" dur="700" fill="hold"/>
                                        <p:tgtEl>
                                          <p:spTgt spid="12"/>
                                        </p:tgtEl>
                                        <p:attrNameLst>
                                          <p:attrName>ppt_x</p:attrName>
                                        </p:attrNameLst>
                                      </p:cBhvr>
                                      <p:tavLst>
                                        <p:tav tm="0">
                                          <p:val>
                                            <p:strVal val="#ppt_x"/>
                                          </p:val>
                                        </p:tav>
                                        <p:tav tm="100000">
                                          <p:val>
                                            <p:strVal val="#ppt_x"/>
                                          </p:val>
                                        </p:tav>
                                      </p:tavLst>
                                    </p:anim>
                                    <p:anim calcmode="lin" valueType="num">
                                      <p:cBhvr>
                                        <p:cTn id="14" dur="7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nodePh="1">
                                  <p:stCondLst>
                                    <p:cond delay="35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fade">
                                      <p:cBhvr>
                                        <p:cTn id="17" dur="700"/>
                                        <p:tgtEl>
                                          <p:spTgt spid="4"/>
                                        </p:tgtEl>
                                      </p:cBhvr>
                                    </p:animEffect>
                                    <p:anim calcmode="lin" valueType="num">
                                      <p:cBhvr>
                                        <p:cTn id="18" dur="700" fill="hold"/>
                                        <p:tgtEl>
                                          <p:spTgt spid="4"/>
                                        </p:tgtEl>
                                        <p:attrNameLst>
                                          <p:attrName>ppt_x</p:attrName>
                                        </p:attrNameLst>
                                      </p:cBhvr>
                                      <p:tavLst>
                                        <p:tav tm="0">
                                          <p:val>
                                            <p:strVal val="#ppt_x"/>
                                          </p:val>
                                        </p:tav>
                                        <p:tav tm="100000">
                                          <p:val>
                                            <p:strVal val="#ppt_x"/>
                                          </p:val>
                                        </p:tav>
                                      </p:tavLst>
                                    </p:anim>
                                    <p:anim calcmode="lin" valueType="num">
                                      <p:cBhvr>
                                        <p:cTn id="19" dur="7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5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700"/>
                                        <p:tgtEl>
                                          <p:spTgt spid="8">
                                            <p:txEl>
                                              <p:pRg st="1" end="1"/>
                                            </p:txEl>
                                          </p:spTgt>
                                        </p:tgtEl>
                                      </p:cBhvr>
                                    </p:animEffect>
                                    <p:anim calcmode="lin" valueType="num">
                                      <p:cBhvr>
                                        <p:cTn id="23" dur="7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4" dur="7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42"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700"/>
                        <p:tgtEl>
                          <p:spTgt spid="21"/>
                        </p:tgtEl>
                      </p:cBhvr>
                    </p:animEffect>
                    <p:anim calcmode="lin" valueType="num">
                      <p:cBhvr>
                        <p:cTn dur="700" fill="hold"/>
                        <p:tgtEl>
                          <p:spTgt spid="21"/>
                        </p:tgtEl>
                        <p:attrNameLst>
                          <p:attrName>ppt_x</p:attrName>
                        </p:attrNameLst>
                      </p:cBhvr>
                      <p:tavLst>
                        <p:tav tm="0">
                          <p:val>
                            <p:strVal val="#ppt_x"/>
                          </p:val>
                        </p:tav>
                        <p:tav tm="100000">
                          <p:val>
                            <p:strVal val="#ppt_x"/>
                          </p:val>
                        </p:tav>
                      </p:tavLst>
                    </p:anim>
                    <p:anim calcmode="lin" valueType="num">
                      <p:cBhvr>
                        <p:cTn dur="700" fill="hold"/>
                        <p:tgtEl>
                          <p:spTgt spid="21"/>
                        </p:tgtEl>
                        <p:attrNameLst>
                          <p:attrName>ppt_y</p:attrName>
                        </p:attrNameLst>
                      </p:cBhvr>
                      <p:tavLst>
                        <p:tav tm="0">
                          <p:val>
                            <p:strVal val="#ppt_y+.1"/>
                          </p:val>
                        </p:tav>
                        <p:tav tm="100000">
                          <p:val>
                            <p:strVal val="#ppt_y"/>
                          </p:val>
                        </p:tav>
                      </p:tavLst>
                    </p:anim>
                  </p:childTnLst>
                </p:cTn>
              </p:par>
            </p:tnLst>
          </p:tmpl>
        </p:tmplLst>
      </p:bldP>
      <p:bldP spid="12" grpId="0"/>
      <p:bldP spid="4" grpId="0"/>
      <p:bldP spid="8" grpId="0" build="p">
        <p:tmplLst>
          <p:tmpl lvl="1">
            <p:tnLst>
              <p:par>
                <p:cTn presetID="42" presetClass="entr" presetSubtype="0" fill="hold" nodeType="withEffect">
                  <p:stCondLst>
                    <p:cond delay="350"/>
                  </p:stCondLst>
                  <p:childTnLst>
                    <p:set>
                      <p:cBhvr>
                        <p:cTn dur="1" fill="hold">
                          <p:stCondLst>
                            <p:cond delay="0"/>
                          </p:stCondLst>
                        </p:cTn>
                        <p:tgtEl>
                          <p:spTgt spid="8"/>
                        </p:tgtEl>
                        <p:attrNameLst>
                          <p:attrName>style.visibility</p:attrName>
                        </p:attrNameLst>
                      </p:cBhvr>
                      <p:to>
                        <p:strVal val="visible"/>
                      </p:to>
                    </p:set>
                    <p:animEffect transition="in" filter="fade">
                      <p:cBhvr>
                        <p:cTn dur="700"/>
                        <p:tgtEl>
                          <p:spTgt spid="8"/>
                        </p:tgtEl>
                      </p:cBhvr>
                    </p:animEffect>
                    <p:anim calcmode="lin" valueType="num">
                      <p:cBhvr>
                        <p:cTn dur="700" fill="hold"/>
                        <p:tgtEl>
                          <p:spTgt spid="8"/>
                        </p:tgtEl>
                        <p:attrNameLst>
                          <p:attrName>ppt_x</p:attrName>
                        </p:attrNameLst>
                      </p:cBhvr>
                      <p:tavLst>
                        <p:tav tm="0">
                          <p:val>
                            <p:strVal val="#ppt_x"/>
                          </p:val>
                        </p:tav>
                        <p:tav tm="100000">
                          <p:val>
                            <p:strVal val="#ppt_x"/>
                          </p:val>
                        </p:tav>
                      </p:tavLst>
                    </p:anim>
                    <p:anim calcmode="lin" valueType="num">
                      <p:cBhvr>
                        <p:cTn dur="700" fill="hold"/>
                        <p:tgtEl>
                          <p:spTgt spid="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EB7B4FE-5121-441F-BE79-6A72F3B4AAFF}"/>
              </a:ext>
            </a:extLst>
          </p:cNvPr>
          <p:cNvSpPr/>
          <p:nvPr userDrawn="1"/>
        </p:nvSpPr>
        <p:spPr>
          <a:xfrm>
            <a:off x="0" y="5961062"/>
            <a:ext cx="12192000" cy="896937"/>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Textplatzhalter 9">
            <a:extLst>
              <a:ext uri="{FF2B5EF4-FFF2-40B4-BE49-F238E27FC236}">
                <a16:creationId xmlns:a16="http://schemas.microsoft.com/office/drawing/2014/main" id="{74789282-0F15-449B-9527-0ED63FC62276}"/>
              </a:ext>
            </a:extLst>
          </p:cNvPr>
          <p:cNvSpPr>
            <a:spLocks noGrp="1"/>
          </p:cNvSpPr>
          <p:nvPr>
            <p:ph type="body" sz="quarter" idx="12" hasCustomPrompt="1"/>
          </p:nvPr>
        </p:nvSpPr>
        <p:spPr>
          <a:xfrm>
            <a:off x="990000" y="991558"/>
            <a:ext cx="5650720" cy="673200"/>
          </a:xfrm>
          <a:prstGeom prst="rect">
            <a:avLst/>
          </a:prstGeom>
        </p:spPr>
        <p:txBody>
          <a:bodyPr lIns="0" tIns="0" rIns="0" bIns="0"/>
          <a:lstStyle>
            <a:lvl1pPr marL="0" indent="0">
              <a:buNone/>
              <a:defRPr sz="2900" i="1">
                <a:solidFill>
                  <a:srgbClr val="005887"/>
                </a:solidFill>
                <a:latin typeface="+mj-lt"/>
              </a:defRPr>
            </a:lvl1pPr>
          </a:lstStyle>
          <a:p>
            <a:pPr lvl="0"/>
            <a:r>
              <a:rPr lang="de-AT"/>
              <a:t>Vielfältige Kernkompetenzen</a:t>
            </a:r>
          </a:p>
        </p:txBody>
      </p:sp>
      <p:sp>
        <p:nvSpPr>
          <p:cNvPr id="12" name="Bildplatzhalter 11">
            <a:extLst>
              <a:ext uri="{FF2B5EF4-FFF2-40B4-BE49-F238E27FC236}">
                <a16:creationId xmlns:a16="http://schemas.microsoft.com/office/drawing/2014/main" id="{9557FC4E-532C-4230-ACAA-EFD84E2A2E95}"/>
              </a:ext>
            </a:extLst>
          </p:cNvPr>
          <p:cNvSpPr>
            <a:spLocks noGrp="1"/>
          </p:cNvSpPr>
          <p:nvPr>
            <p:ph type="pic" sz="quarter" idx="13"/>
          </p:nvPr>
        </p:nvSpPr>
        <p:spPr>
          <a:xfrm>
            <a:off x="1980000" y="2412000"/>
            <a:ext cx="540000" cy="540000"/>
          </a:xfrm>
          <a:prstGeom prst="rect">
            <a:avLst/>
          </a:prstGeom>
        </p:spPr>
        <p:txBody>
          <a:bodyPr/>
          <a:lstStyle>
            <a:lvl1pPr marL="0" indent="0">
              <a:buNone/>
              <a:defRPr sz="1200"/>
            </a:lvl1pPr>
          </a:lstStyle>
          <a:p>
            <a:endParaRPr lang="de-AT"/>
          </a:p>
        </p:txBody>
      </p:sp>
      <p:sp>
        <p:nvSpPr>
          <p:cNvPr id="19" name="Textplatzhalter 18">
            <a:extLst>
              <a:ext uri="{FF2B5EF4-FFF2-40B4-BE49-F238E27FC236}">
                <a16:creationId xmlns:a16="http://schemas.microsoft.com/office/drawing/2014/main" id="{B5E50A7E-925E-45F2-9885-FE8B101AAE3C}"/>
              </a:ext>
            </a:extLst>
          </p:cNvPr>
          <p:cNvSpPr>
            <a:spLocks noGrp="1"/>
          </p:cNvSpPr>
          <p:nvPr>
            <p:ph type="body" sz="quarter" idx="14" hasCustomPrompt="1"/>
          </p:nvPr>
        </p:nvSpPr>
        <p:spPr>
          <a:xfrm>
            <a:off x="1980000" y="3356035"/>
            <a:ext cx="1800000" cy="1440000"/>
          </a:xfrm>
          <a:prstGeom prst="rect">
            <a:avLst/>
          </a:prstGeom>
        </p:spPr>
        <p:txBody>
          <a:bodyPr lIns="0" tIns="0" rIns="0" bIns="0"/>
          <a:lstStyle>
            <a:lvl1pPr marL="0" indent="0">
              <a:lnSpc>
                <a:spcPts val="1600"/>
              </a:lnSpc>
              <a:buNone/>
              <a:defRPr sz="1500" i="1">
                <a:solidFill>
                  <a:srgbClr val="585857"/>
                </a:solidFill>
              </a:defRPr>
            </a:lvl1pPr>
          </a:lstStyle>
          <a:p>
            <a:r>
              <a:rPr lang="de-DE"/>
              <a:t>IT Lösungen Analyse, Konzeption, Implementierung und Einführung</a:t>
            </a:r>
          </a:p>
          <a:p>
            <a:endParaRPr lang="de-AT"/>
          </a:p>
        </p:txBody>
      </p:sp>
      <p:sp>
        <p:nvSpPr>
          <p:cNvPr id="24" name="Bildplatzhalter 23">
            <a:extLst>
              <a:ext uri="{FF2B5EF4-FFF2-40B4-BE49-F238E27FC236}">
                <a16:creationId xmlns:a16="http://schemas.microsoft.com/office/drawing/2014/main" id="{19B2CEF2-BEF5-476F-9050-43BB1C3306E7}"/>
              </a:ext>
            </a:extLst>
          </p:cNvPr>
          <p:cNvSpPr>
            <a:spLocks noGrp="1"/>
          </p:cNvSpPr>
          <p:nvPr>
            <p:ph type="pic" sz="quarter" idx="15"/>
          </p:nvPr>
        </p:nvSpPr>
        <p:spPr>
          <a:xfrm>
            <a:off x="4140000" y="2412000"/>
            <a:ext cx="540000" cy="540000"/>
          </a:xfrm>
          <a:prstGeom prst="rect">
            <a:avLst/>
          </a:prstGeom>
        </p:spPr>
        <p:txBody>
          <a:bodyPr/>
          <a:lstStyle>
            <a:lvl1pPr marL="0" indent="0">
              <a:buNone/>
              <a:defRPr sz="1200"/>
            </a:lvl1pPr>
          </a:lstStyle>
          <a:p>
            <a:endParaRPr lang="de-AT"/>
          </a:p>
        </p:txBody>
      </p:sp>
      <p:sp>
        <p:nvSpPr>
          <p:cNvPr id="26" name="Bildplatzhalter 25">
            <a:extLst>
              <a:ext uri="{FF2B5EF4-FFF2-40B4-BE49-F238E27FC236}">
                <a16:creationId xmlns:a16="http://schemas.microsoft.com/office/drawing/2014/main" id="{B741DC30-FACB-4C76-AC13-D210407B979D}"/>
              </a:ext>
            </a:extLst>
          </p:cNvPr>
          <p:cNvSpPr>
            <a:spLocks noGrp="1"/>
          </p:cNvSpPr>
          <p:nvPr>
            <p:ph type="pic" sz="quarter" idx="16"/>
          </p:nvPr>
        </p:nvSpPr>
        <p:spPr>
          <a:xfrm>
            <a:off x="6300000" y="2412000"/>
            <a:ext cx="540000" cy="540000"/>
          </a:xfrm>
          <a:prstGeom prst="rect">
            <a:avLst/>
          </a:prstGeom>
        </p:spPr>
        <p:txBody>
          <a:bodyPr/>
          <a:lstStyle>
            <a:lvl1pPr marL="0" indent="0">
              <a:buNone/>
              <a:defRPr sz="1200"/>
            </a:lvl1pPr>
          </a:lstStyle>
          <a:p>
            <a:endParaRPr lang="de-AT"/>
          </a:p>
        </p:txBody>
      </p:sp>
      <p:sp>
        <p:nvSpPr>
          <p:cNvPr id="28" name="Bildplatzhalter 27">
            <a:extLst>
              <a:ext uri="{FF2B5EF4-FFF2-40B4-BE49-F238E27FC236}">
                <a16:creationId xmlns:a16="http://schemas.microsoft.com/office/drawing/2014/main" id="{E8E41C17-A440-4E14-872B-E0EA9817F3D8}"/>
              </a:ext>
            </a:extLst>
          </p:cNvPr>
          <p:cNvSpPr>
            <a:spLocks noGrp="1"/>
          </p:cNvSpPr>
          <p:nvPr>
            <p:ph type="pic" sz="quarter" idx="17"/>
          </p:nvPr>
        </p:nvSpPr>
        <p:spPr>
          <a:xfrm>
            <a:off x="8460000" y="2412000"/>
            <a:ext cx="540000" cy="540000"/>
          </a:xfrm>
          <a:prstGeom prst="rect">
            <a:avLst/>
          </a:prstGeom>
        </p:spPr>
        <p:txBody>
          <a:bodyPr/>
          <a:lstStyle>
            <a:lvl1pPr marL="0" indent="0">
              <a:buNone/>
              <a:defRPr sz="1200"/>
            </a:lvl1pPr>
          </a:lstStyle>
          <a:p>
            <a:endParaRPr lang="de-AT"/>
          </a:p>
        </p:txBody>
      </p:sp>
      <p:sp>
        <p:nvSpPr>
          <p:cNvPr id="30" name="Textplatzhalter 29">
            <a:extLst>
              <a:ext uri="{FF2B5EF4-FFF2-40B4-BE49-F238E27FC236}">
                <a16:creationId xmlns:a16="http://schemas.microsoft.com/office/drawing/2014/main" id="{D344C17C-48A8-4F96-B545-2963DEBCAD75}"/>
              </a:ext>
            </a:extLst>
          </p:cNvPr>
          <p:cNvSpPr>
            <a:spLocks noGrp="1"/>
          </p:cNvSpPr>
          <p:nvPr>
            <p:ph type="body" sz="quarter" idx="18" hasCustomPrompt="1"/>
          </p:nvPr>
        </p:nvSpPr>
        <p:spPr>
          <a:xfrm>
            <a:off x="4140000" y="3355975"/>
            <a:ext cx="1800000" cy="1440000"/>
          </a:xfrm>
          <a:prstGeom prst="rect">
            <a:avLst/>
          </a:prstGeom>
        </p:spPr>
        <p:txBody>
          <a:bodyPr wrap="square" lIns="0" tIns="0" rIns="0" bIns="0">
            <a:noAutofit/>
          </a:bodyPr>
          <a:lstStyle>
            <a:lvl1pPr marL="0" indent="0">
              <a:lnSpc>
                <a:spcPts val="1600"/>
              </a:lnSpc>
              <a:buNone/>
              <a:defRPr sz="1500" i="1">
                <a:solidFill>
                  <a:srgbClr val="585857"/>
                </a:solidFill>
              </a:defRPr>
            </a:lvl1pPr>
          </a:lstStyle>
          <a:p>
            <a:pPr lvl="0"/>
            <a:r>
              <a:rPr lang="de-AT"/>
              <a:t>Online Portale</a:t>
            </a:r>
            <a:br>
              <a:rPr lang="de-AT"/>
            </a:br>
            <a:r>
              <a:rPr lang="de-AT"/>
              <a:t>für die digitale Abwicklung</a:t>
            </a:r>
            <a:br>
              <a:rPr lang="de-AT"/>
            </a:br>
            <a:r>
              <a:rPr lang="de-AT"/>
              <a:t>von Geschäfts-prozessen</a:t>
            </a:r>
          </a:p>
        </p:txBody>
      </p:sp>
      <p:sp>
        <p:nvSpPr>
          <p:cNvPr id="34" name="Textplatzhalter 33">
            <a:extLst>
              <a:ext uri="{FF2B5EF4-FFF2-40B4-BE49-F238E27FC236}">
                <a16:creationId xmlns:a16="http://schemas.microsoft.com/office/drawing/2014/main" id="{9D9781C8-08C6-4882-9B36-EA50A223BA56}"/>
              </a:ext>
            </a:extLst>
          </p:cNvPr>
          <p:cNvSpPr>
            <a:spLocks noGrp="1"/>
          </p:cNvSpPr>
          <p:nvPr>
            <p:ph type="body" sz="quarter" idx="19"/>
          </p:nvPr>
        </p:nvSpPr>
        <p:spPr>
          <a:xfrm>
            <a:off x="6300000" y="3355975"/>
            <a:ext cx="1800000" cy="1440000"/>
          </a:xfrm>
          <a:prstGeom prst="rect">
            <a:avLst/>
          </a:prstGeom>
        </p:spPr>
        <p:txBody>
          <a:bodyPr lIns="0" tIns="0" rIns="0" bIns="0"/>
          <a:lstStyle>
            <a:lvl1pPr marL="0" indent="0">
              <a:lnSpc>
                <a:spcPts val="1600"/>
              </a:lnSpc>
              <a:buNone/>
              <a:defRPr sz="1500" i="1">
                <a:solidFill>
                  <a:srgbClr val="585857"/>
                </a:solidFill>
              </a:defRPr>
            </a:lvl1pPr>
          </a:lstStyle>
          <a:p>
            <a:pPr lvl="0"/>
            <a:endParaRPr lang="de-AT"/>
          </a:p>
        </p:txBody>
      </p:sp>
      <p:sp>
        <p:nvSpPr>
          <p:cNvPr id="36" name="Textplatzhalter 35">
            <a:extLst>
              <a:ext uri="{FF2B5EF4-FFF2-40B4-BE49-F238E27FC236}">
                <a16:creationId xmlns:a16="http://schemas.microsoft.com/office/drawing/2014/main" id="{0D5B0D58-638D-435D-BADE-3193F148FCA7}"/>
              </a:ext>
            </a:extLst>
          </p:cNvPr>
          <p:cNvSpPr>
            <a:spLocks noGrp="1"/>
          </p:cNvSpPr>
          <p:nvPr>
            <p:ph type="body" sz="quarter" idx="20"/>
          </p:nvPr>
        </p:nvSpPr>
        <p:spPr>
          <a:xfrm>
            <a:off x="8460000" y="3355975"/>
            <a:ext cx="1800000" cy="1440000"/>
          </a:xfrm>
          <a:prstGeom prst="rect">
            <a:avLst/>
          </a:prstGeom>
        </p:spPr>
        <p:txBody>
          <a:bodyPr lIns="0" tIns="0" rIns="0" bIns="0"/>
          <a:lstStyle>
            <a:lvl1pPr marL="0" indent="0">
              <a:lnSpc>
                <a:spcPts val="1600"/>
              </a:lnSpc>
              <a:buNone/>
              <a:defRPr sz="1500" i="1">
                <a:solidFill>
                  <a:srgbClr val="585857"/>
                </a:solidFill>
              </a:defRPr>
            </a:lvl1pPr>
          </a:lstStyle>
          <a:p>
            <a:pPr lvl="0"/>
            <a:endParaRPr lang="de-AT"/>
          </a:p>
        </p:txBody>
      </p:sp>
      <p:sp>
        <p:nvSpPr>
          <p:cNvPr id="16" name="Fußzeilenplatzhalter 4">
            <a:extLst>
              <a:ext uri="{FF2B5EF4-FFF2-40B4-BE49-F238E27FC236}">
                <a16:creationId xmlns:a16="http://schemas.microsoft.com/office/drawing/2014/main" id="{0AFFD305-1582-47FF-B5BB-14E856C89355}"/>
              </a:ext>
            </a:extLst>
          </p:cNvPr>
          <p:cNvSpPr>
            <a:spLocks noGrp="1"/>
          </p:cNvSpPr>
          <p:nvPr>
            <p:ph type="ftr" sz="quarter" idx="21"/>
          </p:nvPr>
        </p:nvSpPr>
        <p:spPr>
          <a:xfrm>
            <a:off x="4038600" y="5960853"/>
            <a:ext cx="4114800" cy="531736"/>
          </a:xfrm>
        </p:spPr>
        <p:txBody>
          <a:bodyPr lIns="0" tIns="0" rIns="0" bIns="0" anchor="b"/>
          <a:lstStyle>
            <a:lvl1pPr>
              <a:defRPr sz="800">
                <a:solidFill>
                  <a:srgbClr val="585857"/>
                </a:solidFill>
              </a:defRPr>
            </a:lvl1pPr>
          </a:lstStyle>
          <a:p>
            <a:r>
              <a:rPr lang="de-AT"/>
              <a:t>www.ace.at</a:t>
            </a:r>
          </a:p>
        </p:txBody>
      </p:sp>
      <p:pic>
        <p:nvPicPr>
          <p:cNvPr id="17" name="Grafik 16">
            <a:extLst>
              <a:ext uri="{FF2B5EF4-FFF2-40B4-BE49-F238E27FC236}">
                <a16:creationId xmlns:a16="http://schemas.microsoft.com/office/drawing/2014/main" id="{152548B6-2D4A-4287-82BC-EB0601D694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397" y="6326051"/>
            <a:ext cx="532920" cy="166537"/>
          </a:xfrm>
          <a:prstGeom prst="rect">
            <a:avLst/>
          </a:prstGeom>
        </p:spPr>
      </p:pic>
      <p:sp>
        <p:nvSpPr>
          <p:cNvPr id="18" name="Foliennummernplatzhalter 5">
            <a:extLst>
              <a:ext uri="{FF2B5EF4-FFF2-40B4-BE49-F238E27FC236}">
                <a16:creationId xmlns:a16="http://schemas.microsoft.com/office/drawing/2014/main" id="{D526E608-BFCE-4F5C-94AA-4F4694BAB332}"/>
              </a:ext>
            </a:extLst>
          </p:cNvPr>
          <p:cNvSpPr>
            <a:spLocks noGrp="1"/>
          </p:cNvSpPr>
          <p:nvPr>
            <p:ph type="sldNum" sz="quarter" idx="22"/>
          </p:nvPr>
        </p:nvSpPr>
        <p:spPr>
          <a:xfrm>
            <a:off x="9041916" y="5960852"/>
            <a:ext cx="2743200" cy="531736"/>
          </a:xfrm>
        </p:spPr>
        <p:txBody>
          <a:bodyPr lIns="0" tIns="0" rIns="0" bIns="0" anchor="b" anchorCtr="0"/>
          <a:lstStyle>
            <a:lvl1pPr>
              <a:defRPr b="0" i="1">
                <a:solidFill>
                  <a:srgbClr val="585857"/>
                </a:solidFill>
              </a:defRPr>
            </a:lvl1pPr>
          </a:lstStyle>
          <a:p>
            <a:r>
              <a:rPr lang="de-AT"/>
              <a:t>[</a:t>
            </a:r>
            <a:fld id="{96F4C522-10FB-4750-AA63-892EC5B04989}" type="slidenum">
              <a:rPr lang="de-AT" smtClean="0"/>
              <a:pPr/>
              <a:t>‹#›</a:t>
            </a:fld>
            <a:r>
              <a:rPr lang="de-AT"/>
              <a:t>]</a:t>
            </a:r>
          </a:p>
        </p:txBody>
      </p:sp>
    </p:spTree>
    <p:extLst>
      <p:ext uri="{BB962C8B-B14F-4D97-AF65-F5344CB8AC3E}">
        <p14:creationId xmlns:p14="http://schemas.microsoft.com/office/powerpoint/2010/main" val="63235555"/>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fade">
                                      <p:cBhvr>
                                        <p:cTn id="7" dur="700"/>
                                        <p:tgtEl>
                                          <p:spTgt spid="12"/>
                                        </p:tgtEl>
                                      </p:cBhvr>
                                    </p:animEffect>
                                    <p:anim calcmode="lin" valueType="num">
                                      <p:cBhvr>
                                        <p:cTn id="8" dur="700" fill="hold"/>
                                        <p:tgtEl>
                                          <p:spTgt spid="12"/>
                                        </p:tgtEl>
                                        <p:attrNameLst>
                                          <p:attrName>ppt_x</p:attrName>
                                        </p:attrNameLst>
                                      </p:cBhvr>
                                      <p:tavLst>
                                        <p:tav tm="0">
                                          <p:val>
                                            <p:strVal val="#ppt_x"/>
                                          </p:val>
                                        </p:tav>
                                        <p:tav tm="100000">
                                          <p:val>
                                            <p:strVal val="#ppt_x"/>
                                          </p:val>
                                        </p:tav>
                                      </p:tavLst>
                                    </p:anim>
                                    <p:anim calcmode="lin" valueType="num">
                                      <p:cBhvr>
                                        <p:cTn id="9" dur="7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fade">
                                      <p:cBhvr>
                                        <p:cTn id="12" dur="700"/>
                                        <p:tgtEl>
                                          <p:spTgt spid="19">
                                            <p:txEl>
                                              <p:pRg st="0" end="0"/>
                                            </p:txEl>
                                          </p:spTgt>
                                        </p:tgtEl>
                                      </p:cBhvr>
                                    </p:animEffect>
                                    <p:anim calcmode="lin" valueType="num">
                                      <p:cBhvr>
                                        <p:cTn id="13" dur="7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4" dur="7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47" presetClass="entr" presetSubtype="0" fill="hold" grpId="0" nodeType="afterEffect" nodePh="1">
                                  <p:stCondLst>
                                    <p:cond delay="350"/>
                                  </p:stCondLst>
                                  <p:endCondLst>
                                    <p:cond evt="begin" delay="0">
                                      <p:tn val="16"/>
                                    </p:cond>
                                  </p:endCondLst>
                                  <p:childTnLst>
                                    <p:set>
                                      <p:cBhvr>
                                        <p:cTn id="17" dur="1" fill="hold">
                                          <p:stCondLst>
                                            <p:cond delay="0"/>
                                          </p:stCondLst>
                                        </p:cTn>
                                        <p:tgtEl>
                                          <p:spTgt spid="24"/>
                                        </p:tgtEl>
                                        <p:attrNameLst>
                                          <p:attrName>style.visibility</p:attrName>
                                        </p:attrNameLst>
                                      </p:cBhvr>
                                      <p:to>
                                        <p:strVal val="visible"/>
                                      </p:to>
                                    </p:set>
                                    <p:animEffect transition="in" filter="fade">
                                      <p:cBhvr>
                                        <p:cTn id="18" dur="700"/>
                                        <p:tgtEl>
                                          <p:spTgt spid="24"/>
                                        </p:tgtEl>
                                      </p:cBhvr>
                                    </p:animEffect>
                                    <p:anim calcmode="lin" valueType="num">
                                      <p:cBhvr>
                                        <p:cTn id="19" dur="700" fill="hold"/>
                                        <p:tgtEl>
                                          <p:spTgt spid="24"/>
                                        </p:tgtEl>
                                        <p:attrNameLst>
                                          <p:attrName>ppt_x</p:attrName>
                                        </p:attrNameLst>
                                      </p:cBhvr>
                                      <p:tavLst>
                                        <p:tav tm="0">
                                          <p:val>
                                            <p:strVal val="#ppt_x"/>
                                          </p:val>
                                        </p:tav>
                                        <p:tav tm="100000">
                                          <p:val>
                                            <p:strVal val="#ppt_x"/>
                                          </p:val>
                                        </p:tav>
                                      </p:tavLst>
                                    </p:anim>
                                    <p:anim calcmode="lin" valueType="num">
                                      <p:cBhvr>
                                        <p:cTn id="20" dur="700" fill="hold"/>
                                        <p:tgtEl>
                                          <p:spTgt spid="2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350"/>
                                  </p:stCondLst>
                                  <p:childTnLst>
                                    <p:set>
                                      <p:cBhvr>
                                        <p:cTn id="22" dur="1" fill="hold">
                                          <p:stCondLst>
                                            <p:cond delay="0"/>
                                          </p:stCondLst>
                                        </p:cTn>
                                        <p:tgtEl>
                                          <p:spTgt spid="30">
                                            <p:txEl>
                                              <p:pRg st="0" end="0"/>
                                            </p:txEl>
                                          </p:spTgt>
                                        </p:tgtEl>
                                        <p:attrNameLst>
                                          <p:attrName>style.visibility</p:attrName>
                                        </p:attrNameLst>
                                      </p:cBhvr>
                                      <p:to>
                                        <p:strVal val="visible"/>
                                      </p:to>
                                    </p:set>
                                    <p:animEffect transition="in" filter="fade">
                                      <p:cBhvr>
                                        <p:cTn id="23" dur="700"/>
                                        <p:tgtEl>
                                          <p:spTgt spid="30">
                                            <p:txEl>
                                              <p:pRg st="0" end="0"/>
                                            </p:txEl>
                                          </p:spTgt>
                                        </p:tgtEl>
                                      </p:cBhvr>
                                    </p:animEffect>
                                    <p:anim calcmode="lin" valueType="num">
                                      <p:cBhvr>
                                        <p:cTn id="24" dur="7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25" dur="7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par>
                          <p:cTn id="26" fill="hold">
                            <p:stCondLst>
                              <p:cond delay="1750"/>
                            </p:stCondLst>
                            <p:childTnLst>
                              <p:par>
                                <p:cTn id="27" presetID="47" presetClass="entr" presetSubtype="0" fill="hold" grpId="0" nodeType="afterEffect" nodePh="1">
                                  <p:stCondLst>
                                    <p:cond delay="350"/>
                                  </p:stCondLst>
                                  <p:endCondLst>
                                    <p:cond evt="begin" delay="0">
                                      <p:tn val="27"/>
                                    </p:cond>
                                  </p:endCondLst>
                                  <p:childTnLst>
                                    <p:set>
                                      <p:cBhvr>
                                        <p:cTn id="28" dur="1" fill="hold">
                                          <p:stCondLst>
                                            <p:cond delay="0"/>
                                          </p:stCondLst>
                                        </p:cTn>
                                        <p:tgtEl>
                                          <p:spTgt spid="26"/>
                                        </p:tgtEl>
                                        <p:attrNameLst>
                                          <p:attrName>style.visibility</p:attrName>
                                        </p:attrNameLst>
                                      </p:cBhvr>
                                      <p:to>
                                        <p:strVal val="visible"/>
                                      </p:to>
                                    </p:set>
                                    <p:animEffect transition="in" filter="fade">
                                      <p:cBhvr>
                                        <p:cTn id="29" dur="700"/>
                                        <p:tgtEl>
                                          <p:spTgt spid="26"/>
                                        </p:tgtEl>
                                      </p:cBhvr>
                                    </p:animEffect>
                                    <p:anim calcmode="lin" valueType="num">
                                      <p:cBhvr>
                                        <p:cTn id="30" dur="700" fill="hold"/>
                                        <p:tgtEl>
                                          <p:spTgt spid="26"/>
                                        </p:tgtEl>
                                        <p:attrNameLst>
                                          <p:attrName>ppt_x</p:attrName>
                                        </p:attrNameLst>
                                      </p:cBhvr>
                                      <p:tavLst>
                                        <p:tav tm="0">
                                          <p:val>
                                            <p:strVal val="#ppt_x"/>
                                          </p:val>
                                        </p:tav>
                                        <p:tav tm="100000">
                                          <p:val>
                                            <p:strVal val="#ppt_x"/>
                                          </p:val>
                                        </p:tav>
                                      </p:tavLst>
                                    </p:anim>
                                    <p:anim calcmode="lin" valueType="num">
                                      <p:cBhvr>
                                        <p:cTn id="31" dur="700" fill="hold"/>
                                        <p:tgtEl>
                                          <p:spTgt spid="2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nodePh="1">
                                  <p:stCondLst>
                                    <p:cond delay="350"/>
                                  </p:stCondLst>
                                  <p:endCondLst>
                                    <p:cond evt="begin" delay="0">
                                      <p:tn val="32"/>
                                    </p:cond>
                                  </p:endCondLst>
                                  <p:childTnLst>
                                    <p:set>
                                      <p:cBhvr>
                                        <p:cTn id="33" dur="1" fill="hold">
                                          <p:stCondLst>
                                            <p:cond delay="0"/>
                                          </p:stCondLst>
                                        </p:cTn>
                                        <p:tgtEl>
                                          <p:spTgt spid="34">
                                            <p:txEl>
                                              <p:pRg st="0" end="0"/>
                                            </p:txEl>
                                          </p:spTgt>
                                        </p:tgtEl>
                                        <p:attrNameLst>
                                          <p:attrName>style.visibility</p:attrName>
                                        </p:attrNameLst>
                                      </p:cBhvr>
                                      <p:to>
                                        <p:strVal val="visible"/>
                                      </p:to>
                                    </p:set>
                                    <p:animEffect transition="in" filter="fade">
                                      <p:cBhvr>
                                        <p:cTn id="34" dur="700"/>
                                        <p:tgtEl>
                                          <p:spTgt spid="34">
                                            <p:txEl>
                                              <p:pRg st="0" end="0"/>
                                            </p:txEl>
                                          </p:spTgt>
                                        </p:tgtEl>
                                      </p:cBhvr>
                                    </p:animEffect>
                                    <p:anim calcmode="lin" valueType="num">
                                      <p:cBhvr>
                                        <p:cTn id="35" dur="7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36" dur="7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2800"/>
                            </p:stCondLst>
                            <p:childTnLst>
                              <p:par>
                                <p:cTn id="38" presetID="47" presetClass="entr" presetSubtype="0" fill="hold" grpId="0" nodeType="afterEffect" nodePh="1">
                                  <p:stCondLst>
                                    <p:cond delay="350"/>
                                  </p:stCondLst>
                                  <p:endCondLst>
                                    <p:cond evt="begin" delay="0">
                                      <p:tn val="38"/>
                                    </p:cond>
                                  </p:endCondLst>
                                  <p:childTnLst>
                                    <p:set>
                                      <p:cBhvr>
                                        <p:cTn id="39" dur="1" fill="hold">
                                          <p:stCondLst>
                                            <p:cond delay="0"/>
                                          </p:stCondLst>
                                        </p:cTn>
                                        <p:tgtEl>
                                          <p:spTgt spid="28"/>
                                        </p:tgtEl>
                                        <p:attrNameLst>
                                          <p:attrName>style.visibility</p:attrName>
                                        </p:attrNameLst>
                                      </p:cBhvr>
                                      <p:to>
                                        <p:strVal val="visible"/>
                                      </p:to>
                                    </p:set>
                                    <p:animEffect transition="in" filter="fade">
                                      <p:cBhvr>
                                        <p:cTn id="40" dur="700"/>
                                        <p:tgtEl>
                                          <p:spTgt spid="28"/>
                                        </p:tgtEl>
                                      </p:cBhvr>
                                    </p:animEffect>
                                    <p:anim calcmode="lin" valueType="num">
                                      <p:cBhvr>
                                        <p:cTn id="41" dur="700" fill="hold"/>
                                        <p:tgtEl>
                                          <p:spTgt spid="28"/>
                                        </p:tgtEl>
                                        <p:attrNameLst>
                                          <p:attrName>ppt_x</p:attrName>
                                        </p:attrNameLst>
                                      </p:cBhvr>
                                      <p:tavLst>
                                        <p:tav tm="0">
                                          <p:val>
                                            <p:strVal val="#ppt_x"/>
                                          </p:val>
                                        </p:tav>
                                        <p:tav tm="100000">
                                          <p:val>
                                            <p:strVal val="#ppt_x"/>
                                          </p:val>
                                        </p:tav>
                                      </p:tavLst>
                                    </p:anim>
                                    <p:anim calcmode="lin" valueType="num">
                                      <p:cBhvr>
                                        <p:cTn id="42" dur="700" fill="hold"/>
                                        <p:tgtEl>
                                          <p:spTgt spid="2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nodePh="1">
                                  <p:stCondLst>
                                    <p:cond delay="350"/>
                                  </p:stCondLst>
                                  <p:endCondLst>
                                    <p:cond evt="begin" delay="0">
                                      <p:tn val="43"/>
                                    </p:cond>
                                  </p:endCondLst>
                                  <p:childTnLst>
                                    <p:set>
                                      <p:cBhvr>
                                        <p:cTn id="44" dur="1" fill="hold">
                                          <p:stCondLst>
                                            <p:cond delay="0"/>
                                          </p:stCondLst>
                                        </p:cTn>
                                        <p:tgtEl>
                                          <p:spTgt spid="36">
                                            <p:txEl>
                                              <p:pRg st="0" end="0"/>
                                            </p:txEl>
                                          </p:spTgt>
                                        </p:tgtEl>
                                        <p:attrNameLst>
                                          <p:attrName>style.visibility</p:attrName>
                                        </p:attrNameLst>
                                      </p:cBhvr>
                                      <p:to>
                                        <p:strVal val="visible"/>
                                      </p:to>
                                    </p:set>
                                    <p:animEffect transition="in" filter="fade">
                                      <p:cBhvr>
                                        <p:cTn id="45" dur="700"/>
                                        <p:tgtEl>
                                          <p:spTgt spid="36">
                                            <p:txEl>
                                              <p:pRg st="0" end="0"/>
                                            </p:txEl>
                                          </p:spTgt>
                                        </p:tgtEl>
                                      </p:cBhvr>
                                    </p:animEffect>
                                    <p:anim calcmode="lin" valueType="num">
                                      <p:cBhvr>
                                        <p:cTn id="46" dur="7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47" dur="7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build="p">
        <p:tmplLst>
          <p:tmpl lvl="1">
            <p:tnLst>
              <p:par>
                <p:cTn presetID="42"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700"/>
                        <p:tgtEl>
                          <p:spTgt spid="19"/>
                        </p:tgtEl>
                      </p:cBhvr>
                    </p:animEffect>
                    <p:anim calcmode="lin" valueType="num">
                      <p:cBhvr>
                        <p:cTn dur="700" fill="hold"/>
                        <p:tgtEl>
                          <p:spTgt spid="19"/>
                        </p:tgtEl>
                        <p:attrNameLst>
                          <p:attrName>ppt_x</p:attrName>
                        </p:attrNameLst>
                      </p:cBhvr>
                      <p:tavLst>
                        <p:tav tm="0">
                          <p:val>
                            <p:strVal val="#ppt_x"/>
                          </p:val>
                        </p:tav>
                        <p:tav tm="100000">
                          <p:val>
                            <p:strVal val="#ppt_x"/>
                          </p:val>
                        </p:tav>
                      </p:tavLst>
                    </p:anim>
                    <p:anim calcmode="lin" valueType="num">
                      <p:cBhvr>
                        <p:cTn dur="700" fill="hold"/>
                        <p:tgtEl>
                          <p:spTgt spid="19"/>
                        </p:tgtEl>
                        <p:attrNameLst>
                          <p:attrName>ppt_y</p:attrName>
                        </p:attrNameLst>
                      </p:cBhvr>
                      <p:tavLst>
                        <p:tav tm="0">
                          <p:val>
                            <p:strVal val="#ppt_y+.1"/>
                          </p:val>
                        </p:tav>
                        <p:tav tm="100000">
                          <p:val>
                            <p:strVal val="#ppt_y"/>
                          </p:val>
                        </p:tav>
                      </p:tavLst>
                    </p:anim>
                  </p:childTnLst>
                </p:cTn>
              </p:par>
            </p:tnLst>
          </p:tmpl>
        </p:tmplLst>
      </p:bldP>
      <p:bldP spid="24" grpId="0"/>
      <p:bldP spid="26" grpId="0"/>
      <p:bldP spid="28" grpId="0"/>
      <p:bldP spid="30" grpId="0" build="p">
        <p:tmplLst>
          <p:tmpl lvl="1">
            <p:tnLst>
              <p:par>
                <p:cTn presetID="42" presetClass="entr" presetSubtype="0" fill="hold" nodeType="withEffect">
                  <p:stCondLst>
                    <p:cond delay="350"/>
                  </p:stCondLst>
                  <p:childTnLst>
                    <p:set>
                      <p:cBhvr>
                        <p:cTn dur="1" fill="hold">
                          <p:stCondLst>
                            <p:cond delay="0"/>
                          </p:stCondLst>
                        </p:cTn>
                        <p:tgtEl>
                          <p:spTgt spid="30"/>
                        </p:tgtEl>
                        <p:attrNameLst>
                          <p:attrName>style.visibility</p:attrName>
                        </p:attrNameLst>
                      </p:cBhvr>
                      <p:to>
                        <p:strVal val="visible"/>
                      </p:to>
                    </p:set>
                    <p:animEffect transition="in" filter="fade">
                      <p:cBhvr>
                        <p:cTn dur="700"/>
                        <p:tgtEl>
                          <p:spTgt spid="30"/>
                        </p:tgtEl>
                      </p:cBhvr>
                    </p:animEffect>
                    <p:anim calcmode="lin" valueType="num">
                      <p:cBhvr>
                        <p:cTn dur="700" fill="hold"/>
                        <p:tgtEl>
                          <p:spTgt spid="30"/>
                        </p:tgtEl>
                        <p:attrNameLst>
                          <p:attrName>ppt_x</p:attrName>
                        </p:attrNameLst>
                      </p:cBhvr>
                      <p:tavLst>
                        <p:tav tm="0">
                          <p:val>
                            <p:strVal val="#ppt_x"/>
                          </p:val>
                        </p:tav>
                        <p:tav tm="100000">
                          <p:val>
                            <p:strVal val="#ppt_x"/>
                          </p:val>
                        </p:tav>
                      </p:tavLst>
                    </p:anim>
                    <p:anim calcmode="lin" valueType="num">
                      <p:cBhvr>
                        <p:cTn dur="700" fill="hold"/>
                        <p:tgtEl>
                          <p:spTgt spid="30"/>
                        </p:tgtEl>
                        <p:attrNameLst>
                          <p:attrName>ppt_y</p:attrName>
                        </p:attrNameLst>
                      </p:cBhvr>
                      <p:tavLst>
                        <p:tav tm="0">
                          <p:val>
                            <p:strVal val="#ppt_y+.1"/>
                          </p:val>
                        </p:tav>
                        <p:tav tm="100000">
                          <p:val>
                            <p:strVal val="#ppt_y"/>
                          </p:val>
                        </p:tav>
                      </p:tavLst>
                    </p:anim>
                  </p:childTnLst>
                </p:cTn>
              </p:par>
            </p:tnLst>
          </p:tmpl>
        </p:tmplLst>
      </p:bldP>
      <p:bldP spid="34" grpId="0" build="p">
        <p:tmplLst>
          <p:tmpl lvl="1">
            <p:tnLst>
              <p:par>
                <p:cTn presetID="42" presetClass="entr" presetSubtype="0" fill="hold" nodeType="withEffect" nodePh="1">
                  <p:stCondLst>
                    <p:cond delay="350"/>
                  </p:stCondLst>
                  <p:endCondLst>
                    <p:cond delay="0"/>
                  </p:endCondLst>
                  <p:childTnLst>
                    <p:set>
                      <p:cBhvr>
                        <p:cTn dur="1" fill="hold">
                          <p:stCondLst>
                            <p:cond delay="0"/>
                          </p:stCondLst>
                        </p:cTn>
                        <p:tgtEl>
                          <p:spTgt spid="34"/>
                        </p:tgtEl>
                        <p:attrNameLst>
                          <p:attrName>style.visibility</p:attrName>
                        </p:attrNameLst>
                      </p:cBhvr>
                      <p:to>
                        <p:strVal val="visible"/>
                      </p:to>
                    </p:set>
                    <p:animEffect transition="in" filter="fade">
                      <p:cBhvr>
                        <p:cTn dur="700"/>
                        <p:tgtEl>
                          <p:spTgt spid="34"/>
                        </p:tgtEl>
                      </p:cBhvr>
                    </p:animEffect>
                    <p:anim calcmode="lin" valueType="num">
                      <p:cBhvr>
                        <p:cTn dur="700" fill="hold"/>
                        <p:tgtEl>
                          <p:spTgt spid="34"/>
                        </p:tgtEl>
                        <p:attrNameLst>
                          <p:attrName>ppt_x</p:attrName>
                        </p:attrNameLst>
                      </p:cBhvr>
                      <p:tavLst>
                        <p:tav tm="0">
                          <p:val>
                            <p:strVal val="#ppt_x"/>
                          </p:val>
                        </p:tav>
                        <p:tav tm="100000">
                          <p:val>
                            <p:strVal val="#ppt_x"/>
                          </p:val>
                        </p:tav>
                      </p:tavLst>
                    </p:anim>
                    <p:anim calcmode="lin" valueType="num">
                      <p:cBhvr>
                        <p:cTn dur="700" fill="hold"/>
                        <p:tgtEl>
                          <p:spTgt spid="34"/>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42" presetClass="entr" presetSubtype="0" fill="hold" nodeType="withEffect" nodePh="1">
                  <p:stCondLst>
                    <p:cond delay="350"/>
                  </p:stCondLst>
                  <p:endCondLst>
                    <p:cond delay="0"/>
                  </p:endCondLst>
                  <p:childTnLst>
                    <p:set>
                      <p:cBhvr>
                        <p:cTn dur="1" fill="hold">
                          <p:stCondLst>
                            <p:cond delay="0"/>
                          </p:stCondLst>
                        </p:cTn>
                        <p:tgtEl>
                          <p:spTgt spid="36"/>
                        </p:tgtEl>
                        <p:attrNameLst>
                          <p:attrName>style.visibility</p:attrName>
                        </p:attrNameLst>
                      </p:cBhvr>
                      <p:to>
                        <p:strVal val="visible"/>
                      </p:to>
                    </p:set>
                    <p:animEffect transition="in" filter="fade">
                      <p:cBhvr>
                        <p:cTn dur="700"/>
                        <p:tgtEl>
                          <p:spTgt spid="36"/>
                        </p:tgtEl>
                      </p:cBhvr>
                    </p:animEffect>
                    <p:anim calcmode="lin" valueType="num">
                      <p:cBhvr>
                        <p:cTn dur="700" fill="hold"/>
                        <p:tgtEl>
                          <p:spTgt spid="36"/>
                        </p:tgtEl>
                        <p:attrNameLst>
                          <p:attrName>ppt_x</p:attrName>
                        </p:attrNameLst>
                      </p:cBhvr>
                      <p:tavLst>
                        <p:tav tm="0">
                          <p:val>
                            <p:strVal val="#ppt_x"/>
                          </p:val>
                        </p:tav>
                        <p:tav tm="100000">
                          <p:val>
                            <p:strVal val="#ppt_x"/>
                          </p:val>
                        </p:tav>
                      </p:tavLst>
                    </p:anim>
                    <p:anim calcmode="lin" valueType="num">
                      <p:cBhvr>
                        <p:cTn dur="700" fill="hold"/>
                        <p:tgtEl>
                          <p:spTgt spid="3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75D613C1-02BC-4576-B681-E685CA7F02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hteck 2">
            <a:extLst>
              <a:ext uri="{FF2B5EF4-FFF2-40B4-BE49-F238E27FC236}">
                <a16:creationId xmlns:a16="http://schemas.microsoft.com/office/drawing/2014/main" id="{42E5A1D1-0706-4827-8147-FEF56134804D}"/>
              </a:ext>
            </a:extLst>
          </p:cNvPr>
          <p:cNvSpPr/>
          <p:nvPr userDrawn="1"/>
        </p:nvSpPr>
        <p:spPr>
          <a:xfrm>
            <a:off x="0" y="5961062"/>
            <a:ext cx="12192000" cy="896937"/>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Bildplatzhalter 9">
            <a:extLst>
              <a:ext uri="{FF2B5EF4-FFF2-40B4-BE49-F238E27FC236}">
                <a16:creationId xmlns:a16="http://schemas.microsoft.com/office/drawing/2014/main" id="{298C128E-62E7-4660-B4FA-C36ABFB5A0FB}"/>
              </a:ext>
            </a:extLst>
          </p:cNvPr>
          <p:cNvSpPr>
            <a:spLocks noGrp="1"/>
          </p:cNvSpPr>
          <p:nvPr>
            <p:ph type="pic" sz="quarter" idx="13"/>
          </p:nvPr>
        </p:nvSpPr>
        <p:spPr>
          <a:xfrm>
            <a:off x="1980000" y="1033822"/>
            <a:ext cx="8244000" cy="3892998"/>
          </a:xfrm>
          <a:prstGeom prst="rect">
            <a:avLst/>
          </a:prstGeom>
        </p:spPr>
        <p:txBody>
          <a:bodyPr/>
          <a:lstStyle>
            <a:lvl1pPr marL="0" indent="0">
              <a:buNone/>
              <a:defRPr/>
            </a:lvl1pPr>
          </a:lstStyle>
          <a:p>
            <a:endParaRPr lang="de-AT"/>
          </a:p>
        </p:txBody>
      </p:sp>
      <p:sp>
        <p:nvSpPr>
          <p:cNvPr id="9" name="Fußzeilenplatzhalter 4">
            <a:extLst>
              <a:ext uri="{FF2B5EF4-FFF2-40B4-BE49-F238E27FC236}">
                <a16:creationId xmlns:a16="http://schemas.microsoft.com/office/drawing/2014/main" id="{E6E15146-9E0C-4DDD-9581-CADD3A148F2E}"/>
              </a:ext>
            </a:extLst>
          </p:cNvPr>
          <p:cNvSpPr>
            <a:spLocks noGrp="1"/>
          </p:cNvSpPr>
          <p:nvPr>
            <p:ph type="ftr" sz="quarter" idx="14"/>
          </p:nvPr>
        </p:nvSpPr>
        <p:spPr>
          <a:xfrm>
            <a:off x="4038600" y="5960853"/>
            <a:ext cx="4114800" cy="531736"/>
          </a:xfrm>
        </p:spPr>
        <p:txBody>
          <a:bodyPr bIns="0" anchor="b"/>
          <a:lstStyle>
            <a:lvl1pPr>
              <a:defRPr sz="800">
                <a:solidFill>
                  <a:srgbClr val="585857"/>
                </a:solidFill>
              </a:defRPr>
            </a:lvl1pPr>
          </a:lstStyle>
          <a:p>
            <a:r>
              <a:rPr lang="de-AT"/>
              <a:t>www.ace.at</a:t>
            </a:r>
          </a:p>
        </p:txBody>
      </p:sp>
      <p:pic>
        <p:nvPicPr>
          <p:cNvPr id="14" name="Grafik 13">
            <a:extLst>
              <a:ext uri="{FF2B5EF4-FFF2-40B4-BE49-F238E27FC236}">
                <a16:creationId xmlns:a16="http://schemas.microsoft.com/office/drawing/2014/main" id="{9E5310C8-3BED-4D5D-8F17-16AE672522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0397" y="6326051"/>
            <a:ext cx="532920" cy="166537"/>
          </a:xfrm>
          <a:prstGeom prst="rect">
            <a:avLst/>
          </a:prstGeom>
        </p:spPr>
      </p:pic>
      <p:sp>
        <p:nvSpPr>
          <p:cNvPr id="15" name="Foliennummernplatzhalter 5">
            <a:extLst>
              <a:ext uri="{FF2B5EF4-FFF2-40B4-BE49-F238E27FC236}">
                <a16:creationId xmlns:a16="http://schemas.microsoft.com/office/drawing/2014/main" id="{2207F3B4-2A5B-4C68-BE76-96EFF2D10FF0}"/>
              </a:ext>
            </a:extLst>
          </p:cNvPr>
          <p:cNvSpPr>
            <a:spLocks noGrp="1"/>
          </p:cNvSpPr>
          <p:nvPr>
            <p:ph type="sldNum" sz="quarter" idx="12"/>
          </p:nvPr>
        </p:nvSpPr>
        <p:spPr>
          <a:xfrm>
            <a:off x="9041916" y="5960852"/>
            <a:ext cx="2743200" cy="531736"/>
          </a:xfrm>
        </p:spPr>
        <p:txBody>
          <a:bodyPr bIns="0" anchor="b" anchorCtr="0"/>
          <a:lstStyle>
            <a:lvl1pPr>
              <a:defRPr b="0" i="1">
                <a:solidFill>
                  <a:srgbClr val="585857"/>
                </a:solidFill>
              </a:defRPr>
            </a:lvl1pPr>
          </a:lstStyle>
          <a:p>
            <a:r>
              <a:rPr lang="de-AT"/>
              <a:t>[</a:t>
            </a:r>
            <a:fld id="{96F4C522-10FB-4750-AA63-892EC5B04989}" type="slidenum">
              <a:rPr lang="de-AT" smtClean="0"/>
              <a:pPr/>
              <a:t>‹#›</a:t>
            </a:fld>
            <a:r>
              <a:rPr lang="de-AT"/>
              <a:t>]</a:t>
            </a:r>
          </a:p>
        </p:txBody>
      </p:sp>
    </p:spTree>
    <p:extLst>
      <p:ext uri="{BB962C8B-B14F-4D97-AF65-F5344CB8AC3E}">
        <p14:creationId xmlns:p14="http://schemas.microsoft.com/office/powerpoint/2010/main" val="4159623984"/>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wheel(2)">
                                      <p:cBhvr>
                                        <p:cTn id="7" dur="1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1CEBF15B-5561-4DF0-892D-72FED822756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extplatzhalter 15">
            <a:extLst>
              <a:ext uri="{FF2B5EF4-FFF2-40B4-BE49-F238E27FC236}">
                <a16:creationId xmlns:a16="http://schemas.microsoft.com/office/drawing/2014/main" id="{92ADD85A-6E9C-4D40-AE6E-6DA5B6AA669D}"/>
              </a:ext>
            </a:extLst>
          </p:cNvPr>
          <p:cNvSpPr>
            <a:spLocks noGrp="1"/>
          </p:cNvSpPr>
          <p:nvPr>
            <p:ph type="body" sz="quarter" idx="13" hasCustomPrompt="1"/>
          </p:nvPr>
        </p:nvSpPr>
        <p:spPr>
          <a:xfrm>
            <a:off x="990000" y="989999"/>
            <a:ext cx="4381200" cy="673200"/>
          </a:xfrm>
          <a:prstGeom prst="rect">
            <a:avLst/>
          </a:prstGeom>
        </p:spPr>
        <p:txBody>
          <a:bodyPr lIns="0" tIns="0" rIns="0" bIns="0"/>
          <a:lstStyle>
            <a:lvl1pPr marL="0" indent="0">
              <a:buNone/>
              <a:defRPr sz="2900" i="1">
                <a:solidFill>
                  <a:srgbClr val="005887"/>
                </a:solidFill>
                <a:latin typeface="+mj-lt"/>
              </a:defRPr>
            </a:lvl1pPr>
          </a:lstStyle>
          <a:p>
            <a:pPr lvl="0"/>
            <a:r>
              <a:rPr lang="de-AT" i="1">
                <a:latin typeface="+mj-lt"/>
              </a:rPr>
              <a:t>See </a:t>
            </a:r>
            <a:r>
              <a:rPr lang="de-AT" i="1" err="1">
                <a:latin typeface="+mj-lt"/>
              </a:rPr>
              <a:t>you</a:t>
            </a:r>
            <a:r>
              <a:rPr lang="de-AT" i="1">
                <a:latin typeface="+mj-lt"/>
              </a:rPr>
              <a:t> </a:t>
            </a:r>
            <a:r>
              <a:rPr lang="de-AT" i="1" err="1">
                <a:latin typeface="+mj-lt"/>
              </a:rPr>
              <a:t>there</a:t>
            </a:r>
            <a:endParaRPr lang="de-AT"/>
          </a:p>
        </p:txBody>
      </p:sp>
      <p:sp>
        <p:nvSpPr>
          <p:cNvPr id="7" name="Textplatzhalter 19">
            <a:extLst>
              <a:ext uri="{FF2B5EF4-FFF2-40B4-BE49-F238E27FC236}">
                <a16:creationId xmlns:a16="http://schemas.microsoft.com/office/drawing/2014/main" id="{C1F36296-66CC-4EB1-B15F-58EDDE1534B7}"/>
              </a:ext>
            </a:extLst>
          </p:cNvPr>
          <p:cNvSpPr>
            <a:spLocks noGrp="1"/>
          </p:cNvSpPr>
          <p:nvPr>
            <p:ph type="body" sz="quarter" idx="14" hasCustomPrompt="1"/>
          </p:nvPr>
        </p:nvSpPr>
        <p:spPr>
          <a:xfrm>
            <a:off x="1980000" y="2320925"/>
            <a:ext cx="4710112" cy="2216150"/>
          </a:xfrm>
          <a:prstGeom prst="rect">
            <a:avLst/>
          </a:prstGeom>
        </p:spPr>
        <p:txBody>
          <a:bodyPr lIns="0" tIns="0" rIns="0" bIns="0" anchor="ctr"/>
          <a:lstStyle>
            <a:lvl1pPr marL="0" indent="0">
              <a:lnSpc>
                <a:spcPts val="900"/>
              </a:lnSpc>
              <a:buNone/>
              <a:defRPr sz="1500" b="0" i="0">
                <a:solidFill>
                  <a:schemeClr val="bg1"/>
                </a:solidFill>
              </a:defRPr>
            </a:lvl1pPr>
          </a:lstStyle>
          <a:p>
            <a:pPr lvl="0"/>
            <a:r>
              <a:rPr lang="de-AT" sz="1500" err="1"/>
              <a:t>ace</a:t>
            </a:r>
            <a:r>
              <a:rPr lang="de-AT" sz="1500"/>
              <a:t> Neue Informationstechnologien GmbH</a:t>
            </a:r>
          </a:p>
          <a:p>
            <a:pPr lvl="0"/>
            <a:r>
              <a:rPr lang="de-AT" sz="1500" b="0"/>
              <a:t>A-1090 Wien</a:t>
            </a:r>
          </a:p>
          <a:p>
            <a:pPr lvl="0"/>
            <a:r>
              <a:rPr lang="de-AT" sz="1500" b="0" err="1"/>
              <a:t>Rooseveltplatz</a:t>
            </a:r>
            <a:r>
              <a:rPr lang="de-AT" sz="1500" b="0"/>
              <a:t> 4-5, Top 13</a:t>
            </a:r>
          </a:p>
          <a:p>
            <a:pPr lvl="0"/>
            <a:endParaRPr lang="de-AT" sz="1500" b="0"/>
          </a:p>
          <a:p>
            <a:pPr lvl="0"/>
            <a:r>
              <a:rPr lang="de-AT" sz="1500" b="0"/>
              <a:t>+43 1 3679165-0</a:t>
            </a:r>
          </a:p>
          <a:p>
            <a:pPr lvl="0"/>
            <a:r>
              <a:rPr lang="de-AT" sz="1500" b="0"/>
              <a:t>office@ace.at</a:t>
            </a:r>
          </a:p>
          <a:p>
            <a:pPr lvl="0"/>
            <a:r>
              <a:rPr lang="de-AT" sz="1500" b="0"/>
              <a:t>www.ace.at </a:t>
            </a:r>
            <a:endParaRPr lang="de-AT" sz="1500"/>
          </a:p>
        </p:txBody>
      </p:sp>
      <p:sp>
        <p:nvSpPr>
          <p:cNvPr id="9" name="Rechteck 8">
            <a:extLst>
              <a:ext uri="{FF2B5EF4-FFF2-40B4-BE49-F238E27FC236}">
                <a16:creationId xmlns:a16="http://schemas.microsoft.com/office/drawing/2014/main" id="{E1D1B0B3-4034-442A-8B50-6462BEDC6974}"/>
              </a:ext>
            </a:extLst>
          </p:cNvPr>
          <p:cNvSpPr/>
          <p:nvPr userDrawn="1"/>
        </p:nvSpPr>
        <p:spPr>
          <a:xfrm>
            <a:off x="0" y="5961063"/>
            <a:ext cx="12192000" cy="896937"/>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Fußzeilenplatzhalter 4">
            <a:extLst>
              <a:ext uri="{FF2B5EF4-FFF2-40B4-BE49-F238E27FC236}">
                <a16:creationId xmlns:a16="http://schemas.microsoft.com/office/drawing/2014/main" id="{948151B6-D1B7-4E07-BD28-80142C502F9C}"/>
              </a:ext>
            </a:extLst>
          </p:cNvPr>
          <p:cNvSpPr>
            <a:spLocks noGrp="1"/>
          </p:cNvSpPr>
          <p:nvPr>
            <p:ph type="ftr" sz="quarter" idx="15"/>
          </p:nvPr>
        </p:nvSpPr>
        <p:spPr>
          <a:xfrm>
            <a:off x="4038600" y="5960853"/>
            <a:ext cx="4114800" cy="531736"/>
          </a:xfrm>
        </p:spPr>
        <p:txBody>
          <a:bodyPr bIns="0" anchor="b"/>
          <a:lstStyle>
            <a:lvl1pPr>
              <a:defRPr sz="800">
                <a:solidFill>
                  <a:srgbClr val="585857"/>
                </a:solidFill>
              </a:defRPr>
            </a:lvl1pPr>
          </a:lstStyle>
          <a:p>
            <a:r>
              <a:rPr lang="de-AT"/>
              <a:t>www.ace.at</a:t>
            </a:r>
          </a:p>
        </p:txBody>
      </p:sp>
      <p:pic>
        <p:nvPicPr>
          <p:cNvPr id="14" name="Grafik 13">
            <a:extLst>
              <a:ext uri="{FF2B5EF4-FFF2-40B4-BE49-F238E27FC236}">
                <a16:creationId xmlns:a16="http://schemas.microsoft.com/office/drawing/2014/main" id="{D2AC298E-28DB-4EC4-BD13-5DD0FAEC78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0397" y="6326051"/>
            <a:ext cx="532920" cy="166537"/>
          </a:xfrm>
          <a:prstGeom prst="rect">
            <a:avLst/>
          </a:prstGeom>
        </p:spPr>
      </p:pic>
      <p:sp>
        <p:nvSpPr>
          <p:cNvPr id="15" name="Foliennummernplatzhalter 5">
            <a:extLst>
              <a:ext uri="{FF2B5EF4-FFF2-40B4-BE49-F238E27FC236}">
                <a16:creationId xmlns:a16="http://schemas.microsoft.com/office/drawing/2014/main" id="{2A4352EA-E3AD-4EBA-94B0-2626CD67056D}"/>
              </a:ext>
            </a:extLst>
          </p:cNvPr>
          <p:cNvSpPr>
            <a:spLocks noGrp="1"/>
          </p:cNvSpPr>
          <p:nvPr>
            <p:ph type="sldNum" sz="quarter" idx="12"/>
          </p:nvPr>
        </p:nvSpPr>
        <p:spPr>
          <a:xfrm>
            <a:off x="9041916" y="5960852"/>
            <a:ext cx="2743200" cy="531736"/>
          </a:xfrm>
        </p:spPr>
        <p:txBody>
          <a:bodyPr bIns="0" anchor="b" anchorCtr="0"/>
          <a:lstStyle>
            <a:lvl1pPr>
              <a:defRPr b="0" i="1">
                <a:solidFill>
                  <a:srgbClr val="585857"/>
                </a:solidFill>
              </a:defRPr>
            </a:lvl1pPr>
          </a:lstStyle>
          <a:p>
            <a:r>
              <a:rPr lang="de-AT"/>
              <a:t>[</a:t>
            </a:r>
            <a:fld id="{96F4C522-10FB-4750-AA63-892EC5B04989}" type="slidenum">
              <a:rPr lang="de-AT" smtClean="0"/>
              <a:pPr/>
              <a:t>‹#›</a:t>
            </a:fld>
            <a:r>
              <a:rPr lang="de-AT"/>
              <a:t>]</a:t>
            </a:r>
          </a:p>
        </p:txBody>
      </p:sp>
    </p:spTree>
    <p:extLst>
      <p:ext uri="{BB962C8B-B14F-4D97-AF65-F5344CB8AC3E}">
        <p14:creationId xmlns:p14="http://schemas.microsoft.com/office/powerpoint/2010/main" val="2818622162"/>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4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14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4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4" end="4"/>
                                            </p:txEl>
                                          </p:spTgt>
                                        </p:tgtEl>
                                        <p:attrNameLst>
                                          <p:attrName>style.visibility</p:attrName>
                                        </p:attrNameLst>
                                      </p:cBhvr>
                                      <p:to>
                                        <p:strVal val="visible"/>
                                      </p:to>
                                    </p:set>
                                    <p:animEffect transition="in" filter="fade">
                                      <p:cBhvr>
                                        <p:cTn id="16" dur="1400"/>
                                        <p:tgtEl>
                                          <p:spTgt spid="7">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animEffect transition="in" filter="fade">
                                      <p:cBhvr>
                                        <p:cTn id="19" dur="1400"/>
                                        <p:tgtEl>
                                          <p:spTgt spid="7">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14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tmplLst>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400"/>
                        <p:tgtEl>
                          <p:spTgt spid="7"/>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nput_Text_1Bild_hoch">
    <p:spTree>
      <p:nvGrpSpPr>
        <p:cNvPr id="1" name=""/>
        <p:cNvGrpSpPr/>
        <p:nvPr/>
      </p:nvGrpSpPr>
      <p:grpSpPr>
        <a:xfrm>
          <a:off x="0" y="0"/>
          <a:ext cx="0" cy="0"/>
          <a:chOff x="0" y="0"/>
          <a:chExt cx="0" cy="0"/>
        </a:xfrm>
      </p:grpSpPr>
      <p:sp>
        <p:nvSpPr>
          <p:cNvPr id="5" name="Bildplatzhalter 10">
            <a:extLst>
              <a:ext uri="{FF2B5EF4-FFF2-40B4-BE49-F238E27FC236}">
                <a16:creationId xmlns:a16="http://schemas.microsoft.com/office/drawing/2014/main" id="{2BDB52C7-92B8-D82A-214C-0E8CBCDE7999}"/>
              </a:ext>
            </a:extLst>
          </p:cNvPr>
          <p:cNvSpPr>
            <a:spLocks noGrp="1"/>
          </p:cNvSpPr>
          <p:nvPr>
            <p:ph type="pic" sz="quarter" idx="10"/>
          </p:nvPr>
        </p:nvSpPr>
        <p:spPr>
          <a:xfrm>
            <a:off x="6096000" y="0"/>
            <a:ext cx="6119416" cy="6458178"/>
          </a:xfrm>
          <a:custGeom>
            <a:avLst/>
            <a:gdLst>
              <a:gd name="connsiteX0" fmla="*/ 0 w 8998226"/>
              <a:gd name="connsiteY0" fmla="*/ 0 h 12901608"/>
              <a:gd name="connsiteX1" fmla="*/ 7498492 w 8998226"/>
              <a:gd name="connsiteY1" fmla="*/ 0 h 12901608"/>
              <a:gd name="connsiteX2" fmla="*/ 8998226 w 8998226"/>
              <a:gd name="connsiteY2" fmla="*/ 1499734 h 12901608"/>
              <a:gd name="connsiteX3" fmla="*/ 8998226 w 8998226"/>
              <a:gd name="connsiteY3" fmla="*/ 12901608 h 12901608"/>
              <a:gd name="connsiteX4" fmla="*/ 0 w 8998226"/>
              <a:gd name="connsiteY4" fmla="*/ 12901608 h 12901608"/>
              <a:gd name="connsiteX5" fmla="*/ 0 w 8998226"/>
              <a:gd name="connsiteY5" fmla="*/ 0 h 12901608"/>
              <a:gd name="connsiteX0" fmla="*/ 0 w 8998226"/>
              <a:gd name="connsiteY0" fmla="*/ 14748 h 12916356"/>
              <a:gd name="connsiteX1" fmla="*/ 699485 w 8998226"/>
              <a:gd name="connsiteY1" fmla="*/ 0 h 12916356"/>
              <a:gd name="connsiteX2" fmla="*/ 8998226 w 8998226"/>
              <a:gd name="connsiteY2" fmla="*/ 1514482 h 12916356"/>
              <a:gd name="connsiteX3" fmla="*/ 8998226 w 8998226"/>
              <a:gd name="connsiteY3" fmla="*/ 12916356 h 12916356"/>
              <a:gd name="connsiteX4" fmla="*/ 0 w 8998226"/>
              <a:gd name="connsiteY4" fmla="*/ 12916356 h 12916356"/>
              <a:gd name="connsiteX5" fmla="*/ 0 w 8998226"/>
              <a:gd name="connsiteY5" fmla="*/ 14748 h 12916356"/>
              <a:gd name="connsiteX0" fmla="*/ 0 w 9016887"/>
              <a:gd name="connsiteY0" fmla="*/ 14748 h 12916356"/>
              <a:gd name="connsiteX1" fmla="*/ 699485 w 9016887"/>
              <a:gd name="connsiteY1" fmla="*/ 0 h 12916356"/>
              <a:gd name="connsiteX2" fmla="*/ 9016887 w 9016887"/>
              <a:gd name="connsiteY2" fmla="*/ 2923 h 12916356"/>
              <a:gd name="connsiteX3" fmla="*/ 8998226 w 9016887"/>
              <a:gd name="connsiteY3" fmla="*/ 12916356 h 12916356"/>
              <a:gd name="connsiteX4" fmla="*/ 0 w 9016887"/>
              <a:gd name="connsiteY4" fmla="*/ 12916356 h 12916356"/>
              <a:gd name="connsiteX5" fmla="*/ 0 w 9016887"/>
              <a:gd name="connsiteY5" fmla="*/ 14748 h 12916356"/>
              <a:gd name="connsiteX0" fmla="*/ 0 w 9016887"/>
              <a:gd name="connsiteY0" fmla="*/ 2030160 h 12916356"/>
              <a:gd name="connsiteX1" fmla="*/ 699485 w 9016887"/>
              <a:gd name="connsiteY1" fmla="*/ 0 h 12916356"/>
              <a:gd name="connsiteX2" fmla="*/ 9016887 w 9016887"/>
              <a:gd name="connsiteY2" fmla="*/ 2923 h 12916356"/>
              <a:gd name="connsiteX3" fmla="*/ 8998226 w 9016887"/>
              <a:gd name="connsiteY3" fmla="*/ 12916356 h 12916356"/>
              <a:gd name="connsiteX4" fmla="*/ 0 w 9016887"/>
              <a:gd name="connsiteY4" fmla="*/ 12916356 h 12916356"/>
              <a:gd name="connsiteX5" fmla="*/ 0 w 9016887"/>
              <a:gd name="connsiteY5" fmla="*/ 2030160 h 12916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16887" h="12916356">
                <a:moveTo>
                  <a:pt x="0" y="2030160"/>
                </a:moveTo>
                <a:lnTo>
                  <a:pt x="699485" y="0"/>
                </a:lnTo>
                <a:lnTo>
                  <a:pt x="9016887" y="2923"/>
                </a:lnTo>
                <a:cubicBezTo>
                  <a:pt x="9010667" y="4307401"/>
                  <a:pt x="9004446" y="8611878"/>
                  <a:pt x="8998226" y="12916356"/>
                </a:cubicBezTo>
                <a:lnTo>
                  <a:pt x="0" y="12916356"/>
                </a:lnTo>
                <a:lnTo>
                  <a:pt x="0" y="2030160"/>
                </a:lnTo>
                <a:close/>
              </a:path>
            </a:pathLst>
          </a:custGeom>
          <a:solidFill>
            <a:schemeClr val="bg2"/>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lvl1pPr marL="0" indent="0">
              <a:buNone/>
              <a:defRPr/>
            </a:lvl1pPr>
          </a:lstStyle>
          <a:p>
            <a:endParaRPr lang="de-DE"/>
          </a:p>
        </p:txBody>
      </p:sp>
      <p:sp>
        <p:nvSpPr>
          <p:cNvPr id="18" name="Titel 17">
            <a:extLst>
              <a:ext uri="{FF2B5EF4-FFF2-40B4-BE49-F238E27FC236}">
                <a16:creationId xmlns:a16="http://schemas.microsoft.com/office/drawing/2014/main" id="{440A5969-E993-1E5E-9F0C-280C97BF3F26}"/>
              </a:ext>
            </a:extLst>
          </p:cNvPr>
          <p:cNvSpPr>
            <a:spLocks noGrp="1"/>
          </p:cNvSpPr>
          <p:nvPr>
            <p:ph type="title"/>
          </p:nvPr>
        </p:nvSpPr>
        <p:spPr>
          <a:xfrm>
            <a:off x="577597" y="660968"/>
            <a:ext cx="5100080" cy="498799"/>
          </a:xfrm>
          <a:prstGeom prst="rect">
            <a:avLst/>
          </a:prstGeom>
        </p:spPr>
        <p:txBody>
          <a:bodyPr anchor="t" anchorCtr="0">
            <a:noAutofit/>
          </a:bodyPr>
          <a:lstStyle>
            <a:lvl1pPr>
              <a:defRPr sz="2900" b="1">
                <a:solidFill>
                  <a:srgbClr val="005887"/>
                </a:solidFill>
                <a:latin typeface="Calibri" panose="020F0502020204030204" pitchFamily="34" charset="0"/>
                <a:cs typeface="Calibri" panose="020F0502020204030204" pitchFamily="34" charset="0"/>
              </a:defRPr>
            </a:lvl1pPr>
          </a:lstStyle>
          <a:p>
            <a:r>
              <a:rPr lang="de-DE"/>
              <a:t>Mastertitelformat bearbeiten</a:t>
            </a:r>
          </a:p>
        </p:txBody>
      </p:sp>
      <p:sp>
        <p:nvSpPr>
          <p:cNvPr id="3" name="Textplatzhalter 11">
            <a:extLst>
              <a:ext uri="{FF2B5EF4-FFF2-40B4-BE49-F238E27FC236}">
                <a16:creationId xmlns:a16="http://schemas.microsoft.com/office/drawing/2014/main" id="{158AD893-5B50-A88C-0482-3034959A6EC5}"/>
              </a:ext>
            </a:extLst>
          </p:cNvPr>
          <p:cNvSpPr>
            <a:spLocks noGrp="1"/>
          </p:cNvSpPr>
          <p:nvPr>
            <p:ph type="body" sz="quarter" idx="18" hasCustomPrompt="1"/>
          </p:nvPr>
        </p:nvSpPr>
        <p:spPr>
          <a:xfrm>
            <a:off x="6220638" y="6209607"/>
            <a:ext cx="5728167" cy="150712"/>
          </a:xfrm>
          <a:prstGeom prst="rect">
            <a:avLst/>
          </a:prstGeom>
        </p:spPr>
        <p:txBody>
          <a:bodyPr anchor="ctr" anchorCtr="0">
            <a:noAutofit/>
          </a:bodyPr>
          <a:lstStyle>
            <a:lvl1pPr marL="0" indent="0">
              <a:buNone/>
              <a:defRPr sz="600" spc="0">
                <a:solidFill>
                  <a:schemeClr val="bg1">
                    <a:lumMod val="65000"/>
                  </a:schemeClr>
                </a:solidFill>
              </a:defRPr>
            </a:lvl1pPr>
            <a:lvl2pPr marL="228600" indent="0">
              <a:buNone/>
              <a:defRPr sz="550">
                <a:solidFill>
                  <a:schemeClr val="bg1">
                    <a:lumMod val="65000"/>
                  </a:schemeClr>
                </a:solidFill>
              </a:defRPr>
            </a:lvl2pPr>
            <a:lvl3pPr marL="457200" indent="0">
              <a:buNone/>
              <a:defRPr sz="550">
                <a:solidFill>
                  <a:schemeClr val="bg1">
                    <a:lumMod val="65000"/>
                  </a:schemeClr>
                </a:solidFill>
              </a:defRPr>
            </a:lvl3pPr>
            <a:lvl4pPr marL="685800" indent="0">
              <a:buNone/>
              <a:defRPr sz="550">
                <a:solidFill>
                  <a:schemeClr val="bg1">
                    <a:lumMod val="65000"/>
                  </a:schemeClr>
                </a:solidFill>
              </a:defRPr>
            </a:lvl4pPr>
            <a:lvl5pPr marL="914400" indent="0">
              <a:buNone/>
              <a:defRPr sz="550">
                <a:solidFill>
                  <a:schemeClr val="bg1">
                    <a:lumMod val="65000"/>
                  </a:schemeClr>
                </a:solidFill>
              </a:defRPr>
            </a:lvl5pPr>
          </a:lstStyle>
          <a:p>
            <a:pPr lvl="0"/>
            <a:r>
              <a:rPr lang="de-DE"/>
              <a:t>BILDQUELLE</a:t>
            </a:r>
          </a:p>
        </p:txBody>
      </p:sp>
      <p:sp>
        <p:nvSpPr>
          <p:cNvPr id="6" name="Textplatzhalter 24">
            <a:extLst>
              <a:ext uri="{FF2B5EF4-FFF2-40B4-BE49-F238E27FC236}">
                <a16:creationId xmlns:a16="http://schemas.microsoft.com/office/drawing/2014/main" id="{BC8E2CDB-A6E2-99CB-982A-6DBCF773C14D}"/>
              </a:ext>
            </a:extLst>
          </p:cNvPr>
          <p:cNvSpPr>
            <a:spLocks noGrp="1"/>
          </p:cNvSpPr>
          <p:nvPr>
            <p:ph type="body" sz="quarter" idx="19"/>
          </p:nvPr>
        </p:nvSpPr>
        <p:spPr>
          <a:xfrm>
            <a:off x="1012915" y="1596232"/>
            <a:ext cx="4664763" cy="4410869"/>
          </a:xfrm>
          <a:prstGeom prst="rect">
            <a:avLst/>
          </a:prstGeom>
        </p:spPr>
        <p:txBody>
          <a:bodyPr>
            <a:noAutofit/>
          </a:bodyPr>
          <a:lstStyle>
            <a:lvl1pPr marL="179388" indent="-179388">
              <a:lnSpc>
                <a:spcPts val="2100"/>
              </a:lnSpc>
              <a:buClr>
                <a:schemeClr val="accent1"/>
              </a:buClr>
              <a:buSzPct val="90000"/>
              <a:tabLst/>
              <a:defRPr sz="1750"/>
            </a:lvl1pPr>
            <a:lvl2pPr marL="404019" indent="-175419">
              <a:lnSpc>
                <a:spcPts val="2100"/>
              </a:lnSpc>
              <a:buClr>
                <a:schemeClr val="accent1"/>
              </a:buClr>
              <a:buSzPct val="90000"/>
              <a:tabLst/>
              <a:defRPr sz="1750"/>
            </a:lvl2pPr>
            <a:lvl3pPr marL="602457" indent="-145257">
              <a:lnSpc>
                <a:spcPts val="2100"/>
              </a:lnSpc>
              <a:buClr>
                <a:schemeClr val="accent1"/>
              </a:buClr>
              <a:buSzPct val="90000"/>
              <a:tabLst/>
              <a:defRPr sz="1750"/>
            </a:lvl3pPr>
            <a:lvl4pPr marL="846138" indent="-160338">
              <a:lnSpc>
                <a:spcPts val="2100"/>
              </a:lnSpc>
              <a:buClr>
                <a:schemeClr val="accent1"/>
              </a:buClr>
              <a:buSzPct val="90000"/>
              <a:tabLst/>
              <a:defRPr sz="1750"/>
            </a:lvl4pPr>
            <a:lvl5pPr marL="1089819" indent="-175419">
              <a:lnSpc>
                <a:spcPts val="2100"/>
              </a:lnSpc>
              <a:buClr>
                <a:schemeClr val="accent1"/>
              </a:buClr>
              <a:buSzPct val="90000"/>
              <a:tabLst/>
              <a:defRPr sz="175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hteck 6">
            <a:extLst>
              <a:ext uri="{FF2B5EF4-FFF2-40B4-BE49-F238E27FC236}">
                <a16:creationId xmlns:a16="http://schemas.microsoft.com/office/drawing/2014/main" id="{BE3CCD96-1CF3-577A-B7F4-E6A96388DA81}"/>
              </a:ext>
            </a:extLst>
          </p:cNvPr>
          <p:cNvSpPr/>
          <p:nvPr userDrawn="1"/>
        </p:nvSpPr>
        <p:spPr>
          <a:xfrm>
            <a:off x="0" y="5961062"/>
            <a:ext cx="12192000" cy="896937"/>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Fußzeilenplatzhalter 4">
            <a:extLst>
              <a:ext uri="{FF2B5EF4-FFF2-40B4-BE49-F238E27FC236}">
                <a16:creationId xmlns:a16="http://schemas.microsoft.com/office/drawing/2014/main" id="{CAF51263-8D48-72A3-0025-373B275C5847}"/>
              </a:ext>
            </a:extLst>
          </p:cNvPr>
          <p:cNvSpPr>
            <a:spLocks noGrp="1"/>
          </p:cNvSpPr>
          <p:nvPr>
            <p:ph type="ftr" sz="quarter" idx="20"/>
          </p:nvPr>
        </p:nvSpPr>
        <p:spPr>
          <a:xfrm>
            <a:off x="4038600" y="5960853"/>
            <a:ext cx="4114800" cy="531736"/>
          </a:xfrm>
        </p:spPr>
        <p:txBody>
          <a:bodyPr bIns="0" anchor="b"/>
          <a:lstStyle>
            <a:lvl1pPr>
              <a:defRPr sz="800">
                <a:solidFill>
                  <a:srgbClr val="585857"/>
                </a:solidFill>
              </a:defRPr>
            </a:lvl1pPr>
          </a:lstStyle>
          <a:p>
            <a:r>
              <a:rPr lang="de-AT"/>
              <a:t>www.ace.at</a:t>
            </a:r>
          </a:p>
        </p:txBody>
      </p:sp>
      <p:pic>
        <p:nvPicPr>
          <p:cNvPr id="9" name="Grafik 8">
            <a:extLst>
              <a:ext uri="{FF2B5EF4-FFF2-40B4-BE49-F238E27FC236}">
                <a16:creationId xmlns:a16="http://schemas.microsoft.com/office/drawing/2014/main" id="{F821AD3A-D043-5381-3514-AD788A5410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397" y="6326051"/>
            <a:ext cx="532920" cy="166537"/>
          </a:xfrm>
          <a:prstGeom prst="rect">
            <a:avLst/>
          </a:prstGeom>
        </p:spPr>
      </p:pic>
      <p:sp>
        <p:nvSpPr>
          <p:cNvPr id="10" name="Foliennummernplatzhalter 5">
            <a:extLst>
              <a:ext uri="{FF2B5EF4-FFF2-40B4-BE49-F238E27FC236}">
                <a16:creationId xmlns:a16="http://schemas.microsoft.com/office/drawing/2014/main" id="{0F4D2E9A-75AD-4869-9C4C-C07CF7CE12DA}"/>
              </a:ext>
            </a:extLst>
          </p:cNvPr>
          <p:cNvSpPr>
            <a:spLocks noGrp="1"/>
          </p:cNvSpPr>
          <p:nvPr>
            <p:ph type="sldNum" sz="quarter" idx="12"/>
          </p:nvPr>
        </p:nvSpPr>
        <p:spPr>
          <a:xfrm>
            <a:off x="9041916" y="5960852"/>
            <a:ext cx="2743200" cy="531736"/>
          </a:xfrm>
        </p:spPr>
        <p:txBody>
          <a:bodyPr bIns="0" anchor="b" anchorCtr="0"/>
          <a:lstStyle>
            <a:lvl1pPr>
              <a:defRPr b="0" i="1">
                <a:solidFill>
                  <a:srgbClr val="585857"/>
                </a:solidFill>
              </a:defRPr>
            </a:lvl1pPr>
          </a:lstStyle>
          <a:p>
            <a:r>
              <a:rPr lang="de-AT"/>
              <a:t>[</a:t>
            </a:r>
            <a:fld id="{96F4C522-10FB-4750-AA63-892EC5B04989}" type="slidenum">
              <a:rPr lang="de-AT" smtClean="0"/>
              <a:pPr/>
              <a:t>‹#›</a:t>
            </a:fld>
            <a:r>
              <a:rPr lang="de-AT"/>
              <a:t>]</a:t>
            </a:r>
          </a:p>
        </p:txBody>
      </p:sp>
    </p:spTree>
    <p:extLst>
      <p:ext uri="{BB962C8B-B14F-4D97-AF65-F5344CB8AC3E}">
        <p14:creationId xmlns:p14="http://schemas.microsoft.com/office/powerpoint/2010/main" val="1831040549"/>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Input_1Bild">
    <p:spTree>
      <p:nvGrpSpPr>
        <p:cNvPr id="1" name=""/>
        <p:cNvGrpSpPr/>
        <p:nvPr/>
      </p:nvGrpSpPr>
      <p:grpSpPr>
        <a:xfrm>
          <a:off x="0" y="0"/>
          <a:ext cx="0" cy="0"/>
          <a:chOff x="0" y="0"/>
          <a:chExt cx="0" cy="0"/>
        </a:xfrm>
      </p:grpSpPr>
      <p:sp>
        <p:nvSpPr>
          <p:cNvPr id="16" name="Bildplatzhalter 10">
            <a:extLst>
              <a:ext uri="{FF2B5EF4-FFF2-40B4-BE49-F238E27FC236}">
                <a16:creationId xmlns:a16="http://schemas.microsoft.com/office/drawing/2014/main" id="{3148D438-8883-F499-F1D7-EAE0600604C8}"/>
              </a:ext>
            </a:extLst>
          </p:cNvPr>
          <p:cNvSpPr>
            <a:spLocks noGrp="1"/>
          </p:cNvSpPr>
          <p:nvPr>
            <p:ph type="pic" sz="quarter" idx="23"/>
          </p:nvPr>
        </p:nvSpPr>
        <p:spPr>
          <a:xfrm>
            <a:off x="408206" y="1418956"/>
            <a:ext cx="10832079" cy="4905971"/>
          </a:xfrm>
          <a:custGeom>
            <a:avLst/>
            <a:gdLst>
              <a:gd name="connsiteX0" fmla="*/ 0 w 8998226"/>
              <a:gd name="connsiteY0" fmla="*/ 0 h 12901608"/>
              <a:gd name="connsiteX1" fmla="*/ 7498492 w 8998226"/>
              <a:gd name="connsiteY1" fmla="*/ 0 h 12901608"/>
              <a:gd name="connsiteX2" fmla="*/ 8998226 w 8998226"/>
              <a:gd name="connsiteY2" fmla="*/ 1499734 h 12901608"/>
              <a:gd name="connsiteX3" fmla="*/ 8998226 w 8998226"/>
              <a:gd name="connsiteY3" fmla="*/ 12901608 h 12901608"/>
              <a:gd name="connsiteX4" fmla="*/ 0 w 8998226"/>
              <a:gd name="connsiteY4" fmla="*/ 12901608 h 12901608"/>
              <a:gd name="connsiteX5" fmla="*/ 0 w 8998226"/>
              <a:gd name="connsiteY5" fmla="*/ 0 h 12901608"/>
              <a:gd name="connsiteX0" fmla="*/ 0 w 8998226"/>
              <a:gd name="connsiteY0" fmla="*/ 14748 h 12916356"/>
              <a:gd name="connsiteX1" fmla="*/ 699485 w 8998226"/>
              <a:gd name="connsiteY1" fmla="*/ 0 h 12916356"/>
              <a:gd name="connsiteX2" fmla="*/ 8998226 w 8998226"/>
              <a:gd name="connsiteY2" fmla="*/ 1514482 h 12916356"/>
              <a:gd name="connsiteX3" fmla="*/ 8998226 w 8998226"/>
              <a:gd name="connsiteY3" fmla="*/ 12916356 h 12916356"/>
              <a:gd name="connsiteX4" fmla="*/ 0 w 8998226"/>
              <a:gd name="connsiteY4" fmla="*/ 12916356 h 12916356"/>
              <a:gd name="connsiteX5" fmla="*/ 0 w 8998226"/>
              <a:gd name="connsiteY5" fmla="*/ 14748 h 12916356"/>
              <a:gd name="connsiteX0" fmla="*/ 0 w 9016887"/>
              <a:gd name="connsiteY0" fmla="*/ 14748 h 12916356"/>
              <a:gd name="connsiteX1" fmla="*/ 699485 w 9016887"/>
              <a:gd name="connsiteY1" fmla="*/ 0 h 12916356"/>
              <a:gd name="connsiteX2" fmla="*/ 9016887 w 9016887"/>
              <a:gd name="connsiteY2" fmla="*/ 2923 h 12916356"/>
              <a:gd name="connsiteX3" fmla="*/ 8998226 w 9016887"/>
              <a:gd name="connsiteY3" fmla="*/ 12916356 h 12916356"/>
              <a:gd name="connsiteX4" fmla="*/ 0 w 9016887"/>
              <a:gd name="connsiteY4" fmla="*/ 12916356 h 12916356"/>
              <a:gd name="connsiteX5" fmla="*/ 0 w 9016887"/>
              <a:gd name="connsiteY5" fmla="*/ 14748 h 12916356"/>
              <a:gd name="connsiteX0" fmla="*/ 0 w 9016887"/>
              <a:gd name="connsiteY0" fmla="*/ 2030160 h 12916356"/>
              <a:gd name="connsiteX1" fmla="*/ 699485 w 9016887"/>
              <a:gd name="connsiteY1" fmla="*/ 0 h 12916356"/>
              <a:gd name="connsiteX2" fmla="*/ 9016887 w 9016887"/>
              <a:gd name="connsiteY2" fmla="*/ 2923 h 12916356"/>
              <a:gd name="connsiteX3" fmla="*/ 8998226 w 9016887"/>
              <a:gd name="connsiteY3" fmla="*/ 12916356 h 12916356"/>
              <a:gd name="connsiteX4" fmla="*/ 0 w 9016887"/>
              <a:gd name="connsiteY4" fmla="*/ 12916356 h 12916356"/>
              <a:gd name="connsiteX5" fmla="*/ 0 w 9016887"/>
              <a:gd name="connsiteY5" fmla="*/ 2030160 h 12916356"/>
              <a:gd name="connsiteX0" fmla="*/ 0 w 9016887"/>
              <a:gd name="connsiteY0" fmla="*/ 2030160 h 12916356"/>
              <a:gd name="connsiteX1" fmla="*/ 461620 w 9016887"/>
              <a:gd name="connsiteY1" fmla="*/ 0 h 12916356"/>
              <a:gd name="connsiteX2" fmla="*/ 9016887 w 9016887"/>
              <a:gd name="connsiteY2" fmla="*/ 2923 h 12916356"/>
              <a:gd name="connsiteX3" fmla="*/ 8998226 w 9016887"/>
              <a:gd name="connsiteY3" fmla="*/ 12916356 h 12916356"/>
              <a:gd name="connsiteX4" fmla="*/ 0 w 9016887"/>
              <a:gd name="connsiteY4" fmla="*/ 12916356 h 12916356"/>
              <a:gd name="connsiteX5" fmla="*/ 0 w 9016887"/>
              <a:gd name="connsiteY5" fmla="*/ 2030160 h 12916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16887" h="12916356">
                <a:moveTo>
                  <a:pt x="0" y="2030160"/>
                </a:moveTo>
                <a:lnTo>
                  <a:pt x="461620" y="0"/>
                </a:lnTo>
                <a:lnTo>
                  <a:pt x="9016887" y="2923"/>
                </a:lnTo>
                <a:cubicBezTo>
                  <a:pt x="9010667" y="4307401"/>
                  <a:pt x="9004446" y="8611878"/>
                  <a:pt x="8998226" y="12916356"/>
                </a:cubicBezTo>
                <a:lnTo>
                  <a:pt x="0" y="12916356"/>
                </a:lnTo>
                <a:lnTo>
                  <a:pt x="0" y="2030160"/>
                </a:lnTo>
                <a:close/>
              </a:path>
            </a:pathLst>
          </a:custGeom>
          <a:solidFill>
            <a:schemeClr val="bg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marL="0" indent="0">
              <a:buNone/>
              <a:defRPr/>
            </a:lvl1pPr>
          </a:lstStyle>
          <a:p>
            <a:endParaRPr lang="de-DE"/>
          </a:p>
        </p:txBody>
      </p:sp>
      <p:sp>
        <p:nvSpPr>
          <p:cNvPr id="18" name="Titel 17">
            <a:extLst>
              <a:ext uri="{FF2B5EF4-FFF2-40B4-BE49-F238E27FC236}">
                <a16:creationId xmlns:a16="http://schemas.microsoft.com/office/drawing/2014/main" id="{440A5969-E993-1E5E-9F0C-280C97BF3F26}"/>
              </a:ext>
            </a:extLst>
          </p:cNvPr>
          <p:cNvSpPr>
            <a:spLocks noGrp="1"/>
          </p:cNvSpPr>
          <p:nvPr>
            <p:ph type="title"/>
          </p:nvPr>
        </p:nvSpPr>
        <p:spPr>
          <a:xfrm>
            <a:off x="577597" y="660968"/>
            <a:ext cx="10662688" cy="498799"/>
          </a:xfrm>
          <a:prstGeom prst="rect">
            <a:avLst/>
          </a:prstGeom>
        </p:spPr>
        <p:txBody>
          <a:bodyPr anchor="t" anchorCtr="0">
            <a:noAutofit/>
          </a:bodyPr>
          <a:lstStyle>
            <a:lvl1pPr>
              <a:defRPr sz="2900" b="1">
                <a:solidFill>
                  <a:schemeClr val="accent1"/>
                </a:solidFill>
                <a:latin typeface="Calibri" panose="020F0502020204030204" pitchFamily="34" charset="0"/>
                <a:cs typeface="Calibri" panose="020F0502020204030204" pitchFamily="34" charset="0"/>
              </a:defRPr>
            </a:lvl1pPr>
          </a:lstStyle>
          <a:p>
            <a:r>
              <a:rPr lang="de-DE"/>
              <a:t>Mastertitelformat bearbeiten</a:t>
            </a:r>
          </a:p>
        </p:txBody>
      </p:sp>
      <p:sp>
        <p:nvSpPr>
          <p:cNvPr id="2" name="Textplatzhalter 11">
            <a:extLst>
              <a:ext uri="{FF2B5EF4-FFF2-40B4-BE49-F238E27FC236}">
                <a16:creationId xmlns:a16="http://schemas.microsoft.com/office/drawing/2014/main" id="{2E58026E-DE07-8115-D155-149C867793F2}"/>
              </a:ext>
            </a:extLst>
          </p:cNvPr>
          <p:cNvSpPr>
            <a:spLocks noGrp="1"/>
          </p:cNvSpPr>
          <p:nvPr>
            <p:ph type="body" sz="quarter" idx="18" hasCustomPrompt="1"/>
          </p:nvPr>
        </p:nvSpPr>
        <p:spPr>
          <a:xfrm>
            <a:off x="753945" y="5288332"/>
            <a:ext cx="5728167" cy="150712"/>
          </a:xfrm>
          <a:prstGeom prst="rect">
            <a:avLst/>
          </a:prstGeom>
        </p:spPr>
        <p:txBody>
          <a:bodyPr anchor="ctr" anchorCtr="0">
            <a:noAutofit/>
          </a:bodyPr>
          <a:lstStyle>
            <a:lvl1pPr marL="0" indent="0">
              <a:buNone/>
              <a:defRPr sz="600" spc="0">
                <a:solidFill>
                  <a:schemeClr val="bg1">
                    <a:lumMod val="65000"/>
                  </a:schemeClr>
                </a:solidFill>
              </a:defRPr>
            </a:lvl1pPr>
            <a:lvl2pPr marL="228600" indent="0">
              <a:buNone/>
              <a:defRPr sz="550">
                <a:solidFill>
                  <a:schemeClr val="bg1">
                    <a:lumMod val="65000"/>
                  </a:schemeClr>
                </a:solidFill>
              </a:defRPr>
            </a:lvl2pPr>
            <a:lvl3pPr marL="457200" indent="0">
              <a:buNone/>
              <a:defRPr sz="550">
                <a:solidFill>
                  <a:schemeClr val="bg1">
                    <a:lumMod val="65000"/>
                  </a:schemeClr>
                </a:solidFill>
              </a:defRPr>
            </a:lvl3pPr>
            <a:lvl4pPr marL="685800" indent="0">
              <a:buNone/>
              <a:defRPr sz="550">
                <a:solidFill>
                  <a:schemeClr val="bg1">
                    <a:lumMod val="65000"/>
                  </a:schemeClr>
                </a:solidFill>
              </a:defRPr>
            </a:lvl4pPr>
            <a:lvl5pPr marL="914400" indent="0">
              <a:buNone/>
              <a:defRPr sz="550">
                <a:solidFill>
                  <a:schemeClr val="bg1">
                    <a:lumMod val="65000"/>
                  </a:schemeClr>
                </a:solidFill>
              </a:defRPr>
            </a:lvl5pPr>
          </a:lstStyle>
          <a:p>
            <a:pPr lvl="0"/>
            <a:r>
              <a:rPr lang="de-DE"/>
              <a:t>BILDQUELLE</a:t>
            </a:r>
          </a:p>
        </p:txBody>
      </p:sp>
      <p:sp>
        <p:nvSpPr>
          <p:cNvPr id="9" name="Rechteck 8">
            <a:extLst>
              <a:ext uri="{FF2B5EF4-FFF2-40B4-BE49-F238E27FC236}">
                <a16:creationId xmlns:a16="http://schemas.microsoft.com/office/drawing/2014/main" id="{0E9225FF-2676-41B8-FB0F-A608FCE3A290}"/>
              </a:ext>
            </a:extLst>
          </p:cNvPr>
          <p:cNvSpPr/>
          <p:nvPr userDrawn="1"/>
        </p:nvSpPr>
        <p:spPr>
          <a:xfrm>
            <a:off x="0" y="5961062"/>
            <a:ext cx="12192000" cy="896937"/>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Foliennummernplatzhalter 5">
            <a:extLst>
              <a:ext uri="{FF2B5EF4-FFF2-40B4-BE49-F238E27FC236}">
                <a16:creationId xmlns:a16="http://schemas.microsoft.com/office/drawing/2014/main" id="{7D606649-D3F7-1BB8-76B8-4A3CCF2F067E}"/>
              </a:ext>
            </a:extLst>
          </p:cNvPr>
          <p:cNvSpPr>
            <a:spLocks noGrp="1"/>
          </p:cNvSpPr>
          <p:nvPr>
            <p:ph type="sldNum" sz="quarter" idx="12"/>
          </p:nvPr>
        </p:nvSpPr>
        <p:spPr>
          <a:xfrm>
            <a:off x="9041916" y="5960852"/>
            <a:ext cx="2743200" cy="531736"/>
          </a:xfrm>
        </p:spPr>
        <p:txBody>
          <a:bodyPr bIns="0" anchor="b" anchorCtr="0"/>
          <a:lstStyle>
            <a:lvl1pPr>
              <a:defRPr b="0" i="1">
                <a:solidFill>
                  <a:srgbClr val="585857"/>
                </a:solidFill>
              </a:defRPr>
            </a:lvl1pPr>
          </a:lstStyle>
          <a:p>
            <a:r>
              <a:rPr lang="de-AT"/>
              <a:t>[</a:t>
            </a:r>
            <a:fld id="{96F4C522-10FB-4750-AA63-892EC5B04989}" type="slidenum">
              <a:rPr lang="de-AT" smtClean="0"/>
              <a:pPr/>
              <a:t>‹#›</a:t>
            </a:fld>
            <a:r>
              <a:rPr lang="de-AT"/>
              <a:t>]</a:t>
            </a:r>
          </a:p>
        </p:txBody>
      </p:sp>
      <p:sp>
        <p:nvSpPr>
          <p:cNvPr id="11" name="Fußzeilenplatzhalter 4">
            <a:extLst>
              <a:ext uri="{FF2B5EF4-FFF2-40B4-BE49-F238E27FC236}">
                <a16:creationId xmlns:a16="http://schemas.microsoft.com/office/drawing/2014/main" id="{B520D7E9-3826-4385-F094-0ADE5C534853}"/>
              </a:ext>
            </a:extLst>
          </p:cNvPr>
          <p:cNvSpPr txBox="1">
            <a:spLocks/>
          </p:cNvSpPr>
          <p:nvPr userDrawn="1"/>
        </p:nvSpPr>
        <p:spPr>
          <a:xfrm>
            <a:off x="4038600" y="5960852"/>
            <a:ext cx="4114800" cy="531736"/>
          </a:xfrm>
          <a:prstGeom prst="rect">
            <a:avLst/>
          </a:prstGeom>
        </p:spPr>
        <p:txBody>
          <a:bodyPr vert="horz" lIns="91440" tIns="45720" rIns="91440" bIns="0" rtlCol="0" anchor="b"/>
          <a:lstStyle>
            <a:defPPr>
              <a:defRPr lang="de-DE"/>
            </a:defPPr>
            <a:lvl1pPr marL="0" algn="ctr" defTabSz="914400" rtl="0" eaLnBrk="1" latinLnBrk="0" hangingPunct="1">
              <a:defRPr sz="800" kern="1200">
                <a:solidFill>
                  <a:srgbClr val="5858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AT"/>
              <a:t>www.ace.at</a:t>
            </a:r>
          </a:p>
        </p:txBody>
      </p:sp>
      <p:pic>
        <p:nvPicPr>
          <p:cNvPr id="12" name="Grafik 11">
            <a:extLst>
              <a:ext uri="{FF2B5EF4-FFF2-40B4-BE49-F238E27FC236}">
                <a16:creationId xmlns:a16="http://schemas.microsoft.com/office/drawing/2014/main" id="{AB9B621A-C3EC-0075-6671-E36D15EB64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397" y="6326050"/>
            <a:ext cx="532920" cy="166537"/>
          </a:xfrm>
          <a:prstGeom prst="rect">
            <a:avLst/>
          </a:prstGeom>
        </p:spPr>
      </p:pic>
    </p:spTree>
    <p:extLst>
      <p:ext uri="{BB962C8B-B14F-4D97-AF65-F5344CB8AC3E}">
        <p14:creationId xmlns:p14="http://schemas.microsoft.com/office/powerpoint/2010/main" val="222263180"/>
      </p:ext>
    </p:extLst>
  </p:cSld>
  <p:clrMapOvr>
    <a:masterClrMapping/>
  </p:clrMapOvr>
  <p:extLst>
    <p:ext uri="{DCECCB84-F9BA-43D5-87BE-67443E8EF086}">
      <p15:sldGuideLst xmlns:p15="http://schemas.microsoft.com/office/powerpoint/2012/main">
        <p15:guide id="1" orient="horz" pos="4320">
          <p15:clr>
            <a:srgbClr val="FBAE40"/>
          </p15:clr>
        </p15:guide>
        <p15:guide id="2" pos="1067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nput_Text">
    <p:spTree>
      <p:nvGrpSpPr>
        <p:cNvPr id="1" name=""/>
        <p:cNvGrpSpPr/>
        <p:nvPr/>
      </p:nvGrpSpPr>
      <p:grpSpPr>
        <a:xfrm>
          <a:off x="0" y="0"/>
          <a:ext cx="0" cy="0"/>
          <a:chOff x="0" y="0"/>
          <a:chExt cx="0" cy="0"/>
        </a:xfrm>
      </p:grpSpPr>
      <p:sp>
        <p:nvSpPr>
          <p:cNvPr id="18" name="Titel 17">
            <a:extLst>
              <a:ext uri="{FF2B5EF4-FFF2-40B4-BE49-F238E27FC236}">
                <a16:creationId xmlns:a16="http://schemas.microsoft.com/office/drawing/2014/main" id="{440A5969-E993-1E5E-9F0C-280C97BF3F26}"/>
              </a:ext>
            </a:extLst>
          </p:cNvPr>
          <p:cNvSpPr>
            <a:spLocks noGrp="1"/>
          </p:cNvSpPr>
          <p:nvPr>
            <p:ph type="title"/>
          </p:nvPr>
        </p:nvSpPr>
        <p:spPr>
          <a:xfrm>
            <a:off x="577597" y="660968"/>
            <a:ext cx="10049327" cy="498799"/>
          </a:xfrm>
          <a:prstGeom prst="rect">
            <a:avLst/>
          </a:prstGeom>
        </p:spPr>
        <p:txBody>
          <a:bodyPr anchor="t" anchorCtr="0">
            <a:noAutofit/>
          </a:bodyPr>
          <a:lstStyle>
            <a:lvl1pPr>
              <a:defRPr sz="2900" b="1">
                <a:solidFill>
                  <a:srgbClr val="005887"/>
                </a:solidFill>
                <a:latin typeface="Calibri" panose="020F0502020204030204" pitchFamily="34" charset="0"/>
                <a:cs typeface="Calibri" panose="020F0502020204030204" pitchFamily="34" charset="0"/>
              </a:defRPr>
            </a:lvl1pPr>
          </a:lstStyle>
          <a:p>
            <a:r>
              <a:rPr lang="de-DE"/>
              <a:t>Mastertitelformat bearbeiten</a:t>
            </a:r>
          </a:p>
        </p:txBody>
      </p:sp>
      <p:sp>
        <p:nvSpPr>
          <p:cNvPr id="25" name="Textplatzhalter 24">
            <a:extLst>
              <a:ext uri="{FF2B5EF4-FFF2-40B4-BE49-F238E27FC236}">
                <a16:creationId xmlns:a16="http://schemas.microsoft.com/office/drawing/2014/main" id="{980C7233-D786-2EF9-BA1E-354F205D4F66}"/>
              </a:ext>
            </a:extLst>
          </p:cNvPr>
          <p:cNvSpPr>
            <a:spLocks noGrp="1"/>
          </p:cNvSpPr>
          <p:nvPr>
            <p:ph type="body" sz="quarter" idx="16"/>
          </p:nvPr>
        </p:nvSpPr>
        <p:spPr>
          <a:xfrm>
            <a:off x="1006475" y="1596232"/>
            <a:ext cx="9620449" cy="4410869"/>
          </a:xfrm>
          <a:prstGeom prst="rect">
            <a:avLst/>
          </a:prstGeom>
        </p:spPr>
        <p:txBody>
          <a:bodyPr>
            <a:noAutofit/>
          </a:bodyPr>
          <a:lstStyle>
            <a:lvl1pPr marL="180000" indent="-180000">
              <a:lnSpc>
                <a:spcPts val="2100"/>
              </a:lnSpc>
              <a:buClr>
                <a:schemeClr val="accent1"/>
              </a:buClr>
              <a:buSzPct val="90000"/>
              <a:tabLst/>
              <a:defRPr sz="1750"/>
            </a:lvl1pPr>
            <a:lvl2pPr marL="180000" indent="-180000">
              <a:lnSpc>
                <a:spcPts val="2100"/>
              </a:lnSpc>
              <a:buClr>
                <a:schemeClr val="accent1"/>
              </a:buClr>
              <a:buSzPct val="90000"/>
              <a:tabLst/>
              <a:defRPr sz="1750"/>
            </a:lvl2pPr>
            <a:lvl3pPr marL="180000" indent="-180000">
              <a:lnSpc>
                <a:spcPts val="2100"/>
              </a:lnSpc>
              <a:buClr>
                <a:schemeClr val="accent1"/>
              </a:buClr>
              <a:buSzPct val="90000"/>
              <a:tabLst/>
              <a:defRPr sz="1750"/>
            </a:lvl3pPr>
            <a:lvl4pPr marL="180000" indent="-180000">
              <a:lnSpc>
                <a:spcPts val="2100"/>
              </a:lnSpc>
              <a:buClr>
                <a:schemeClr val="accent1"/>
              </a:buClr>
              <a:buSzPct val="90000"/>
              <a:tabLst/>
              <a:defRPr sz="1750"/>
            </a:lvl4pPr>
            <a:lvl5pPr marL="180000" indent="-180000">
              <a:lnSpc>
                <a:spcPts val="2100"/>
              </a:lnSpc>
              <a:buClr>
                <a:schemeClr val="accent1"/>
              </a:buClr>
              <a:buSzPct val="90000"/>
              <a:tabLst/>
              <a:defRPr sz="1750"/>
            </a:lvl5pPr>
          </a:lstStyle>
          <a:p>
            <a:pPr lvl="0"/>
            <a:r>
              <a:rPr lang="de-DE"/>
              <a:t>Mastertextformat bearbeiten</a:t>
            </a:r>
          </a:p>
        </p:txBody>
      </p:sp>
      <p:sp>
        <p:nvSpPr>
          <p:cNvPr id="2" name="Rechteck 1">
            <a:extLst>
              <a:ext uri="{FF2B5EF4-FFF2-40B4-BE49-F238E27FC236}">
                <a16:creationId xmlns:a16="http://schemas.microsoft.com/office/drawing/2014/main" id="{E99FB94B-E626-8152-C794-34D8C1037C3B}"/>
              </a:ext>
            </a:extLst>
          </p:cNvPr>
          <p:cNvSpPr/>
          <p:nvPr userDrawn="1"/>
        </p:nvSpPr>
        <p:spPr>
          <a:xfrm>
            <a:off x="0" y="5961062"/>
            <a:ext cx="12192000" cy="896937"/>
          </a:xfrm>
          <a:prstGeom prst="rect">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Foliennummernplatzhalter 5">
            <a:extLst>
              <a:ext uri="{FF2B5EF4-FFF2-40B4-BE49-F238E27FC236}">
                <a16:creationId xmlns:a16="http://schemas.microsoft.com/office/drawing/2014/main" id="{287BD05B-BCFD-EA5D-1BCC-107DC34340A1}"/>
              </a:ext>
            </a:extLst>
          </p:cNvPr>
          <p:cNvSpPr>
            <a:spLocks noGrp="1"/>
          </p:cNvSpPr>
          <p:nvPr>
            <p:ph type="sldNum" sz="quarter" idx="12"/>
          </p:nvPr>
        </p:nvSpPr>
        <p:spPr>
          <a:xfrm>
            <a:off x="9041916" y="5960852"/>
            <a:ext cx="2743200" cy="531736"/>
          </a:xfrm>
        </p:spPr>
        <p:txBody>
          <a:bodyPr bIns="0" anchor="b" anchorCtr="0"/>
          <a:lstStyle>
            <a:lvl1pPr>
              <a:defRPr b="0" i="1">
                <a:solidFill>
                  <a:srgbClr val="585857"/>
                </a:solidFill>
              </a:defRPr>
            </a:lvl1pPr>
          </a:lstStyle>
          <a:p>
            <a:r>
              <a:rPr lang="de-AT"/>
              <a:t>[</a:t>
            </a:r>
            <a:fld id="{96F4C522-10FB-4750-AA63-892EC5B04989}" type="slidenum">
              <a:rPr lang="de-AT" smtClean="0"/>
              <a:pPr/>
              <a:t>‹#›</a:t>
            </a:fld>
            <a:r>
              <a:rPr lang="de-AT"/>
              <a:t>]</a:t>
            </a:r>
          </a:p>
        </p:txBody>
      </p:sp>
      <p:pic>
        <p:nvPicPr>
          <p:cNvPr id="6" name="Grafik 5">
            <a:extLst>
              <a:ext uri="{FF2B5EF4-FFF2-40B4-BE49-F238E27FC236}">
                <a16:creationId xmlns:a16="http://schemas.microsoft.com/office/drawing/2014/main" id="{D4DACCF2-3E7F-EA95-6235-E56E14C37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397" y="6326050"/>
            <a:ext cx="532920" cy="166537"/>
          </a:xfrm>
          <a:prstGeom prst="rect">
            <a:avLst/>
          </a:prstGeom>
        </p:spPr>
      </p:pic>
    </p:spTree>
    <p:extLst>
      <p:ext uri="{BB962C8B-B14F-4D97-AF65-F5344CB8AC3E}">
        <p14:creationId xmlns:p14="http://schemas.microsoft.com/office/powerpoint/2010/main" val="620356175"/>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BD69B34-CBB3-974B-B8DD-E65CAF14DE76}"/>
              </a:ext>
            </a:extLst>
          </p:cNvPr>
          <p:cNvSpPr>
            <a:spLocks noGrp="1"/>
          </p:cNvSpPr>
          <p:nvPr>
            <p:ph type="dt" sz="half" idx="10"/>
          </p:nvPr>
        </p:nvSpPr>
        <p:spPr>
          <a:xfrm>
            <a:off x="838200" y="6356350"/>
            <a:ext cx="2743200" cy="365125"/>
          </a:xfrm>
          <a:prstGeom prst="rect">
            <a:avLst/>
          </a:prstGeom>
        </p:spPr>
        <p:txBody>
          <a:bodyPr/>
          <a:lstStyle/>
          <a:p>
            <a:fld id="{853290B2-1B39-C84D-BB59-20D013CCC8AC}" type="datetimeFigureOut">
              <a:rPr lang="de-DE" smtClean="0"/>
              <a:t>05.10.2026</a:t>
            </a:fld>
            <a:endParaRPr lang="de-DE"/>
          </a:p>
        </p:txBody>
      </p:sp>
      <p:sp>
        <p:nvSpPr>
          <p:cNvPr id="3" name="Fußzeilenplatzhalter 2">
            <a:extLst>
              <a:ext uri="{FF2B5EF4-FFF2-40B4-BE49-F238E27FC236}">
                <a16:creationId xmlns:a16="http://schemas.microsoft.com/office/drawing/2014/main" id="{7682163D-F13C-8147-92E1-03F4299362DA}"/>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0082718A-F958-9442-AE51-E0D47666FAE9}"/>
              </a:ext>
            </a:extLst>
          </p:cNvPr>
          <p:cNvSpPr>
            <a:spLocks noGrp="1"/>
          </p:cNvSpPr>
          <p:nvPr>
            <p:ph type="sldNum" sz="quarter" idx="12"/>
          </p:nvPr>
        </p:nvSpPr>
        <p:spPr>
          <a:xfrm>
            <a:off x="8610600" y="6356350"/>
            <a:ext cx="2743200" cy="365125"/>
          </a:xfrm>
          <a:prstGeom prst="rect">
            <a:avLst/>
          </a:prstGeom>
        </p:spPr>
        <p:txBody>
          <a:bodyPr/>
          <a:lstStyle/>
          <a:p>
            <a:fld id="{5FEE7A1F-C1F2-5444-84BE-97EC97788235}" type="slidenum">
              <a:rPr lang="de-DE" smtClean="0"/>
              <a:t>‹#›</a:t>
            </a:fld>
            <a:endParaRPr lang="de-DE"/>
          </a:p>
        </p:txBody>
      </p:sp>
    </p:spTree>
    <p:extLst>
      <p:ext uri="{BB962C8B-B14F-4D97-AF65-F5344CB8AC3E}">
        <p14:creationId xmlns:p14="http://schemas.microsoft.com/office/powerpoint/2010/main" val="18991221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362155-6412-4BF9-B0F9-BA12B6F800D9}"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4826098"/>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3C039431-D789-5563-2390-49C3C41E8663}"/>
              </a:ext>
            </a:extLst>
          </p:cNvPr>
          <p:cNvSpPr>
            <a:spLocks noGrp="1"/>
          </p:cNvSpPr>
          <p:nvPr>
            <p:ph type="dt" sz="half" idx="10"/>
          </p:nvPr>
        </p:nvSpPr>
        <p:spPr/>
        <p:txBody>
          <a:bodyPr/>
          <a:lstStyle>
            <a:lvl1pPr>
              <a:defRPr/>
            </a:lvl1pPr>
          </a:lstStyle>
          <a:p>
            <a:pPr>
              <a:defRPr/>
            </a:pPr>
            <a:fld id="{7FF5BDAA-7F3C-44C1-90E5-AF5793C18908}" type="datetimeFigureOut">
              <a:rPr lang="en-US"/>
              <a:pPr>
                <a:defRPr/>
              </a:pPr>
              <a:t>10/5/2026</a:t>
            </a:fld>
            <a:endParaRPr lang="en-US"/>
          </a:p>
        </p:txBody>
      </p:sp>
      <p:sp>
        <p:nvSpPr>
          <p:cNvPr id="5" name="Footer Placeholder 4">
            <a:extLst>
              <a:ext uri="{FF2B5EF4-FFF2-40B4-BE49-F238E27FC236}">
                <a16:creationId xmlns:a16="http://schemas.microsoft.com/office/drawing/2014/main" id="{260D4921-3698-9C5D-106C-F93318CCA25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388E134-EA7C-77F1-213D-D02A6D398E07}"/>
              </a:ext>
            </a:extLst>
          </p:cNvPr>
          <p:cNvSpPr>
            <a:spLocks noGrp="1"/>
          </p:cNvSpPr>
          <p:nvPr>
            <p:ph type="sldNum" sz="quarter" idx="12"/>
          </p:nvPr>
        </p:nvSpPr>
        <p:spPr/>
        <p:txBody>
          <a:bodyPr/>
          <a:lstStyle>
            <a:lvl1pPr>
              <a:defRPr/>
            </a:lvl1pPr>
          </a:lstStyle>
          <a:p>
            <a:pPr>
              <a:defRPr/>
            </a:pPr>
            <a:fld id="{C2F406B9-216A-45A0-91DC-BD36AC5B15A7}" type="slidenum">
              <a:rPr lang="en-US" altLang="de-DE"/>
              <a:pPr>
                <a:defRPr/>
              </a:pPr>
              <a:t>‹#›</a:t>
            </a:fld>
            <a:endParaRPr lang="en-US" altLang="de-DE"/>
          </a:p>
        </p:txBody>
      </p:sp>
    </p:spTree>
    <p:extLst>
      <p:ext uri="{BB962C8B-B14F-4D97-AF65-F5344CB8AC3E}">
        <p14:creationId xmlns:p14="http://schemas.microsoft.com/office/powerpoint/2010/main" val="3227891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3B0FF0-701C-57B8-7311-EEB17B86D9B1}"/>
              </a:ext>
            </a:extLst>
          </p:cNvPr>
          <p:cNvSpPr>
            <a:spLocks noGrp="1"/>
          </p:cNvSpPr>
          <p:nvPr>
            <p:ph type="dt" sz="half" idx="10"/>
          </p:nvPr>
        </p:nvSpPr>
        <p:spPr/>
        <p:txBody>
          <a:bodyPr/>
          <a:lstStyle>
            <a:lvl1pPr>
              <a:defRPr/>
            </a:lvl1pPr>
          </a:lstStyle>
          <a:p>
            <a:pPr>
              <a:defRPr/>
            </a:pPr>
            <a:fld id="{16467AE7-0C1D-4645-AE9A-A286433F5C56}" type="datetimeFigureOut">
              <a:rPr lang="en-US"/>
              <a:pPr>
                <a:defRPr/>
              </a:pPr>
              <a:t>10/5/2026</a:t>
            </a:fld>
            <a:endParaRPr lang="en-US"/>
          </a:p>
        </p:txBody>
      </p:sp>
      <p:sp>
        <p:nvSpPr>
          <p:cNvPr id="5" name="Footer Placeholder 4">
            <a:extLst>
              <a:ext uri="{FF2B5EF4-FFF2-40B4-BE49-F238E27FC236}">
                <a16:creationId xmlns:a16="http://schemas.microsoft.com/office/drawing/2014/main" id="{D4983072-98A0-CB12-E9DF-9F42A56615F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D025275-99B1-6569-2334-F52CF86C9049}"/>
              </a:ext>
            </a:extLst>
          </p:cNvPr>
          <p:cNvSpPr>
            <a:spLocks noGrp="1"/>
          </p:cNvSpPr>
          <p:nvPr>
            <p:ph type="sldNum" sz="quarter" idx="12"/>
          </p:nvPr>
        </p:nvSpPr>
        <p:spPr/>
        <p:txBody>
          <a:bodyPr/>
          <a:lstStyle>
            <a:lvl1pPr>
              <a:defRPr/>
            </a:lvl1pPr>
          </a:lstStyle>
          <a:p>
            <a:pPr>
              <a:defRPr/>
            </a:pPr>
            <a:fld id="{EC176956-6B28-4D67-BFB6-4D64C1C113DD}" type="slidenum">
              <a:rPr lang="en-US" altLang="de-DE"/>
              <a:pPr>
                <a:defRPr/>
              </a:pPr>
              <a:t>‹#›</a:t>
            </a:fld>
            <a:endParaRPr lang="en-US" altLang="de-DE"/>
          </a:p>
        </p:txBody>
      </p:sp>
    </p:spTree>
    <p:extLst>
      <p:ext uri="{BB962C8B-B14F-4D97-AF65-F5344CB8AC3E}">
        <p14:creationId xmlns:p14="http://schemas.microsoft.com/office/powerpoint/2010/main" val="7998491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1AA8C1-52EA-2240-D5A6-FDE5BCCC560C}"/>
              </a:ext>
            </a:extLst>
          </p:cNvPr>
          <p:cNvSpPr>
            <a:spLocks noGrp="1"/>
          </p:cNvSpPr>
          <p:nvPr>
            <p:ph type="dt" sz="half" idx="10"/>
          </p:nvPr>
        </p:nvSpPr>
        <p:spPr/>
        <p:txBody>
          <a:bodyPr/>
          <a:lstStyle>
            <a:lvl1pPr>
              <a:defRPr/>
            </a:lvl1pPr>
          </a:lstStyle>
          <a:p>
            <a:pPr>
              <a:defRPr/>
            </a:pPr>
            <a:fld id="{A222171C-3BAC-44F3-99CF-4861B8C3848A}" type="datetimeFigureOut">
              <a:rPr lang="en-US"/>
              <a:pPr>
                <a:defRPr/>
              </a:pPr>
              <a:t>10/5/2026</a:t>
            </a:fld>
            <a:endParaRPr lang="en-US"/>
          </a:p>
        </p:txBody>
      </p:sp>
      <p:sp>
        <p:nvSpPr>
          <p:cNvPr id="5" name="Footer Placeholder 4">
            <a:extLst>
              <a:ext uri="{FF2B5EF4-FFF2-40B4-BE49-F238E27FC236}">
                <a16:creationId xmlns:a16="http://schemas.microsoft.com/office/drawing/2014/main" id="{61B7C9EA-3C83-4FBF-114D-C48A0E29803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78FE339-FBFE-7E87-9CFA-C10D7224648B}"/>
              </a:ext>
            </a:extLst>
          </p:cNvPr>
          <p:cNvSpPr>
            <a:spLocks noGrp="1"/>
          </p:cNvSpPr>
          <p:nvPr>
            <p:ph type="sldNum" sz="quarter" idx="12"/>
          </p:nvPr>
        </p:nvSpPr>
        <p:spPr/>
        <p:txBody>
          <a:bodyPr/>
          <a:lstStyle>
            <a:lvl1pPr>
              <a:defRPr/>
            </a:lvl1pPr>
          </a:lstStyle>
          <a:p>
            <a:pPr>
              <a:defRPr/>
            </a:pPr>
            <a:fld id="{52788608-258C-4278-B834-C4A747029AB5}" type="slidenum">
              <a:rPr lang="en-US" altLang="de-DE"/>
              <a:pPr>
                <a:defRPr/>
              </a:pPr>
              <a:t>‹#›</a:t>
            </a:fld>
            <a:endParaRPr lang="en-US" altLang="de-DE"/>
          </a:p>
        </p:txBody>
      </p:sp>
    </p:spTree>
    <p:extLst>
      <p:ext uri="{BB962C8B-B14F-4D97-AF65-F5344CB8AC3E}">
        <p14:creationId xmlns:p14="http://schemas.microsoft.com/office/powerpoint/2010/main" val="2349702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0C87995-B5B1-F841-F352-42FE8B3A992F}"/>
              </a:ext>
            </a:extLst>
          </p:cNvPr>
          <p:cNvSpPr>
            <a:spLocks noGrp="1"/>
          </p:cNvSpPr>
          <p:nvPr>
            <p:ph type="dt" sz="half" idx="10"/>
          </p:nvPr>
        </p:nvSpPr>
        <p:spPr/>
        <p:txBody>
          <a:bodyPr/>
          <a:lstStyle>
            <a:lvl1pPr>
              <a:defRPr/>
            </a:lvl1pPr>
          </a:lstStyle>
          <a:p>
            <a:pPr>
              <a:defRPr/>
            </a:pPr>
            <a:fld id="{6CDA0756-EE93-42E5-9699-C07E19F57BC0}" type="datetimeFigureOut">
              <a:rPr lang="en-US"/>
              <a:pPr>
                <a:defRPr/>
              </a:pPr>
              <a:t>10/5/2026</a:t>
            </a:fld>
            <a:endParaRPr lang="en-US"/>
          </a:p>
        </p:txBody>
      </p:sp>
      <p:sp>
        <p:nvSpPr>
          <p:cNvPr id="6" name="Footer Placeholder 4">
            <a:extLst>
              <a:ext uri="{FF2B5EF4-FFF2-40B4-BE49-F238E27FC236}">
                <a16:creationId xmlns:a16="http://schemas.microsoft.com/office/drawing/2014/main" id="{52AD857F-135E-A130-073A-84181F3B8C1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93EDA00-3563-B942-0EB7-099D7FC84317}"/>
              </a:ext>
            </a:extLst>
          </p:cNvPr>
          <p:cNvSpPr>
            <a:spLocks noGrp="1"/>
          </p:cNvSpPr>
          <p:nvPr>
            <p:ph type="sldNum" sz="quarter" idx="12"/>
          </p:nvPr>
        </p:nvSpPr>
        <p:spPr/>
        <p:txBody>
          <a:bodyPr/>
          <a:lstStyle>
            <a:lvl1pPr>
              <a:defRPr/>
            </a:lvl1pPr>
          </a:lstStyle>
          <a:p>
            <a:pPr>
              <a:defRPr/>
            </a:pPr>
            <a:fld id="{70BA6E77-67F2-49C9-99F8-9E6E983049A0}" type="slidenum">
              <a:rPr lang="en-US" altLang="de-DE"/>
              <a:pPr>
                <a:defRPr/>
              </a:pPr>
              <a:t>‹#›</a:t>
            </a:fld>
            <a:endParaRPr lang="en-US" altLang="de-DE"/>
          </a:p>
        </p:txBody>
      </p:sp>
    </p:spTree>
    <p:extLst>
      <p:ext uri="{BB962C8B-B14F-4D97-AF65-F5344CB8AC3E}">
        <p14:creationId xmlns:p14="http://schemas.microsoft.com/office/powerpoint/2010/main" val="37884944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E902285-C5D6-E65C-1F66-CCEE91CF81BF}"/>
              </a:ext>
            </a:extLst>
          </p:cNvPr>
          <p:cNvSpPr>
            <a:spLocks noGrp="1"/>
          </p:cNvSpPr>
          <p:nvPr>
            <p:ph type="dt" sz="half" idx="10"/>
          </p:nvPr>
        </p:nvSpPr>
        <p:spPr/>
        <p:txBody>
          <a:bodyPr/>
          <a:lstStyle>
            <a:lvl1pPr>
              <a:defRPr/>
            </a:lvl1pPr>
          </a:lstStyle>
          <a:p>
            <a:pPr>
              <a:defRPr/>
            </a:pPr>
            <a:fld id="{E57DFC09-9E05-4299-8246-CFAA5D2A1DC5}" type="datetimeFigureOut">
              <a:rPr lang="en-US"/>
              <a:pPr>
                <a:defRPr/>
              </a:pPr>
              <a:t>10/5/2026</a:t>
            </a:fld>
            <a:endParaRPr lang="en-US"/>
          </a:p>
        </p:txBody>
      </p:sp>
      <p:sp>
        <p:nvSpPr>
          <p:cNvPr id="8" name="Footer Placeholder 4">
            <a:extLst>
              <a:ext uri="{FF2B5EF4-FFF2-40B4-BE49-F238E27FC236}">
                <a16:creationId xmlns:a16="http://schemas.microsoft.com/office/drawing/2014/main" id="{5478245A-D38B-81DA-E7F8-8B54AD83F365}"/>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9605DA2-4E39-74BF-54AE-E9056C18166D}"/>
              </a:ext>
            </a:extLst>
          </p:cNvPr>
          <p:cNvSpPr>
            <a:spLocks noGrp="1"/>
          </p:cNvSpPr>
          <p:nvPr>
            <p:ph type="sldNum" sz="quarter" idx="12"/>
          </p:nvPr>
        </p:nvSpPr>
        <p:spPr/>
        <p:txBody>
          <a:bodyPr/>
          <a:lstStyle>
            <a:lvl1pPr>
              <a:defRPr/>
            </a:lvl1pPr>
          </a:lstStyle>
          <a:p>
            <a:pPr>
              <a:defRPr/>
            </a:pPr>
            <a:fld id="{1210D70A-D36F-43B1-8EBC-ACC1E5A36456}" type="slidenum">
              <a:rPr lang="en-US" altLang="de-DE"/>
              <a:pPr>
                <a:defRPr/>
              </a:pPr>
              <a:t>‹#›</a:t>
            </a:fld>
            <a:endParaRPr lang="en-US" altLang="de-DE"/>
          </a:p>
        </p:txBody>
      </p:sp>
    </p:spTree>
    <p:extLst>
      <p:ext uri="{BB962C8B-B14F-4D97-AF65-F5344CB8AC3E}">
        <p14:creationId xmlns:p14="http://schemas.microsoft.com/office/powerpoint/2010/main" val="34238759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7EDC3A6-EAA7-C322-99F5-967D560442A2}"/>
              </a:ext>
            </a:extLst>
          </p:cNvPr>
          <p:cNvSpPr>
            <a:spLocks noGrp="1"/>
          </p:cNvSpPr>
          <p:nvPr>
            <p:ph type="dt" sz="half" idx="10"/>
          </p:nvPr>
        </p:nvSpPr>
        <p:spPr/>
        <p:txBody>
          <a:bodyPr/>
          <a:lstStyle>
            <a:lvl1pPr>
              <a:defRPr/>
            </a:lvl1pPr>
          </a:lstStyle>
          <a:p>
            <a:pPr>
              <a:defRPr/>
            </a:pPr>
            <a:fld id="{23FDE7A9-3867-485A-8F6E-EE04EE8C8782}" type="datetimeFigureOut">
              <a:rPr lang="en-US"/>
              <a:pPr>
                <a:defRPr/>
              </a:pPr>
              <a:t>10/5/2026</a:t>
            </a:fld>
            <a:endParaRPr lang="en-US"/>
          </a:p>
        </p:txBody>
      </p:sp>
      <p:sp>
        <p:nvSpPr>
          <p:cNvPr id="4" name="Footer Placeholder 4">
            <a:extLst>
              <a:ext uri="{FF2B5EF4-FFF2-40B4-BE49-F238E27FC236}">
                <a16:creationId xmlns:a16="http://schemas.microsoft.com/office/drawing/2014/main" id="{186F194B-3267-948D-2ED4-19EF50111F1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1671AF1-572B-CC42-E6FC-E419687FF17D}"/>
              </a:ext>
            </a:extLst>
          </p:cNvPr>
          <p:cNvSpPr>
            <a:spLocks noGrp="1"/>
          </p:cNvSpPr>
          <p:nvPr>
            <p:ph type="sldNum" sz="quarter" idx="12"/>
          </p:nvPr>
        </p:nvSpPr>
        <p:spPr/>
        <p:txBody>
          <a:bodyPr/>
          <a:lstStyle>
            <a:lvl1pPr>
              <a:defRPr/>
            </a:lvl1pPr>
          </a:lstStyle>
          <a:p>
            <a:pPr>
              <a:defRPr/>
            </a:pPr>
            <a:fld id="{9D7CBDAC-F6D9-412A-98B1-34EE0E81B3AE}" type="slidenum">
              <a:rPr lang="en-US" altLang="de-DE"/>
              <a:pPr>
                <a:defRPr/>
              </a:pPr>
              <a:t>‹#›</a:t>
            </a:fld>
            <a:endParaRPr lang="en-US" altLang="de-DE"/>
          </a:p>
        </p:txBody>
      </p:sp>
    </p:spTree>
    <p:extLst>
      <p:ext uri="{BB962C8B-B14F-4D97-AF65-F5344CB8AC3E}">
        <p14:creationId xmlns:p14="http://schemas.microsoft.com/office/powerpoint/2010/main" val="1509517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0A32ABD-E5CD-96B5-7F56-45A809CF96F1}"/>
              </a:ext>
            </a:extLst>
          </p:cNvPr>
          <p:cNvSpPr>
            <a:spLocks noGrp="1"/>
          </p:cNvSpPr>
          <p:nvPr>
            <p:ph type="dt" sz="half" idx="10"/>
          </p:nvPr>
        </p:nvSpPr>
        <p:spPr/>
        <p:txBody>
          <a:bodyPr/>
          <a:lstStyle>
            <a:lvl1pPr>
              <a:defRPr/>
            </a:lvl1pPr>
          </a:lstStyle>
          <a:p>
            <a:pPr>
              <a:defRPr/>
            </a:pPr>
            <a:fld id="{2D47617D-A036-47D2-98B2-45D9E2C9F805}" type="datetimeFigureOut">
              <a:rPr lang="en-US"/>
              <a:pPr>
                <a:defRPr/>
              </a:pPr>
              <a:t>10/5/2026</a:t>
            </a:fld>
            <a:endParaRPr lang="en-US"/>
          </a:p>
        </p:txBody>
      </p:sp>
      <p:sp>
        <p:nvSpPr>
          <p:cNvPr id="3" name="Footer Placeholder 4">
            <a:extLst>
              <a:ext uri="{FF2B5EF4-FFF2-40B4-BE49-F238E27FC236}">
                <a16:creationId xmlns:a16="http://schemas.microsoft.com/office/drawing/2014/main" id="{A6C18418-B8AC-CA75-111D-2B3151C5CED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A8DAC47-B507-70F9-3D04-470F15588322}"/>
              </a:ext>
            </a:extLst>
          </p:cNvPr>
          <p:cNvSpPr>
            <a:spLocks noGrp="1"/>
          </p:cNvSpPr>
          <p:nvPr>
            <p:ph type="sldNum" sz="quarter" idx="12"/>
          </p:nvPr>
        </p:nvSpPr>
        <p:spPr/>
        <p:txBody>
          <a:bodyPr/>
          <a:lstStyle>
            <a:lvl1pPr>
              <a:defRPr/>
            </a:lvl1pPr>
          </a:lstStyle>
          <a:p>
            <a:pPr>
              <a:defRPr/>
            </a:pPr>
            <a:fld id="{35E2E9C6-44CC-4919-8BFF-6766C00A8B85}" type="slidenum">
              <a:rPr lang="en-US" altLang="de-DE"/>
              <a:pPr>
                <a:defRPr/>
              </a:pPr>
              <a:t>‹#›</a:t>
            </a:fld>
            <a:endParaRPr lang="en-US" altLang="de-DE"/>
          </a:p>
        </p:txBody>
      </p:sp>
    </p:spTree>
    <p:extLst>
      <p:ext uri="{BB962C8B-B14F-4D97-AF65-F5344CB8AC3E}">
        <p14:creationId xmlns:p14="http://schemas.microsoft.com/office/powerpoint/2010/main" val="9835162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E6165F4-9620-5CFB-67BE-3E5361443432}"/>
              </a:ext>
            </a:extLst>
          </p:cNvPr>
          <p:cNvSpPr>
            <a:spLocks noGrp="1"/>
          </p:cNvSpPr>
          <p:nvPr>
            <p:ph type="dt" sz="half" idx="10"/>
          </p:nvPr>
        </p:nvSpPr>
        <p:spPr/>
        <p:txBody>
          <a:bodyPr/>
          <a:lstStyle>
            <a:lvl1pPr>
              <a:defRPr/>
            </a:lvl1pPr>
          </a:lstStyle>
          <a:p>
            <a:pPr>
              <a:defRPr/>
            </a:pPr>
            <a:fld id="{79A96F5D-4417-4375-BDC7-D9D9C04253C0}" type="datetimeFigureOut">
              <a:rPr lang="en-US"/>
              <a:pPr>
                <a:defRPr/>
              </a:pPr>
              <a:t>10/5/2026</a:t>
            </a:fld>
            <a:endParaRPr lang="en-US"/>
          </a:p>
        </p:txBody>
      </p:sp>
      <p:sp>
        <p:nvSpPr>
          <p:cNvPr id="6" name="Footer Placeholder 4">
            <a:extLst>
              <a:ext uri="{FF2B5EF4-FFF2-40B4-BE49-F238E27FC236}">
                <a16:creationId xmlns:a16="http://schemas.microsoft.com/office/drawing/2014/main" id="{5FB96297-FD70-0773-D247-9C0344EA821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BF02801-9D6C-DD30-ECD3-00888D442F35}"/>
              </a:ext>
            </a:extLst>
          </p:cNvPr>
          <p:cNvSpPr>
            <a:spLocks noGrp="1"/>
          </p:cNvSpPr>
          <p:nvPr>
            <p:ph type="sldNum" sz="quarter" idx="12"/>
          </p:nvPr>
        </p:nvSpPr>
        <p:spPr/>
        <p:txBody>
          <a:bodyPr/>
          <a:lstStyle>
            <a:lvl1pPr>
              <a:defRPr/>
            </a:lvl1pPr>
          </a:lstStyle>
          <a:p>
            <a:pPr>
              <a:defRPr/>
            </a:pPr>
            <a:fld id="{B58C6D5B-BD20-46FA-948E-BC004C55DB7F}" type="slidenum">
              <a:rPr lang="en-US" altLang="de-DE"/>
              <a:pPr>
                <a:defRPr/>
              </a:pPr>
              <a:t>‹#›</a:t>
            </a:fld>
            <a:endParaRPr lang="en-US" altLang="de-DE"/>
          </a:p>
        </p:txBody>
      </p:sp>
    </p:spTree>
    <p:extLst>
      <p:ext uri="{BB962C8B-B14F-4D97-AF65-F5344CB8AC3E}">
        <p14:creationId xmlns:p14="http://schemas.microsoft.com/office/powerpoint/2010/main" val="40697811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1ED7141-67AF-F52F-8E56-952716BFF173}"/>
              </a:ext>
            </a:extLst>
          </p:cNvPr>
          <p:cNvSpPr>
            <a:spLocks noGrp="1"/>
          </p:cNvSpPr>
          <p:nvPr>
            <p:ph type="dt" sz="half" idx="10"/>
          </p:nvPr>
        </p:nvSpPr>
        <p:spPr/>
        <p:txBody>
          <a:bodyPr/>
          <a:lstStyle>
            <a:lvl1pPr>
              <a:defRPr/>
            </a:lvl1pPr>
          </a:lstStyle>
          <a:p>
            <a:pPr>
              <a:defRPr/>
            </a:pPr>
            <a:fld id="{11BA68B0-AFE4-42CF-8DCD-B0181936EEE7}" type="datetimeFigureOut">
              <a:rPr lang="en-US"/>
              <a:pPr>
                <a:defRPr/>
              </a:pPr>
              <a:t>10/5/2026</a:t>
            </a:fld>
            <a:endParaRPr lang="en-US"/>
          </a:p>
        </p:txBody>
      </p:sp>
      <p:sp>
        <p:nvSpPr>
          <p:cNvPr id="6" name="Footer Placeholder 4">
            <a:extLst>
              <a:ext uri="{FF2B5EF4-FFF2-40B4-BE49-F238E27FC236}">
                <a16:creationId xmlns:a16="http://schemas.microsoft.com/office/drawing/2014/main" id="{6998FBB9-18AE-7773-4727-79A261E6463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1C33B8D-D493-D344-054D-B9D61F346E5F}"/>
              </a:ext>
            </a:extLst>
          </p:cNvPr>
          <p:cNvSpPr>
            <a:spLocks noGrp="1"/>
          </p:cNvSpPr>
          <p:nvPr>
            <p:ph type="sldNum" sz="quarter" idx="12"/>
          </p:nvPr>
        </p:nvSpPr>
        <p:spPr/>
        <p:txBody>
          <a:bodyPr/>
          <a:lstStyle>
            <a:lvl1pPr>
              <a:defRPr/>
            </a:lvl1pPr>
          </a:lstStyle>
          <a:p>
            <a:pPr>
              <a:defRPr/>
            </a:pPr>
            <a:fld id="{08E5C8DD-9BEC-4736-A4CC-596FE26358AE}" type="slidenum">
              <a:rPr lang="en-US" altLang="de-DE"/>
              <a:pPr>
                <a:defRPr/>
              </a:pPr>
              <a:t>‹#›</a:t>
            </a:fld>
            <a:endParaRPr lang="en-US" altLang="de-DE"/>
          </a:p>
        </p:txBody>
      </p:sp>
    </p:spTree>
    <p:extLst>
      <p:ext uri="{BB962C8B-B14F-4D97-AF65-F5344CB8AC3E}">
        <p14:creationId xmlns:p14="http://schemas.microsoft.com/office/powerpoint/2010/main" val="30979789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176A19-C63E-B7AB-CEE5-32123876647F}"/>
              </a:ext>
            </a:extLst>
          </p:cNvPr>
          <p:cNvSpPr>
            <a:spLocks noGrp="1"/>
          </p:cNvSpPr>
          <p:nvPr>
            <p:ph type="dt" sz="half" idx="10"/>
          </p:nvPr>
        </p:nvSpPr>
        <p:spPr/>
        <p:txBody>
          <a:bodyPr/>
          <a:lstStyle>
            <a:lvl1pPr>
              <a:defRPr/>
            </a:lvl1pPr>
          </a:lstStyle>
          <a:p>
            <a:pPr>
              <a:defRPr/>
            </a:pPr>
            <a:fld id="{16646347-C34D-4027-BF89-ACBEF9E063C5}" type="datetimeFigureOut">
              <a:rPr lang="en-US"/>
              <a:pPr>
                <a:defRPr/>
              </a:pPr>
              <a:t>10/5/2026</a:t>
            </a:fld>
            <a:endParaRPr lang="en-US"/>
          </a:p>
        </p:txBody>
      </p:sp>
      <p:sp>
        <p:nvSpPr>
          <p:cNvPr id="5" name="Footer Placeholder 4">
            <a:extLst>
              <a:ext uri="{FF2B5EF4-FFF2-40B4-BE49-F238E27FC236}">
                <a16:creationId xmlns:a16="http://schemas.microsoft.com/office/drawing/2014/main" id="{8F189E10-868B-BC7B-5E3D-42732C4C965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EFD49A9-C096-998C-F437-685B26D72D90}"/>
              </a:ext>
            </a:extLst>
          </p:cNvPr>
          <p:cNvSpPr>
            <a:spLocks noGrp="1"/>
          </p:cNvSpPr>
          <p:nvPr>
            <p:ph type="sldNum" sz="quarter" idx="12"/>
          </p:nvPr>
        </p:nvSpPr>
        <p:spPr/>
        <p:txBody>
          <a:bodyPr/>
          <a:lstStyle>
            <a:lvl1pPr>
              <a:defRPr/>
            </a:lvl1pPr>
          </a:lstStyle>
          <a:p>
            <a:pPr>
              <a:defRPr/>
            </a:pPr>
            <a:fld id="{ECA0EF43-A115-4B74-BB16-CA20CEFAEB57}" type="slidenum">
              <a:rPr lang="en-US" altLang="de-DE"/>
              <a:pPr>
                <a:defRPr/>
              </a:pPr>
              <a:t>‹#›</a:t>
            </a:fld>
            <a:endParaRPr lang="en-US" altLang="de-DE"/>
          </a:p>
        </p:txBody>
      </p:sp>
    </p:spTree>
    <p:extLst>
      <p:ext uri="{BB962C8B-B14F-4D97-AF65-F5344CB8AC3E}">
        <p14:creationId xmlns:p14="http://schemas.microsoft.com/office/powerpoint/2010/main" val="7856037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FCB24-AB8C-2488-234E-2F5AB9D7DA82}"/>
              </a:ext>
            </a:extLst>
          </p:cNvPr>
          <p:cNvSpPr>
            <a:spLocks noGrp="1"/>
          </p:cNvSpPr>
          <p:nvPr>
            <p:ph type="dt" sz="half" idx="10"/>
          </p:nvPr>
        </p:nvSpPr>
        <p:spPr/>
        <p:txBody>
          <a:bodyPr/>
          <a:lstStyle>
            <a:lvl1pPr>
              <a:defRPr/>
            </a:lvl1pPr>
          </a:lstStyle>
          <a:p>
            <a:pPr>
              <a:defRPr/>
            </a:pPr>
            <a:fld id="{A7C6E023-D40A-42F6-AB42-83BE642FE579}" type="datetimeFigureOut">
              <a:rPr lang="en-US"/>
              <a:pPr>
                <a:defRPr/>
              </a:pPr>
              <a:t>10/5/2026</a:t>
            </a:fld>
            <a:endParaRPr lang="en-US"/>
          </a:p>
        </p:txBody>
      </p:sp>
      <p:sp>
        <p:nvSpPr>
          <p:cNvPr id="5" name="Footer Placeholder 4">
            <a:extLst>
              <a:ext uri="{FF2B5EF4-FFF2-40B4-BE49-F238E27FC236}">
                <a16:creationId xmlns:a16="http://schemas.microsoft.com/office/drawing/2014/main" id="{4346861B-148A-71DE-6CE8-4B42377C369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33CABA4-9ACC-D7D7-93F0-BD645D9CCEEE}"/>
              </a:ext>
            </a:extLst>
          </p:cNvPr>
          <p:cNvSpPr>
            <a:spLocks noGrp="1"/>
          </p:cNvSpPr>
          <p:nvPr>
            <p:ph type="sldNum" sz="quarter" idx="12"/>
          </p:nvPr>
        </p:nvSpPr>
        <p:spPr/>
        <p:txBody>
          <a:bodyPr/>
          <a:lstStyle>
            <a:lvl1pPr>
              <a:defRPr/>
            </a:lvl1pPr>
          </a:lstStyle>
          <a:p>
            <a:pPr>
              <a:defRPr/>
            </a:pPr>
            <a:fld id="{946826D7-F6FF-4087-BBC4-4D95F50B2E20}" type="slidenum">
              <a:rPr lang="en-US" altLang="de-DE"/>
              <a:pPr>
                <a:defRPr/>
              </a:pPr>
              <a:t>‹#›</a:t>
            </a:fld>
            <a:endParaRPr lang="en-US" altLang="de-DE"/>
          </a:p>
        </p:txBody>
      </p:sp>
    </p:spTree>
    <p:extLst>
      <p:ext uri="{BB962C8B-B14F-4D97-AF65-F5344CB8AC3E}">
        <p14:creationId xmlns:p14="http://schemas.microsoft.com/office/powerpoint/2010/main" val="30700190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616025" y="1613536"/>
            <a:ext cx="10346192" cy="4624686"/>
          </a:xfrm>
        </p:spPr>
        <p:txBody>
          <a:bodyPr lIns="0" rIns="0">
            <a:normAutofit/>
          </a:bodyPr>
          <a:lstStyle>
            <a:lvl1pPr>
              <a:defRPr sz="1600"/>
            </a:lvl1pPr>
            <a:lvl2pPr>
              <a:defRPr sz="1500"/>
            </a:lvl2pPr>
            <a:lvl3pPr>
              <a:defRPr sz="1400"/>
            </a:lvl3pPr>
            <a:lvl4pPr>
              <a:defRPr sz="1200"/>
            </a:lvl4pPr>
            <a:lvl5pPr>
              <a:defRPr sz="12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2" name="Titel 1"/>
          <p:cNvSpPr>
            <a:spLocks noGrp="1"/>
          </p:cNvSpPr>
          <p:nvPr>
            <p:ph type="title"/>
          </p:nvPr>
        </p:nvSpPr>
        <p:spPr/>
        <p:txBody>
          <a:bodyPr/>
          <a:lstStyle/>
          <a:p>
            <a:r>
              <a:rPr lang="de-DE"/>
              <a:t>Titelmasterformat durch Klicken bearbeiten</a:t>
            </a:r>
            <a:endParaRPr lang="de-AT"/>
          </a:p>
        </p:txBody>
      </p:sp>
      <p:sp>
        <p:nvSpPr>
          <p:cNvPr id="4" name="Datumsplatzhalter 3">
            <a:extLst>
              <a:ext uri="{FF2B5EF4-FFF2-40B4-BE49-F238E27FC236}">
                <a16:creationId xmlns:a16="http://schemas.microsoft.com/office/drawing/2014/main" id="{2E8200CA-4EC2-305F-DE6D-62FA25ABF0D8}"/>
              </a:ext>
            </a:extLst>
          </p:cNvPr>
          <p:cNvSpPr>
            <a:spLocks noGrp="1"/>
          </p:cNvSpPr>
          <p:nvPr>
            <p:ph type="dt" sz="half" idx="10"/>
          </p:nvPr>
        </p:nvSpPr>
        <p:spPr/>
        <p:txBody>
          <a:bodyPr/>
          <a:lstStyle>
            <a:lvl1pPr>
              <a:defRPr/>
            </a:lvl1pPr>
          </a:lstStyle>
          <a:p>
            <a:pPr>
              <a:defRPr/>
            </a:pPr>
            <a:fld id="{BCE4B0F6-B814-432F-A5EF-779CD4E3E58E}" type="datetime1">
              <a:rPr lang="de-AT"/>
              <a:pPr>
                <a:defRPr/>
              </a:pPr>
              <a:t>05.10.2026</a:t>
            </a:fld>
            <a:endParaRPr lang="de-AT"/>
          </a:p>
        </p:txBody>
      </p:sp>
      <p:sp>
        <p:nvSpPr>
          <p:cNvPr id="5" name="Fußzeilenplatzhalter 7">
            <a:extLst>
              <a:ext uri="{FF2B5EF4-FFF2-40B4-BE49-F238E27FC236}">
                <a16:creationId xmlns:a16="http://schemas.microsoft.com/office/drawing/2014/main" id="{C6B8A4AD-698B-02E0-84B6-5AEB364D3E9A}"/>
              </a:ext>
            </a:extLst>
          </p:cNvPr>
          <p:cNvSpPr>
            <a:spLocks noGrp="1"/>
          </p:cNvSpPr>
          <p:nvPr>
            <p:ph type="ftr" sz="quarter" idx="11"/>
          </p:nvPr>
        </p:nvSpPr>
        <p:spPr/>
        <p:txBody>
          <a:bodyPr/>
          <a:lstStyle>
            <a:lvl1pPr>
              <a:defRPr/>
            </a:lvl1pPr>
          </a:lstStyle>
          <a:p>
            <a:pPr>
              <a:defRPr/>
            </a:pPr>
            <a:r>
              <a:rPr lang="de-AT"/>
              <a:t>Fusszeile</a:t>
            </a:r>
          </a:p>
        </p:txBody>
      </p:sp>
      <p:sp>
        <p:nvSpPr>
          <p:cNvPr id="6" name="Foliennummernplatzhalter 8">
            <a:extLst>
              <a:ext uri="{FF2B5EF4-FFF2-40B4-BE49-F238E27FC236}">
                <a16:creationId xmlns:a16="http://schemas.microsoft.com/office/drawing/2014/main" id="{71331691-D397-C750-7270-55CC87D57EA5}"/>
              </a:ext>
            </a:extLst>
          </p:cNvPr>
          <p:cNvSpPr>
            <a:spLocks noGrp="1"/>
          </p:cNvSpPr>
          <p:nvPr>
            <p:ph type="sldNum" sz="quarter" idx="12"/>
          </p:nvPr>
        </p:nvSpPr>
        <p:spPr/>
        <p:txBody>
          <a:bodyPr/>
          <a:lstStyle>
            <a:lvl1pPr>
              <a:defRPr/>
            </a:lvl1pPr>
          </a:lstStyle>
          <a:p>
            <a:pPr>
              <a:defRPr/>
            </a:pPr>
            <a:r>
              <a:rPr lang="de-AT" altLang="de-DE"/>
              <a:t>SEITE </a:t>
            </a:r>
            <a:fld id="{4118FB79-E2C9-45CD-A63C-799D6A906ACB}" type="slidenum">
              <a:rPr lang="de-AT" altLang="de-DE" smtClean="0"/>
              <a:pPr>
                <a:defRPr/>
              </a:pPr>
              <a:t>‹#›</a:t>
            </a:fld>
            <a:endParaRPr lang="de-AT" altLang="de-DE"/>
          </a:p>
        </p:txBody>
      </p:sp>
    </p:spTree>
    <p:extLst>
      <p:ext uri="{BB962C8B-B14F-4D97-AF65-F5344CB8AC3E}">
        <p14:creationId xmlns:p14="http://schemas.microsoft.com/office/powerpoint/2010/main" val="375873679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Zwei Inhalte Vergleich">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616540" y="2323193"/>
            <a:ext cx="5280000" cy="3921401"/>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p:txBody>
      </p:sp>
      <p:sp>
        <p:nvSpPr>
          <p:cNvPr id="4" name="Inhaltsplatzhalter 3"/>
          <p:cNvSpPr>
            <a:spLocks noGrp="1"/>
          </p:cNvSpPr>
          <p:nvPr>
            <p:ph sz="half" idx="2"/>
          </p:nvPr>
        </p:nvSpPr>
        <p:spPr>
          <a:xfrm>
            <a:off x="6287584" y="2323193"/>
            <a:ext cx="5280000" cy="3921401"/>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p:txBody>
      </p:sp>
      <p:sp>
        <p:nvSpPr>
          <p:cNvPr id="8" name="Textplatzhalter 2"/>
          <p:cNvSpPr>
            <a:spLocks noGrp="1"/>
          </p:cNvSpPr>
          <p:nvPr>
            <p:ph type="body" idx="13"/>
          </p:nvPr>
        </p:nvSpPr>
        <p:spPr bwMode="gray">
          <a:xfrm>
            <a:off x="624422" y="1613537"/>
            <a:ext cx="5281081" cy="639763"/>
          </a:xfr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none"/>
        </p:style>
        <p:txBody>
          <a:bodyPr anchor="ctr">
            <a:noAutofit/>
          </a:bodyPr>
          <a:lstStyle>
            <a:lvl1pPr marL="92064" indent="0">
              <a:buNone/>
              <a:tabLst/>
              <a:defRPr sz="1800" b="1" baseline="0">
                <a:solidFill>
                  <a:schemeClr val="bg1"/>
                </a:solidFill>
                <a:latin typeface="+mj-lt"/>
              </a:defRPr>
            </a:lvl1pPr>
            <a:lvl2pPr marL="457142" indent="0">
              <a:buNone/>
              <a:defRPr sz="2000" b="1"/>
            </a:lvl2pPr>
            <a:lvl3pPr marL="914284" indent="0">
              <a:buNone/>
              <a:defRPr sz="1800" b="1"/>
            </a:lvl3pPr>
            <a:lvl4pPr marL="1371426" indent="0">
              <a:buNone/>
              <a:defRPr sz="1600" b="1"/>
            </a:lvl4pPr>
            <a:lvl5pPr marL="1828568" indent="0">
              <a:buNone/>
              <a:defRPr sz="1600" b="1"/>
            </a:lvl5pPr>
            <a:lvl6pPr marL="2285710" indent="0">
              <a:buNone/>
              <a:defRPr sz="1600" b="1"/>
            </a:lvl6pPr>
            <a:lvl7pPr marL="2742851" indent="0">
              <a:buNone/>
              <a:defRPr sz="1600" b="1"/>
            </a:lvl7pPr>
            <a:lvl8pPr marL="3199993" indent="0">
              <a:buNone/>
              <a:defRPr sz="1600" b="1"/>
            </a:lvl8pPr>
            <a:lvl9pPr marL="3657135" indent="0">
              <a:buNone/>
              <a:defRPr sz="1600" b="1"/>
            </a:lvl9pPr>
          </a:lstStyle>
          <a:p>
            <a:pPr lvl="0"/>
            <a:r>
              <a:rPr lang="de-DE"/>
              <a:t>Mastertextformat bearbeiten</a:t>
            </a:r>
          </a:p>
        </p:txBody>
      </p:sp>
      <p:sp>
        <p:nvSpPr>
          <p:cNvPr id="2" name="Titel 1"/>
          <p:cNvSpPr>
            <a:spLocks noGrp="1"/>
          </p:cNvSpPr>
          <p:nvPr>
            <p:ph type="title"/>
          </p:nvPr>
        </p:nvSpPr>
        <p:spPr/>
        <p:txBody>
          <a:bodyPr/>
          <a:lstStyle/>
          <a:p>
            <a:r>
              <a:rPr lang="en-US"/>
              <a:t>Click to edit Master title style</a:t>
            </a:r>
            <a:endParaRPr lang="en-GB"/>
          </a:p>
        </p:txBody>
      </p:sp>
      <p:sp>
        <p:nvSpPr>
          <p:cNvPr id="14" name="Textplatzhalter 2"/>
          <p:cNvSpPr>
            <a:spLocks noGrp="1"/>
          </p:cNvSpPr>
          <p:nvPr>
            <p:ph type="body" idx="17"/>
          </p:nvPr>
        </p:nvSpPr>
        <p:spPr bwMode="gray">
          <a:xfrm>
            <a:off x="6303862" y="1613537"/>
            <a:ext cx="5281081" cy="639763"/>
          </a:xfr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none"/>
        </p:style>
        <p:txBody>
          <a:bodyPr anchor="ctr">
            <a:noAutofit/>
          </a:bodyPr>
          <a:lstStyle>
            <a:lvl1pPr marL="92064" indent="0">
              <a:buNone/>
              <a:tabLst/>
              <a:defRPr sz="1800" b="1" baseline="0">
                <a:solidFill>
                  <a:schemeClr val="bg1"/>
                </a:solidFill>
                <a:latin typeface="+mj-lt"/>
              </a:defRPr>
            </a:lvl1pPr>
            <a:lvl2pPr marL="457142" indent="0">
              <a:buNone/>
              <a:defRPr sz="2000" b="1"/>
            </a:lvl2pPr>
            <a:lvl3pPr marL="914284" indent="0">
              <a:buNone/>
              <a:defRPr sz="1800" b="1"/>
            </a:lvl3pPr>
            <a:lvl4pPr marL="1371426" indent="0">
              <a:buNone/>
              <a:defRPr sz="1600" b="1"/>
            </a:lvl4pPr>
            <a:lvl5pPr marL="1828568" indent="0">
              <a:buNone/>
              <a:defRPr sz="1600" b="1"/>
            </a:lvl5pPr>
            <a:lvl6pPr marL="2285710" indent="0">
              <a:buNone/>
              <a:defRPr sz="1600" b="1"/>
            </a:lvl6pPr>
            <a:lvl7pPr marL="2742851" indent="0">
              <a:buNone/>
              <a:defRPr sz="1600" b="1"/>
            </a:lvl7pPr>
            <a:lvl8pPr marL="3199993" indent="0">
              <a:buNone/>
              <a:defRPr sz="1600" b="1"/>
            </a:lvl8pPr>
            <a:lvl9pPr marL="3657135" indent="0">
              <a:buNone/>
              <a:defRPr sz="1600" b="1"/>
            </a:lvl9pPr>
          </a:lstStyle>
          <a:p>
            <a:pPr lvl="0"/>
            <a:r>
              <a:rPr lang="de-DE"/>
              <a:t>Mastertextformat bearbeiten</a:t>
            </a:r>
          </a:p>
        </p:txBody>
      </p:sp>
      <p:sp>
        <p:nvSpPr>
          <p:cNvPr id="5" name="Datumsplatzhalter 4">
            <a:extLst>
              <a:ext uri="{FF2B5EF4-FFF2-40B4-BE49-F238E27FC236}">
                <a16:creationId xmlns:a16="http://schemas.microsoft.com/office/drawing/2014/main" id="{751247C2-5E9D-24E4-D116-0CCA2115CBE8}"/>
              </a:ext>
            </a:extLst>
          </p:cNvPr>
          <p:cNvSpPr>
            <a:spLocks noGrp="1"/>
          </p:cNvSpPr>
          <p:nvPr>
            <p:ph type="dt" sz="half" idx="18"/>
          </p:nvPr>
        </p:nvSpPr>
        <p:spPr/>
        <p:txBody>
          <a:bodyPr/>
          <a:lstStyle>
            <a:lvl1pPr>
              <a:defRPr/>
            </a:lvl1pPr>
          </a:lstStyle>
          <a:p>
            <a:pPr>
              <a:defRPr/>
            </a:pPr>
            <a:fld id="{37CE62BD-9F63-431F-931F-BE3432ED53B9}" type="datetime1">
              <a:rPr lang="en-GB"/>
              <a:pPr>
                <a:defRPr/>
              </a:pPr>
              <a:t>05/10/2026</a:t>
            </a:fld>
            <a:endParaRPr lang="en-GB"/>
          </a:p>
        </p:txBody>
      </p:sp>
      <p:sp>
        <p:nvSpPr>
          <p:cNvPr id="6" name="Fußzeilenplatzhalter 10">
            <a:extLst>
              <a:ext uri="{FF2B5EF4-FFF2-40B4-BE49-F238E27FC236}">
                <a16:creationId xmlns:a16="http://schemas.microsoft.com/office/drawing/2014/main" id="{DA7BE307-3837-0B31-0CCD-A9701E634395}"/>
              </a:ext>
            </a:extLst>
          </p:cNvPr>
          <p:cNvSpPr>
            <a:spLocks noGrp="1"/>
          </p:cNvSpPr>
          <p:nvPr>
            <p:ph type="ftr" sz="quarter" idx="19"/>
          </p:nvPr>
        </p:nvSpPr>
        <p:spPr/>
        <p:txBody>
          <a:bodyPr/>
          <a:lstStyle>
            <a:lvl1pPr>
              <a:defRPr/>
            </a:lvl1pPr>
          </a:lstStyle>
          <a:p>
            <a:pPr>
              <a:defRPr/>
            </a:pPr>
            <a:r>
              <a:rPr lang="en-GB"/>
              <a:t>Sample Footer</a:t>
            </a:r>
          </a:p>
        </p:txBody>
      </p:sp>
      <p:sp>
        <p:nvSpPr>
          <p:cNvPr id="7" name="Foliennummernplatzhalter 11">
            <a:extLst>
              <a:ext uri="{FF2B5EF4-FFF2-40B4-BE49-F238E27FC236}">
                <a16:creationId xmlns:a16="http://schemas.microsoft.com/office/drawing/2014/main" id="{859053EC-023E-3C6A-1DB1-352F3708833A}"/>
              </a:ext>
            </a:extLst>
          </p:cNvPr>
          <p:cNvSpPr>
            <a:spLocks noGrp="1"/>
          </p:cNvSpPr>
          <p:nvPr>
            <p:ph type="sldNum" sz="quarter" idx="20"/>
          </p:nvPr>
        </p:nvSpPr>
        <p:spPr/>
        <p:txBody>
          <a:bodyPr/>
          <a:lstStyle>
            <a:lvl1pPr>
              <a:defRPr/>
            </a:lvl1pPr>
          </a:lstStyle>
          <a:p>
            <a:pPr>
              <a:defRPr/>
            </a:pPr>
            <a:r>
              <a:rPr lang="en-GB"/>
              <a:t>Page </a:t>
            </a:r>
            <a:fld id="{FC553F83-0AE0-44C5-9BB4-D2E04569F614}" type="slidenum">
              <a:rPr lang="en-GB"/>
              <a:pPr>
                <a:defRPr/>
              </a:pPr>
              <a:t>‹#›</a:t>
            </a:fld>
            <a:endParaRPr lang="en-GB"/>
          </a:p>
        </p:txBody>
      </p:sp>
    </p:spTree>
    <p:extLst>
      <p:ext uri="{BB962C8B-B14F-4D97-AF65-F5344CB8AC3E}">
        <p14:creationId xmlns:p14="http://schemas.microsoft.com/office/powerpoint/2010/main" val="245272354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Abschlussfolie">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19492E88-70E5-4552-F4BD-6DC5C96303D5}"/>
              </a:ext>
            </a:extLst>
          </p:cNvPr>
          <p:cNvSpPr/>
          <p:nvPr userDrawn="1"/>
        </p:nvSpPr>
        <p:spPr>
          <a:xfrm>
            <a:off x="624417" y="2357439"/>
            <a:ext cx="6805083" cy="3260725"/>
          </a:xfrm>
          <a:prstGeom prst="rect">
            <a:avLst/>
          </a:prstGeom>
          <a:ln w="12700">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a:defRPr/>
            </a:pPr>
            <a:endParaRPr lang="de-AT" sz="1500"/>
          </a:p>
        </p:txBody>
      </p:sp>
      <p:pic>
        <p:nvPicPr>
          <p:cNvPr id="3" name="Grafik 10" descr="Logo-für-VK.png">
            <a:extLst>
              <a:ext uri="{FF2B5EF4-FFF2-40B4-BE49-F238E27FC236}">
                <a16:creationId xmlns:a16="http://schemas.microsoft.com/office/drawing/2014/main" id="{4FA6EF53-A0C0-3646-D776-B3F4F1DAB7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85334" y="2552701"/>
            <a:ext cx="651933"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platzhalter 10"/>
          <p:cNvSpPr>
            <a:spLocks noGrp="1"/>
          </p:cNvSpPr>
          <p:nvPr>
            <p:ph type="body" sz="quarter" idx="10"/>
          </p:nvPr>
        </p:nvSpPr>
        <p:spPr>
          <a:xfrm>
            <a:off x="2571757" y="3071812"/>
            <a:ext cx="4347096" cy="2173549"/>
          </a:xfrm>
        </p:spPr>
        <p:txBody>
          <a:bodyPr>
            <a:normAutofit/>
          </a:bodyPr>
          <a:lstStyle>
            <a:lvl1pPr marL="0" marR="0" indent="0" algn="l" defTabSz="761970" rtl="0" eaLnBrk="1" fontAlgn="auto" latinLnBrk="0" hangingPunct="1">
              <a:lnSpc>
                <a:spcPct val="100000"/>
              </a:lnSpc>
              <a:spcBef>
                <a:spcPts val="0"/>
              </a:spcBef>
              <a:spcAft>
                <a:spcPts val="0"/>
              </a:spcAft>
              <a:buClr>
                <a:srgbClr val="4B2582"/>
              </a:buClr>
              <a:buSzTx/>
              <a:buFont typeface="Wingdings" pitchFamily="2" charset="2"/>
              <a:buNone/>
              <a:tabLst/>
              <a:defRPr sz="917" baseline="0"/>
            </a:lvl1pPr>
            <a:lvl2pPr marL="0" indent="0">
              <a:buNone/>
              <a:defRPr/>
            </a:lvl2pPr>
            <a:lvl3pPr marL="0" indent="0">
              <a:buNone/>
              <a:defRPr/>
            </a:lvl3pPr>
            <a:lvl4pPr marL="0" indent="0">
              <a:buNone/>
              <a:defRPr/>
            </a:lvl4pPr>
            <a:lvl5pPr marL="0" indent="0">
              <a:buNone/>
              <a:defRPr/>
            </a:lvl5pPr>
          </a:lstStyle>
          <a:p>
            <a:pPr lvl="0"/>
            <a:r>
              <a:rPr lang="de-DE" noProof="0"/>
              <a:t>Textmasterformat bearbeiten</a:t>
            </a:r>
          </a:p>
        </p:txBody>
      </p:sp>
      <p:sp>
        <p:nvSpPr>
          <p:cNvPr id="8" name="Titel 7"/>
          <p:cNvSpPr>
            <a:spLocks noGrp="1"/>
          </p:cNvSpPr>
          <p:nvPr>
            <p:ph type="title"/>
          </p:nvPr>
        </p:nvSpPr>
        <p:spPr/>
        <p:txBody>
          <a:bodyPr/>
          <a:lstStyle/>
          <a:p>
            <a:r>
              <a:rPr lang="de-DE"/>
              <a:t>Titelmasterformat durch Klicken bearbeiten</a:t>
            </a:r>
            <a:endParaRPr lang="de-AT"/>
          </a:p>
        </p:txBody>
      </p:sp>
      <p:sp>
        <p:nvSpPr>
          <p:cNvPr id="4" name="Fußzeilenplatzhalter 2">
            <a:extLst>
              <a:ext uri="{FF2B5EF4-FFF2-40B4-BE49-F238E27FC236}">
                <a16:creationId xmlns:a16="http://schemas.microsoft.com/office/drawing/2014/main" id="{56F07DED-0E85-DC51-4DE7-287F3E86CCEE}"/>
              </a:ext>
            </a:extLst>
          </p:cNvPr>
          <p:cNvSpPr>
            <a:spLocks noGrp="1"/>
          </p:cNvSpPr>
          <p:nvPr>
            <p:ph type="ftr" sz="quarter" idx="11"/>
          </p:nvPr>
        </p:nvSpPr>
        <p:spPr/>
        <p:txBody>
          <a:bodyPr/>
          <a:lstStyle>
            <a:lvl1pPr>
              <a:defRPr/>
            </a:lvl1pPr>
          </a:lstStyle>
          <a:p>
            <a:pPr>
              <a:defRPr/>
            </a:pPr>
            <a:r>
              <a:rPr lang="de-AT"/>
              <a:t>TUN Fonds</a:t>
            </a:r>
          </a:p>
        </p:txBody>
      </p:sp>
      <p:sp>
        <p:nvSpPr>
          <p:cNvPr id="5" name="Foliennummernplatzhalter 3">
            <a:extLst>
              <a:ext uri="{FF2B5EF4-FFF2-40B4-BE49-F238E27FC236}">
                <a16:creationId xmlns:a16="http://schemas.microsoft.com/office/drawing/2014/main" id="{AF05395E-2877-5673-F853-273C12051024}"/>
              </a:ext>
            </a:extLst>
          </p:cNvPr>
          <p:cNvSpPr>
            <a:spLocks noGrp="1"/>
          </p:cNvSpPr>
          <p:nvPr>
            <p:ph type="sldNum" sz="quarter" idx="12"/>
          </p:nvPr>
        </p:nvSpPr>
        <p:spPr/>
        <p:txBody>
          <a:bodyPr/>
          <a:lstStyle>
            <a:lvl1pPr>
              <a:defRPr/>
            </a:lvl1pPr>
          </a:lstStyle>
          <a:p>
            <a:pPr>
              <a:defRPr/>
            </a:pPr>
            <a:r>
              <a:rPr lang="de-AT"/>
              <a:t>Seite </a:t>
            </a:r>
            <a:fld id="{0B2CD56B-69CA-4051-A29C-4C6D73B74316}" type="slidenum">
              <a:rPr lang="de-AT"/>
              <a:pPr>
                <a:defRPr/>
              </a:pPr>
              <a:t>‹#›</a:t>
            </a:fld>
            <a:endParaRPr lang="de-AT"/>
          </a:p>
        </p:txBody>
      </p:sp>
    </p:spTree>
    <p:extLst>
      <p:ext uri="{BB962C8B-B14F-4D97-AF65-F5344CB8AC3E}">
        <p14:creationId xmlns:p14="http://schemas.microsoft.com/office/powerpoint/2010/main" val="89627923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Abschlussfolie">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9B5B1B3-2425-7C8D-A8F7-6D0CED71F302}"/>
              </a:ext>
            </a:extLst>
          </p:cNvPr>
          <p:cNvSpPr/>
          <p:nvPr userDrawn="1"/>
        </p:nvSpPr>
        <p:spPr>
          <a:xfrm>
            <a:off x="624417" y="2357439"/>
            <a:ext cx="6805083" cy="3260725"/>
          </a:xfrm>
          <a:prstGeom prst="rect">
            <a:avLst/>
          </a:prstGeom>
          <a:ln w="12700">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de-AT" sz="1800">
              <a:solidFill>
                <a:srgbClr val="000000"/>
              </a:solidFill>
            </a:endParaRPr>
          </a:p>
        </p:txBody>
      </p:sp>
      <p:pic>
        <p:nvPicPr>
          <p:cNvPr id="3" name="Grafik 2" descr="Logo-für-VK.png">
            <a:extLst>
              <a:ext uri="{FF2B5EF4-FFF2-40B4-BE49-F238E27FC236}">
                <a16:creationId xmlns:a16="http://schemas.microsoft.com/office/drawing/2014/main" id="{4CDFD50D-2075-66C7-491C-566EC30AB1D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85334" y="2552701"/>
            <a:ext cx="651933"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platzhalter 10"/>
          <p:cNvSpPr>
            <a:spLocks noGrp="1"/>
          </p:cNvSpPr>
          <p:nvPr>
            <p:ph type="body" sz="quarter" idx="10"/>
          </p:nvPr>
        </p:nvSpPr>
        <p:spPr>
          <a:xfrm>
            <a:off x="2571757" y="3071812"/>
            <a:ext cx="4347096" cy="2173549"/>
          </a:xfrm>
        </p:spPr>
        <p:txBody>
          <a:bodyPr>
            <a:normAutofit/>
          </a:bodyPr>
          <a:lstStyle>
            <a:lvl1pPr marL="0" marR="0" indent="0" algn="l" defTabSz="914400" rtl="0" eaLnBrk="1" fontAlgn="auto" latinLnBrk="0" hangingPunct="1">
              <a:lnSpc>
                <a:spcPct val="100000"/>
              </a:lnSpc>
              <a:spcBef>
                <a:spcPts val="0"/>
              </a:spcBef>
              <a:spcAft>
                <a:spcPts val="0"/>
              </a:spcAft>
              <a:buClr>
                <a:srgbClr val="4B2582"/>
              </a:buClr>
              <a:buSzTx/>
              <a:buFont typeface="Wingdings" pitchFamily="2" charset="2"/>
              <a:buNone/>
              <a:tabLst/>
              <a:defRPr sz="1100" baseline="0"/>
            </a:lvl1pPr>
            <a:lvl2pPr marL="0" indent="0">
              <a:buNone/>
              <a:defRPr/>
            </a:lvl2pPr>
            <a:lvl3pPr marL="0" indent="0">
              <a:buNone/>
              <a:defRPr/>
            </a:lvl3pPr>
            <a:lvl4pPr marL="0" indent="0">
              <a:buNone/>
              <a:defRPr/>
            </a:lvl4pPr>
            <a:lvl5pPr marL="0" indent="0">
              <a:buNone/>
              <a:defRPr/>
            </a:lvl5pPr>
          </a:lstStyle>
          <a:p>
            <a:pPr lvl="0"/>
            <a:r>
              <a:rPr lang="de-DE" noProof="0"/>
              <a:t>Mastertextformat bearbeiten</a:t>
            </a:r>
          </a:p>
        </p:txBody>
      </p:sp>
      <p:sp>
        <p:nvSpPr>
          <p:cNvPr id="6" name="Titel 1"/>
          <p:cNvSpPr>
            <a:spLocks noGrp="1"/>
          </p:cNvSpPr>
          <p:nvPr>
            <p:ph type="title"/>
          </p:nvPr>
        </p:nvSpPr>
        <p:spPr>
          <a:xfrm>
            <a:off x="616542" y="908050"/>
            <a:ext cx="8375119" cy="665268"/>
          </a:xfrm>
          <a:prstGeom prst="rect">
            <a:avLst/>
          </a:prstGeom>
        </p:spPr>
        <p:txBody>
          <a:bodyPr>
            <a:normAutofit/>
          </a:bodyPr>
          <a:lstStyle>
            <a:lvl1pPr>
              <a:lnSpc>
                <a:spcPct val="100000"/>
              </a:lnSpc>
              <a:defRPr sz="2400"/>
            </a:lvl1pPr>
          </a:lstStyle>
          <a:p>
            <a:r>
              <a:rPr lang="de-DE"/>
              <a:t>Titelmasterformat durch Klicken bearbeiten</a:t>
            </a:r>
            <a:endParaRPr lang="de-AT"/>
          </a:p>
        </p:txBody>
      </p:sp>
      <p:sp>
        <p:nvSpPr>
          <p:cNvPr id="4" name="Foliennummernplatzhalter 6">
            <a:extLst>
              <a:ext uri="{FF2B5EF4-FFF2-40B4-BE49-F238E27FC236}">
                <a16:creationId xmlns:a16="http://schemas.microsoft.com/office/drawing/2014/main" id="{4EC9B3ED-8C47-2EDF-7536-DCA669036032}"/>
              </a:ext>
            </a:extLst>
          </p:cNvPr>
          <p:cNvSpPr>
            <a:spLocks noGrp="1"/>
          </p:cNvSpPr>
          <p:nvPr>
            <p:ph type="sldNum" sz="quarter" idx="11"/>
          </p:nvPr>
        </p:nvSpPr>
        <p:spPr>
          <a:xfrm>
            <a:off x="615951" y="6342064"/>
            <a:ext cx="1189567" cy="365125"/>
          </a:xfrm>
        </p:spPr>
        <p:txBody>
          <a:bodyPr/>
          <a:lstStyle>
            <a:lvl1pPr>
              <a:defRPr>
                <a:solidFill>
                  <a:srgbClr val="000000">
                    <a:tint val="75000"/>
                  </a:srgbClr>
                </a:solidFill>
              </a:defRPr>
            </a:lvl1pPr>
          </a:lstStyle>
          <a:p>
            <a:pPr>
              <a:defRPr/>
            </a:pPr>
            <a:r>
              <a:rPr lang="de-AT"/>
              <a:t>Seite </a:t>
            </a:r>
            <a:fld id="{6F212268-EC4B-4D54-8A3A-20309BD9D35B}" type="slidenum">
              <a:rPr lang="de-AT" smtClean="0"/>
              <a:pPr>
                <a:defRPr/>
              </a:pPr>
              <a:t>‹#›</a:t>
            </a:fld>
            <a:endParaRPr lang="de-AT"/>
          </a:p>
        </p:txBody>
      </p:sp>
      <p:sp>
        <p:nvSpPr>
          <p:cNvPr id="5" name="Datumsplatzhalter 6">
            <a:extLst>
              <a:ext uri="{FF2B5EF4-FFF2-40B4-BE49-F238E27FC236}">
                <a16:creationId xmlns:a16="http://schemas.microsoft.com/office/drawing/2014/main" id="{7B3465AD-5A4C-D7A1-9F2F-699D7A29607D}"/>
              </a:ext>
            </a:extLst>
          </p:cNvPr>
          <p:cNvSpPr>
            <a:spLocks noGrp="1"/>
          </p:cNvSpPr>
          <p:nvPr>
            <p:ph type="dt" sz="half" idx="12"/>
          </p:nvPr>
        </p:nvSpPr>
        <p:spPr>
          <a:xfrm>
            <a:off x="9620251" y="6348414"/>
            <a:ext cx="1316567" cy="365125"/>
          </a:xfrm>
        </p:spPr>
        <p:txBody>
          <a:bodyPr/>
          <a:lstStyle>
            <a:lvl1pPr algn="r">
              <a:defRPr lang="de-DE" sz="900" kern="1200" cap="all" baseline="0">
                <a:solidFill>
                  <a:srgbClr val="000000">
                    <a:tint val="75000"/>
                  </a:srgbClr>
                </a:solidFill>
                <a:latin typeface="+mn-lt"/>
                <a:ea typeface="+mn-ea"/>
                <a:cs typeface="+mn-cs"/>
              </a:defRPr>
            </a:lvl1pPr>
          </a:lstStyle>
          <a:p>
            <a:pPr>
              <a:defRPr/>
            </a:pPr>
            <a:fld id="{9A7BEC0E-A10A-46DD-B6FB-30F1E68150A3}" type="datetime1">
              <a:rPr lang="de-AT"/>
              <a:pPr>
                <a:defRPr/>
              </a:pPr>
              <a:t>05.10.2026</a:t>
            </a:fld>
            <a:endParaRPr lang="de-AT"/>
          </a:p>
        </p:txBody>
      </p:sp>
    </p:spTree>
    <p:extLst>
      <p:ext uri="{BB962C8B-B14F-4D97-AF65-F5344CB8AC3E}">
        <p14:creationId xmlns:p14="http://schemas.microsoft.com/office/powerpoint/2010/main" val="2575153553"/>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Nur Tite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0230" y="430318"/>
            <a:ext cx="8373553" cy="1143000"/>
          </a:xfrm>
          <a:prstGeom prst="rect">
            <a:avLst/>
          </a:prstGeom>
        </p:spPr>
        <p:txBody>
          <a:bodyPr/>
          <a:lstStyle/>
          <a:p>
            <a:r>
              <a:rPr lang="de-DE"/>
              <a:t>Titelmasterformat durch Klicken bearbeiten</a:t>
            </a:r>
            <a:endParaRPr lang="de-AT"/>
          </a:p>
        </p:txBody>
      </p:sp>
      <p:sp>
        <p:nvSpPr>
          <p:cNvPr id="7" name="Inhaltsplatzhalter 6"/>
          <p:cNvSpPr>
            <a:spLocks noGrp="1"/>
          </p:cNvSpPr>
          <p:nvPr>
            <p:ph sz="quarter" idx="10"/>
          </p:nvPr>
        </p:nvSpPr>
        <p:spPr>
          <a:xfrm>
            <a:off x="624418" y="1844676"/>
            <a:ext cx="11313583" cy="4810125"/>
          </a:xfrm>
        </p:spPr>
        <p:txBody>
          <a:bodyPr/>
          <a:lstStyle>
            <a:lvl1pPr>
              <a:buNone/>
              <a:defRPr/>
            </a:lvl1pPr>
          </a:lstStyle>
          <a:p>
            <a:pPr lvl="0"/>
            <a:r>
              <a:rPr lang="en-US"/>
              <a:t>Click to edit Master text styles</a:t>
            </a:r>
          </a:p>
        </p:txBody>
      </p:sp>
    </p:spTree>
    <p:extLst>
      <p:ext uri="{BB962C8B-B14F-4D97-AF65-F5344CB8AC3E}">
        <p14:creationId xmlns:p14="http://schemas.microsoft.com/office/powerpoint/2010/main" val="350510230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7" name="Inhaltsplatzhalter 6"/>
          <p:cNvSpPr>
            <a:spLocks noGrp="1"/>
          </p:cNvSpPr>
          <p:nvPr>
            <p:ph sz="quarter" idx="10"/>
          </p:nvPr>
        </p:nvSpPr>
        <p:spPr>
          <a:xfrm>
            <a:off x="666752" y="1928813"/>
            <a:ext cx="10763249" cy="4500562"/>
          </a:xfrm>
        </p:spPr>
        <p:txBody>
          <a:bodyPr/>
          <a:lstStyle>
            <a:lvl1pPr>
              <a:buFont typeface="Wingdings" pitchFamily="2" charset="2"/>
              <a:buChar char="Ø"/>
              <a:defRPr/>
            </a:lvl1pPr>
            <a:lvl2pPr>
              <a:buFont typeface="Wingdings" pitchFamily="2" charset="2"/>
              <a:buChar char="Ø"/>
              <a:defRPr/>
            </a:lvl2pPr>
            <a:lvl3pPr>
              <a:buFont typeface="Wingdings" pitchFamily="2" charset="2"/>
              <a:buChar char="Ø"/>
              <a:defRPr/>
            </a:lvl3pPr>
            <a:lvl4pPr>
              <a:buFont typeface="Wingdings" pitchFamily="2" charset="2"/>
              <a:buChar char="Ø"/>
              <a:defRPr/>
            </a:lvl4pPr>
            <a:lvl5pPr>
              <a:buFont typeface="Wingdings" pitchFamily="2" charset="2"/>
              <a:buChar char="Ø"/>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12" name="Titelplatzhalter 9"/>
          <p:cNvSpPr>
            <a:spLocks noGrp="1"/>
          </p:cNvSpPr>
          <p:nvPr>
            <p:ph type="title"/>
          </p:nvPr>
        </p:nvSpPr>
        <p:spPr>
          <a:xfrm>
            <a:off x="239349" y="692696"/>
            <a:ext cx="9429816" cy="417530"/>
          </a:xfrm>
          <a:prstGeom prst="rect">
            <a:avLst/>
          </a:prstGeom>
        </p:spPr>
        <p:txBody>
          <a:bodyPr rtlCol="0">
            <a:noAutofit/>
          </a:bodyPr>
          <a:lstStyle/>
          <a:p>
            <a:r>
              <a:rPr lang="de-DE"/>
              <a:t>Titelmasterformat durch Klicken bearbeiten</a:t>
            </a:r>
            <a:endParaRPr lang="de-AT"/>
          </a:p>
        </p:txBody>
      </p:sp>
      <p:sp>
        <p:nvSpPr>
          <p:cNvPr id="2" name="Foliennummernplatzhalter 9">
            <a:extLst>
              <a:ext uri="{FF2B5EF4-FFF2-40B4-BE49-F238E27FC236}">
                <a16:creationId xmlns:a16="http://schemas.microsoft.com/office/drawing/2014/main" id="{370F55E8-57AD-22F8-B3CF-C20F7675A116}"/>
              </a:ext>
            </a:extLst>
          </p:cNvPr>
          <p:cNvSpPr>
            <a:spLocks noGrp="1"/>
          </p:cNvSpPr>
          <p:nvPr>
            <p:ph type="sldNum" sz="quarter" idx="11"/>
          </p:nvPr>
        </p:nvSpPr>
        <p:spPr>
          <a:xfrm>
            <a:off x="8737600" y="6492876"/>
            <a:ext cx="2844800" cy="365125"/>
          </a:xfrm>
        </p:spPr>
        <p:txBody>
          <a:bodyPr/>
          <a:lstStyle>
            <a:lvl1pPr>
              <a:defRPr/>
            </a:lvl1pPr>
          </a:lstStyle>
          <a:p>
            <a:pPr>
              <a:defRPr/>
            </a:pPr>
            <a:fld id="{F3798399-6A68-4CA6-AA91-C0240A14EC71}" type="slidenum">
              <a:rPr lang="de-AT" altLang="de-DE"/>
              <a:pPr>
                <a:defRPr/>
              </a:pPr>
              <a:t>‹#›</a:t>
            </a:fld>
            <a:endParaRPr lang="de-AT" altLang="de-DE"/>
          </a:p>
        </p:txBody>
      </p:sp>
      <p:sp>
        <p:nvSpPr>
          <p:cNvPr id="3" name="Fußzeilenplatzhalter 10">
            <a:extLst>
              <a:ext uri="{FF2B5EF4-FFF2-40B4-BE49-F238E27FC236}">
                <a16:creationId xmlns:a16="http://schemas.microsoft.com/office/drawing/2014/main" id="{A844A083-B807-A0BA-8DD7-3420A487BED7}"/>
              </a:ext>
            </a:extLst>
          </p:cNvPr>
          <p:cNvSpPr>
            <a:spLocks noGrp="1"/>
          </p:cNvSpPr>
          <p:nvPr>
            <p:ph type="ftr" sz="quarter" idx="12"/>
          </p:nvPr>
        </p:nvSpPr>
        <p:spPr/>
        <p:txBody>
          <a:bodyPr/>
          <a:lstStyle>
            <a:lvl1pPr>
              <a:defRPr/>
            </a:lvl1pPr>
          </a:lstStyle>
          <a:p>
            <a:pPr>
              <a:defRPr/>
            </a:pPr>
            <a:endParaRPr lang="de-AT"/>
          </a:p>
        </p:txBody>
      </p:sp>
      <p:sp>
        <p:nvSpPr>
          <p:cNvPr id="4" name="Datumsplatzhalter 8">
            <a:extLst>
              <a:ext uri="{FF2B5EF4-FFF2-40B4-BE49-F238E27FC236}">
                <a16:creationId xmlns:a16="http://schemas.microsoft.com/office/drawing/2014/main" id="{F41DA8EE-0F12-6565-BFAE-858E80E4D4B1}"/>
              </a:ext>
            </a:extLst>
          </p:cNvPr>
          <p:cNvSpPr>
            <a:spLocks noGrp="1"/>
          </p:cNvSpPr>
          <p:nvPr>
            <p:ph type="dt" sz="half" idx="13"/>
          </p:nvPr>
        </p:nvSpPr>
        <p:spPr/>
        <p:txBody>
          <a:bodyPr/>
          <a:lstStyle>
            <a:lvl1pPr>
              <a:defRPr/>
            </a:lvl1pPr>
          </a:lstStyle>
          <a:p>
            <a:pPr>
              <a:defRPr/>
            </a:pPr>
            <a:fld id="{5C24ED9C-826F-47B7-B1D6-320FA57FBB4D}" type="datetime1">
              <a:rPr lang="de-DE"/>
              <a:pPr>
                <a:defRPr/>
              </a:pPr>
              <a:t>05.10.2026</a:t>
            </a:fld>
            <a:endParaRPr lang="de-AT"/>
          </a:p>
        </p:txBody>
      </p:sp>
    </p:spTree>
    <p:extLst>
      <p:ext uri="{BB962C8B-B14F-4D97-AF65-F5344CB8AC3E}">
        <p14:creationId xmlns:p14="http://schemas.microsoft.com/office/powerpoint/2010/main" val="30871995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362155-6412-4BF9-B0F9-BA12B6F800D9}"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0354154"/>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2A65C5-112D-4C41-99D7-9B4A8CDFA19A}"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3301023"/>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AF8828-BA59-460E-83C9-03417D1F0305}"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69968877"/>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A475C4-00B7-49BC-9B56-5892D92F11A9}"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51058233"/>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A611BD-DF4E-49B2-9A8F-D58C5EDE9D8F}" type="datetime1">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7151657"/>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C21A8A-43F7-403C-AAA7-921207077757}" type="datetime1">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30369616"/>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502331-E903-4DAB-8C9E-8877968C3362}" type="datetime1">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48752216"/>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78D214A2-5BBA-4C07-BD77-C02A29D86ACC}"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44192695"/>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84AD9C8D-EAFA-4BDC-B026-7663C685FA69}"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7973728"/>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6B74DC-ACFA-4884-849C-546BF9818ACC}"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89326028"/>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EC8F66-AE61-4F16-A7AF-A807A22E59D5}"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8277970"/>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5E2205-F274-8219-75DA-0CA53D8B288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6AABB336-750B-D108-D7BF-36A7275BB8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A903909D-57BB-EAD0-1B5C-9B49546E1A2D}"/>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5" name="Fußzeilenplatzhalter 4">
            <a:extLst>
              <a:ext uri="{FF2B5EF4-FFF2-40B4-BE49-F238E27FC236}">
                <a16:creationId xmlns:a16="http://schemas.microsoft.com/office/drawing/2014/main" id="{7D090961-D37F-B2AF-2B4C-0EC14248FCE4}"/>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BB335588-3A70-96B7-FF7A-70273E3A075B}"/>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8795719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02D00-AA04-7B08-5D8E-F5D0705814A5}"/>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E958CF04-7435-D6E3-451E-0B64C863DC3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7E39F928-7E91-9D7F-2054-951B17C3E455}"/>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5" name="Fußzeilenplatzhalter 4">
            <a:extLst>
              <a:ext uri="{FF2B5EF4-FFF2-40B4-BE49-F238E27FC236}">
                <a16:creationId xmlns:a16="http://schemas.microsoft.com/office/drawing/2014/main" id="{1AE7E612-7221-ED6F-B61B-2A2FFDEB3156}"/>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7512AEA3-E241-10D4-7AF4-17B095DBFA52}"/>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13563085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9429B0-79B7-9B35-B453-AEB19C150F2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DE1AC37F-095C-63FF-D1C4-19C54675DC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B27F63A-9232-63B0-B891-7C5593F6AE17}"/>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5" name="Fußzeilenplatzhalter 4">
            <a:extLst>
              <a:ext uri="{FF2B5EF4-FFF2-40B4-BE49-F238E27FC236}">
                <a16:creationId xmlns:a16="http://schemas.microsoft.com/office/drawing/2014/main" id="{D8D2855A-3115-7259-443B-1409269F5924}"/>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72FA9A36-FE88-7529-A7F0-D33E30013804}"/>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4082856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5A07CC-5566-746D-623E-185AAEBA94CA}"/>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1C6D83A0-9A51-D91F-76DF-06D68A25EB90}"/>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3F04EB6B-B36B-0EB5-ED0E-539B2AB91B4B}"/>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A802D85B-37A9-16F3-2B01-4F1939A6B22D}"/>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6" name="Fußzeilenplatzhalter 5">
            <a:extLst>
              <a:ext uri="{FF2B5EF4-FFF2-40B4-BE49-F238E27FC236}">
                <a16:creationId xmlns:a16="http://schemas.microsoft.com/office/drawing/2014/main" id="{99333FF9-DF76-69EA-061E-ACB458A03233}"/>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534D1621-7710-E163-60C6-F8584F416CEE}"/>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36452624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B328FB-0287-2A87-D402-74B20AEA4D60}"/>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16FBF692-EEA0-7404-28DF-CFBAAF4BF4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C4AA843-769F-E810-10A8-7F7A0644576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17984934-728B-F105-D910-B2DAAA2C51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50D255E-47A0-16E7-C1CD-A0DBB0C20ED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917CB1C7-F152-ACD3-BA81-08007C7813E5}"/>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8" name="Fußzeilenplatzhalter 7">
            <a:extLst>
              <a:ext uri="{FF2B5EF4-FFF2-40B4-BE49-F238E27FC236}">
                <a16:creationId xmlns:a16="http://schemas.microsoft.com/office/drawing/2014/main" id="{A0771A82-BAF4-6BBA-4C26-A625F9DB1298}"/>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6C7EC234-9742-BBF8-69FD-ABF2B29FC64C}"/>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39314683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772EA5-03A5-88FB-3789-26162D61411A}"/>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DD220636-8131-7271-99D7-380347E24D62}"/>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4" name="Fußzeilenplatzhalter 3">
            <a:extLst>
              <a:ext uri="{FF2B5EF4-FFF2-40B4-BE49-F238E27FC236}">
                <a16:creationId xmlns:a16="http://schemas.microsoft.com/office/drawing/2014/main" id="{27BE7AC2-DCBF-3A0E-1329-41B8A7DB2747}"/>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2FFA2EE1-C4BA-7D38-1F3E-3A3D118E8AEF}"/>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31213557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13CD34D-15EC-DA19-9A59-DB6C4A461997}"/>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3" name="Fußzeilenplatzhalter 2">
            <a:extLst>
              <a:ext uri="{FF2B5EF4-FFF2-40B4-BE49-F238E27FC236}">
                <a16:creationId xmlns:a16="http://schemas.microsoft.com/office/drawing/2014/main" id="{B82F2043-F30B-3EFC-B547-8ECB0D105F94}"/>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D8D0211E-C23D-0D08-BF29-CCE427B71F4C}"/>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25760939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FCFAA7-5FAE-518E-2143-6AB623F1A03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8F8EA4F8-0951-4A41-F63C-418C39E097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577490F6-0270-D709-7529-025E107BF9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911A782-A16F-FD4E-A9E2-04BF68B30C82}"/>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6" name="Fußzeilenplatzhalter 5">
            <a:extLst>
              <a:ext uri="{FF2B5EF4-FFF2-40B4-BE49-F238E27FC236}">
                <a16:creationId xmlns:a16="http://schemas.microsoft.com/office/drawing/2014/main" id="{BFD016B3-DF6B-6914-0CBA-274DFC595DA9}"/>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382ACFD0-0825-7995-A8A4-B2EF897F5F18}"/>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1135621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4FC08D-19EF-698A-E339-15DE7E4FCE2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5F640F3E-BD60-DEBD-7F76-D1B0C36929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0F7D5508-A780-F7B9-AD3B-9327688979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78B44A5-03E8-39CC-A070-B4FE6070230F}"/>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6" name="Fußzeilenplatzhalter 5">
            <a:extLst>
              <a:ext uri="{FF2B5EF4-FFF2-40B4-BE49-F238E27FC236}">
                <a16:creationId xmlns:a16="http://schemas.microsoft.com/office/drawing/2014/main" id="{536C9ACB-9442-2F23-1050-180F182E599E}"/>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213B0BDF-1B3D-90F4-8661-AF174E8F2C3C}"/>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28375294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921A05-CCE8-E3AE-41A5-4058100FC8E5}"/>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6F7DD5C3-A3BF-0844-4E91-DC49A7E0D1D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93FB3050-08D5-12CB-14F1-DCE63334E6D7}"/>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5" name="Fußzeilenplatzhalter 4">
            <a:extLst>
              <a:ext uri="{FF2B5EF4-FFF2-40B4-BE49-F238E27FC236}">
                <a16:creationId xmlns:a16="http://schemas.microsoft.com/office/drawing/2014/main" id="{223B2B3D-A674-AB96-1B61-6699B30985B8}"/>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493B7196-CAB8-2E21-9140-7C9BFCAC427B}"/>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21000736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86C0B2D-325A-63E1-15DF-6A3642A32A7C}"/>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CC925892-C135-4B45-659B-09C7F12EC11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67CB0389-B663-49E6-51CD-02D039A0CCB0}"/>
              </a:ext>
            </a:extLst>
          </p:cNvPr>
          <p:cNvSpPr>
            <a:spLocks noGrp="1"/>
          </p:cNvSpPr>
          <p:nvPr>
            <p:ph type="dt" sz="half" idx="10"/>
          </p:nvPr>
        </p:nvSpPr>
        <p:spPr/>
        <p:txBody>
          <a:bodyPr/>
          <a:lstStyle/>
          <a:p>
            <a:fld id="{E88D55C1-2837-4DCC-8C61-37FB5F947459}" type="datetimeFigureOut">
              <a:rPr lang="de-AT" smtClean="0"/>
              <a:t>05.10.2026</a:t>
            </a:fld>
            <a:endParaRPr lang="de-AT"/>
          </a:p>
        </p:txBody>
      </p:sp>
      <p:sp>
        <p:nvSpPr>
          <p:cNvPr id="5" name="Fußzeilenplatzhalter 4">
            <a:extLst>
              <a:ext uri="{FF2B5EF4-FFF2-40B4-BE49-F238E27FC236}">
                <a16:creationId xmlns:a16="http://schemas.microsoft.com/office/drawing/2014/main" id="{4A0E8781-B9F7-8CCE-7A9A-E47A62B87056}"/>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9FAFE2C-A701-94C4-44E3-01289B81F5B7}"/>
              </a:ext>
            </a:extLst>
          </p:cNvPr>
          <p:cNvSpPr>
            <a:spLocks noGrp="1"/>
          </p:cNvSpPr>
          <p:nvPr>
            <p:ph type="sldNum" sz="quarter" idx="12"/>
          </p:nvPr>
        </p:nvSpPr>
        <p:spPr/>
        <p:txBody>
          <a:bodyPr/>
          <a:lstStyle/>
          <a:p>
            <a:fld id="{1CDC72CE-9866-49B6-B618-E1A2BF4A9874}" type="slidenum">
              <a:rPr lang="de-AT" smtClean="0"/>
              <a:t>‹#›</a:t>
            </a:fld>
            <a:endParaRPr lang="de-AT"/>
          </a:p>
        </p:txBody>
      </p:sp>
    </p:spTree>
    <p:extLst>
      <p:ext uri="{BB962C8B-B14F-4D97-AF65-F5344CB8AC3E}">
        <p14:creationId xmlns:p14="http://schemas.microsoft.com/office/powerpoint/2010/main" val="14214875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33D6B443-D0F9-7FEF-7143-EF40DFEA3F28}"/>
              </a:ext>
            </a:extLst>
          </p:cNvPr>
          <p:cNvSpPr>
            <a:spLocks noGrp="1"/>
          </p:cNvSpPr>
          <p:nvPr>
            <p:ph type="dt" sz="half" idx="10"/>
          </p:nvPr>
        </p:nvSpPr>
        <p:spPr/>
        <p:txBody>
          <a:bodyPr/>
          <a:lstStyle>
            <a:lvl1pPr>
              <a:defRPr/>
            </a:lvl1pPr>
          </a:lstStyle>
          <a:p>
            <a:pPr>
              <a:defRPr/>
            </a:pPr>
            <a:fld id="{C0C875CB-41E3-4C67-BE47-CC1CFCD0869C}" type="datetimeFigureOut">
              <a:rPr lang="en-US"/>
              <a:pPr>
                <a:defRPr/>
              </a:pPr>
              <a:t>10/5/2026</a:t>
            </a:fld>
            <a:endParaRPr lang="en-US"/>
          </a:p>
        </p:txBody>
      </p:sp>
      <p:sp>
        <p:nvSpPr>
          <p:cNvPr id="5" name="Footer Placeholder 4">
            <a:extLst>
              <a:ext uri="{FF2B5EF4-FFF2-40B4-BE49-F238E27FC236}">
                <a16:creationId xmlns:a16="http://schemas.microsoft.com/office/drawing/2014/main" id="{2BED8D7E-CF4F-C569-F76D-96724D81D2A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C55D156-9476-5934-EB74-B0869C72C491}"/>
              </a:ext>
            </a:extLst>
          </p:cNvPr>
          <p:cNvSpPr>
            <a:spLocks noGrp="1"/>
          </p:cNvSpPr>
          <p:nvPr>
            <p:ph type="sldNum" sz="quarter" idx="12"/>
          </p:nvPr>
        </p:nvSpPr>
        <p:spPr/>
        <p:txBody>
          <a:bodyPr/>
          <a:lstStyle>
            <a:lvl1pPr>
              <a:defRPr/>
            </a:lvl1pPr>
          </a:lstStyle>
          <a:p>
            <a:pPr>
              <a:defRPr/>
            </a:pPr>
            <a:fld id="{33E953A2-59DC-472E-A1B9-B48F0E3FFCEA}" type="slidenum">
              <a:rPr lang="en-US" altLang="de-DE"/>
              <a:pPr>
                <a:defRPr/>
              </a:pPr>
              <a:t>‹#›</a:t>
            </a:fld>
            <a:endParaRPr lang="en-US" altLang="de-DE"/>
          </a:p>
        </p:txBody>
      </p:sp>
    </p:spTree>
    <p:extLst>
      <p:ext uri="{BB962C8B-B14F-4D97-AF65-F5344CB8AC3E}">
        <p14:creationId xmlns:p14="http://schemas.microsoft.com/office/powerpoint/2010/main" val="33912173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0AF907-D5D7-3829-C85D-B3EF0D97EBB3}"/>
              </a:ext>
            </a:extLst>
          </p:cNvPr>
          <p:cNvSpPr>
            <a:spLocks noGrp="1"/>
          </p:cNvSpPr>
          <p:nvPr>
            <p:ph type="dt" sz="half" idx="10"/>
          </p:nvPr>
        </p:nvSpPr>
        <p:spPr/>
        <p:txBody>
          <a:bodyPr/>
          <a:lstStyle>
            <a:lvl1pPr>
              <a:defRPr/>
            </a:lvl1pPr>
          </a:lstStyle>
          <a:p>
            <a:pPr>
              <a:defRPr/>
            </a:pPr>
            <a:fld id="{D3A0D554-FA86-4D25-AEB6-B97E7D736FC0}" type="datetimeFigureOut">
              <a:rPr lang="en-US"/>
              <a:pPr>
                <a:defRPr/>
              </a:pPr>
              <a:t>10/5/2026</a:t>
            </a:fld>
            <a:endParaRPr lang="en-US"/>
          </a:p>
        </p:txBody>
      </p:sp>
      <p:sp>
        <p:nvSpPr>
          <p:cNvPr id="5" name="Footer Placeholder 4">
            <a:extLst>
              <a:ext uri="{FF2B5EF4-FFF2-40B4-BE49-F238E27FC236}">
                <a16:creationId xmlns:a16="http://schemas.microsoft.com/office/drawing/2014/main" id="{2F2282AB-D26F-5AF4-DAAA-4B46D52CD71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FA33E20-FD2A-83D1-B005-AC62EAA293BB}"/>
              </a:ext>
            </a:extLst>
          </p:cNvPr>
          <p:cNvSpPr>
            <a:spLocks noGrp="1"/>
          </p:cNvSpPr>
          <p:nvPr>
            <p:ph type="sldNum" sz="quarter" idx="12"/>
          </p:nvPr>
        </p:nvSpPr>
        <p:spPr/>
        <p:txBody>
          <a:bodyPr/>
          <a:lstStyle>
            <a:lvl1pPr>
              <a:defRPr/>
            </a:lvl1pPr>
          </a:lstStyle>
          <a:p>
            <a:pPr>
              <a:defRPr/>
            </a:pPr>
            <a:fld id="{3A1DDB0B-ED20-4EE0-86F6-E945E2D6E733}" type="slidenum">
              <a:rPr lang="en-US" altLang="de-DE"/>
              <a:pPr>
                <a:defRPr/>
              </a:pPr>
              <a:t>‹#›</a:t>
            </a:fld>
            <a:endParaRPr lang="en-US" altLang="de-DE"/>
          </a:p>
        </p:txBody>
      </p:sp>
    </p:spTree>
    <p:extLst>
      <p:ext uri="{BB962C8B-B14F-4D97-AF65-F5344CB8AC3E}">
        <p14:creationId xmlns:p14="http://schemas.microsoft.com/office/powerpoint/2010/main" val="38742821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EEEE15-7088-DDBF-4A81-3831C8753EDF}"/>
              </a:ext>
            </a:extLst>
          </p:cNvPr>
          <p:cNvSpPr>
            <a:spLocks noGrp="1"/>
          </p:cNvSpPr>
          <p:nvPr>
            <p:ph type="dt" sz="half" idx="10"/>
          </p:nvPr>
        </p:nvSpPr>
        <p:spPr/>
        <p:txBody>
          <a:bodyPr/>
          <a:lstStyle>
            <a:lvl1pPr>
              <a:defRPr/>
            </a:lvl1pPr>
          </a:lstStyle>
          <a:p>
            <a:pPr>
              <a:defRPr/>
            </a:pPr>
            <a:fld id="{B0D3AE88-66AB-4280-AE73-23CE28801BFD}" type="datetimeFigureOut">
              <a:rPr lang="en-US"/>
              <a:pPr>
                <a:defRPr/>
              </a:pPr>
              <a:t>10/5/2026</a:t>
            </a:fld>
            <a:endParaRPr lang="en-US"/>
          </a:p>
        </p:txBody>
      </p:sp>
      <p:sp>
        <p:nvSpPr>
          <p:cNvPr id="5" name="Footer Placeholder 4">
            <a:extLst>
              <a:ext uri="{FF2B5EF4-FFF2-40B4-BE49-F238E27FC236}">
                <a16:creationId xmlns:a16="http://schemas.microsoft.com/office/drawing/2014/main" id="{4B0A10BA-B460-77F4-26F0-89F42DA0DBE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BEDCBFE-73C0-3B51-AA7E-1E069C520B23}"/>
              </a:ext>
            </a:extLst>
          </p:cNvPr>
          <p:cNvSpPr>
            <a:spLocks noGrp="1"/>
          </p:cNvSpPr>
          <p:nvPr>
            <p:ph type="sldNum" sz="quarter" idx="12"/>
          </p:nvPr>
        </p:nvSpPr>
        <p:spPr/>
        <p:txBody>
          <a:bodyPr/>
          <a:lstStyle>
            <a:lvl1pPr>
              <a:defRPr/>
            </a:lvl1pPr>
          </a:lstStyle>
          <a:p>
            <a:pPr>
              <a:defRPr/>
            </a:pPr>
            <a:fld id="{05FB2568-9F57-4D57-BFAB-0513A99B231E}" type="slidenum">
              <a:rPr lang="en-US" altLang="de-DE"/>
              <a:pPr>
                <a:defRPr/>
              </a:pPr>
              <a:t>‹#›</a:t>
            </a:fld>
            <a:endParaRPr lang="en-US" altLang="de-DE"/>
          </a:p>
        </p:txBody>
      </p:sp>
    </p:spTree>
    <p:extLst>
      <p:ext uri="{BB962C8B-B14F-4D97-AF65-F5344CB8AC3E}">
        <p14:creationId xmlns:p14="http://schemas.microsoft.com/office/powerpoint/2010/main" val="17617317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063431D-A985-CF5C-952A-BA9C4257C402}"/>
              </a:ext>
            </a:extLst>
          </p:cNvPr>
          <p:cNvSpPr>
            <a:spLocks noGrp="1"/>
          </p:cNvSpPr>
          <p:nvPr>
            <p:ph type="dt" sz="half" idx="10"/>
          </p:nvPr>
        </p:nvSpPr>
        <p:spPr/>
        <p:txBody>
          <a:bodyPr/>
          <a:lstStyle>
            <a:lvl1pPr>
              <a:defRPr/>
            </a:lvl1pPr>
          </a:lstStyle>
          <a:p>
            <a:pPr>
              <a:defRPr/>
            </a:pPr>
            <a:fld id="{1E7CC25A-D9A1-490F-B39A-16E8B0F6A61A}" type="datetimeFigureOut">
              <a:rPr lang="en-US"/>
              <a:pPr>
                <a:defRPr/>
              </a:pPr>
              <a:t>10/5/2026</a:t>
            </a:fld>
            <a:endParaRPr lang="en-US"/>
          </a:p>
        </p:txBody>
      </p:sp>
      <p:sp>
        <p:nvSpPr>
          <p:cNvPr id="6" name="Footer Placeholder 4">
            <a:extLst>
              <a:ext uri="{FF2B5EF4-FFF2-40B4-BE49-F238E27FC236}">
                <a16:creationId xmlns:a16="http://schemas.microsoft.com/office/drawing/2014/main" id="{85A66AA6-4DB8-C33C-2B90-7C16091F2EF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101B9D9-2AD1-A245-9E93-320D9C5409CF}"/>
              </a:ext>
            </a:extLst>
          </p:cNvPr>
          <p:cNvSpPr>
            <a:spLocks noGrp="1"/>
          </p:cNvSpPr>
          <p:nvPr>
            <p:ph type="sldNum" sz="quarter" idx="12"/>
          </p:nvPr>
        </p:nvSpPr>
        <p:spPr/>
        <p:txBody>
          <a:bodyPr/>
          <a:lstStyle>
            <a:lvl1pPr>
              <a:defRPr/>
            </a:lvl1pPr>
          </a:lstStyle>
          <a:p>
            <a:pPr>
              <a:defRPr/>
            </a:pPr>
            <a:fld id="{47C8E3E4-CFC2-4A7B-BDB9-ACEC8B27CCC7}" type="slidenum">
              <a:rPr lang="en-US" altLang="de-DE"/>
              <a:pPr>
                <a:defRPr/>
              </a:pPr>
              <a:t>‹#›</a:t>
            </a:fld>
            <a:endParaRPr lang="en-US" altLang="de-DE"/>
          </a:p>
        </p:txBody>
      </p:sp>
    </p:spTree>
    <p:extLst>
      <p:ext uri="{BB962C8B-B14F-4D97-AF65-F5344CB8AC3E}">
        <p14:creationId xmlns:p14="http://schemas.microsoft.com/office/powerpoint/2010/main" val="39382022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6512055-F90A-D10F-20F0-27C6F79A709A}"/>
              </a:ext>
            </a:extLst>
          </p:cNvPr>
          <p:cNvSpPr>
            <a:spLocks noGrp="1"/>
          </p:cNvSpPr>
          <p:nvPr>
            <p:ph type="dt" sz="half" idx="10"/>
          </p:nvPr>
        </p:nvSpPr>
        <p:spPr/>
        <p:txBody>
          <a:bodyPr/>
          <a:lstStyle>
            <a:lvl1pPr>
              <a:defRPr/>
            </a:lvl1pPr>
          </a:lstStyle>
          <a:p>
            <a:pPr>
              <a:defRPr/>
            </a:pPr>
            <a:fld id="{F0359251-36C1-4635-B855-FE27B1B876DC}" type="datetimeFigureOut">
              <a:rPr lang="en-US"/>
              <a:pPr>
                <a:defRPr/>
              </a:pPr>
              <a:t>10/5/2026</a:t>
            </a:fld>
            <a:endParaRPr lang="en-US"/>
          </a:p>
        </p:txBody>
      </p:sp>
      <p:sp>
        <p:nvSpPr>
          <p:cNvPr id="8" name="Footer Placeholder 4">
            <a:extLst>
              <a:ext uri="{FF2B5EF4-FFF2-40B4-BE49-F238E27FC236}">
                <a16:creationId xmlns:a16="http://schemas.microsoft.com/office/drawing/2014/main" id="{37470C93-3C1A-11FC-DF3D-974836F58F1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FDA1CA2-DAE9-7A62-1541-7572F2ED5470}"/>
              </a:ext>
            </a:extLst>
          </p:cNvPr>
          <p:cNvSpPr>
            <a:spLocks noGrp="1"/>
          </p:cNvSpPr>
          <p:nvPr>
            <p:ph type="sldNum" sz="quarter" idx="12"/>
          </p:nvPr>
        </p:nvSpPr>
        <p:spPr/>
        <p:txBody>
          <a:bodyPr/>
          <a:lstStyle>
            <a:lvl1pPr>
              <a:defRPr/>
            </a:lvl1pPr>
          </a:lstStyle>
          <a:p>
            <a:pPr>
              <a:defRPr/>
            </a:pPr>
            <a:fld id="{3D969CF1-58E7-46E3-83B9-F852C3B9CF25}" type="slidenum">
              <a:rPr lang="en-US" altLang="de-DE"/>
              <a:pPr>
                <a:defRPr/>
              </a:pPr>
              <a:t>‹#›</a:t>
            </a:fld>
            <a:endParaRPr lang="en-US" altLang="de-DE"/>
          </a:p>
        </p:txBody>
      </p:sp>
    </p:spTree>
    <p:extLst>
      <p:ext uri="{BB962C8B-B14F-4D97-AF65-F5344CB8AC3E}">
        <p14:creationId xmlns:p14="http://schemas.microsoft.com/office/powerpoint/2010/main" val="18980833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318583A-F345-1B5C-594A-AAEDBE55ECF7}"/>
              </a:ext>
            </a:extLst>
          </p:cNvPr>
          <p:cNvSpPr>
            <a:spLocks noGrp="1"/>
          </p:cNvSpPr>
          <p:nvPr>
            <p:ph type="dt" sz="half" idx="10"/>
          </p:nvPr>
        </p:nvSpPr>
        <p:spPr/>
        <p:txBody>
          <a:bodyPr/>
          <a:lstStyle>
            <a:lvl1pPr>
              <a:defRPr/>
            </a:lvl1pPr>
          </a:lstStyle>
          <a:p>
            <a:pPr>
              <a:defRPr/>
            </a:pPr>
            <a:fld id="{1790A6E2-1262-4136-89F2-E5D981C93761}" type="datetimeFigureOut">
              <a:rPr lang="en-US"/>
              <a:pPr>
                <a:defRPr/>
              </a:pPr>
              <a:t>10/5/2026</a:t>
            </a:fld>
            <a:endParaRPr lang="en-US"/>
          </a:p>
        </p:txBody>
      </p:sp>
      <p:sp>
        <p:nvSpPr>
          <p:cNvPr id="4" name="Footer Placeholder 4">
            <a:extLst>
              <a:ext uri="{FF2B5EF4-FFF2-40B4-BE49-F238E27FC236}">
                <a16:creationId xmlns:a16="http://schemas.microsoft.com/office/drawing/2014/main" id="{9E67983B-66F2-1DB5-A602-D7E78112AD0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8A881C84-E5D1-2567-B401-0BF07C8247BA}"/>
              </a:ext>
            </a:extLst>
          </p:cNvPr>
          <p:cNvSpPr>
            <a:spLocks noGrp="1"/>
          </p:cNvSpPr>
          <p:nvPr>
            <p:ph type="sldNum" sz="quarter" idx="12"/>
          </p:nvPr>
        </p:nvSpPr>
        <p:spPr/>
        <p:txBody>
          <a:bodyPr/>
          <a:lstStyle>
            <a:lvl1pPr>
              <a:defRPr/>
            </a:lvl1pPr>
          </a:lstStyle>
          <a:p>
            <a:pPr>
              <a:defRPr/>
            </a:pPr>
            <a:fld id="{D1F54DA9-E8B7-4C5B-ADC8-92D1D2D34D5B}" type="slidenum">
              <a:rPr lang="en-US" altLang="de-DE"/>
              <a:pPr>
                <a:defRPr/>
              </a:pPr>
              <a:t>‹#›</a:t>
            </a:fld>
            <a:endParaRPr lang="en-US" altLang="de-DE"/>
          </a:p>
        </p:txBody>
      </p:sp>
    </p:spTree>
    <p:extLst>
      <p:ext uri="{BB962C8B-B14F-4D97-AF65-F5344CB8AC3E}">
        <p14:creationId xmlns:p14="http://schemas.microsoft.com/office/powerpoint/2010/main" val="4289329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C256145-C662-967C-049D-C042E1BA9F4A}"/>
              </a:ext>
            </a:extLst>
          </p:cNvPr>
          <p:cNvSpPr>
            <a:spLocks noGrp="1"/>
          </p:cNvSpPr>
          <p:nvPr>
            <p:ph type="dt" sz="half" idx="10"/>
          </p:nvPr>
        </p:nvSpPr>
        <p:spPr/>
        <p:txBody>
          <a:bodyPr/>
          <a:lstStyle>
            <a:lvl1pPr>
              <a:defRPr/>
            </a:lvl1pPr>
          </a:lstStyle>
          <a:p>
            <a:pPr>
              <a:defRPr/>
            </a:pPr>
            <a:fld id="{B73165A0-3D6F-47E7-99E7-CDB1107DC59E}" type="datetimeFigureOut">
              <a:rPr lang="en-US"/>
              <a:pPr>
                <a:defRPr/>
              </a:pPr>
              <a:t>10/5/2026</a:t>
            </a:fld>
            <a:endParaRPr lang="en-US"/>
          </a:p>
        </p:txBody>
      </p:sp>
      <p:sp>
        <p:nvSpPr>
          <p:cNvPr id="3" name="Footer Placeholder 4">
            <a:extLst>
              <a:ext uri="{FF2B5EF4-FFF2-40B4-BE49-F238E27FC236}">
                <a16:creationId xmlns:a16="http://schemas.microsoft.com/office/drawing/2014/main" id="{E90F0D64-1DA0-DE70-523C-2137597F5AC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5874011-F49A-2297-8988-D573E8B29BDD}"/>
              </a:ext>
            </a:extLst>
          </p:cNvPr>
          <p:cNvSpPr>
            <a:spLocks noGrp="1"/>
          </p:cNvSpPr>
          <p:nvPr>
            <p:ph type="sldNum" sz="quarter" idx="12"/>
          </p:nvPr>
        </p:nvSpPr>
        <p:spPr/>
        <p:txBody>
          <a:bodyPr/>
          <a:lstStyle>
            <a:lvl1pPr>
              <a:defRPr/>
            </a:lvl1pPr>
          </a:lstStyle>
          <a:p>
            <a:pPr>
              <a:defRPr/>
            </a:pPr>
            <a:fld id="{BC042A26-60EC-4062-ADE8-5F3957C838A6}" type="slidenum">
              <a:rPr lang="en-US" altLang="de-DE"/>
              <a:pPr>
                <a:defRPr/>
              </a:pPr>
              <a:t>‹#›</a:t>
            </a:fld>
            <a:endParaRPr lang="en-US" altLang="de-DE"/>
          </a:p>
        </p:txBody>
      </p:sp>
    </p:spTree>
    <p:extLst>
      <p:ext uri="{BB962C8B-B14F-4D97-AF65-F5344CB8AC3E}">
        <p14:creationId xmlns:p14="http://schemas.microsoft.com/office/powerpoint/2010/main" val="38155389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927C471-5B00-FFB0-92AB-43F99F543399}"/>
              </a:ext>
            </a:extLst>
          </p:cNvPr>
          <p:cNvSpPr>
            <a:spLocks noGrp="1"/>
          </p:cNvSpPr>
          <p:nvPr>
            <p:ph type="dt" sz="half" idx="10"/>
          </p:nvPr>
        </p:nvSpPr>
        <p:spPr/>
        <p:txBody>
          <a:bodyPr/>
          <a:lstStyle>
            <a:lvl1pPr>
              <a:defRPr/>
            </a:lvl1pPr>
          </a:lstStyle>
          <a:p>
            <a:pPr>
              <a:defRPr/>
            </a:pPr>
            <a:fld id="{0F243054-A51C-4F21-AAEE-CFAD99C84DBD}" type="datetimeFigureOut">
              <a:rPr lang="en-US"/>
              <a:pPr>
                <a:defRPr/>
              </a:pPr>
              <a:t>10/5/2026</a:t>
            </a:fld>
            <a:endParaRPr lang="en-US"/>
          </a:p>
        </p:txBody>
      </p:sp>
      <p:sp>
        <p:nvSpPr>
          <p:cNvPr id="6" name="Footer Placeholder 4">
            <a:extLst>
              <a:ext uri="{FF2B5EF4-FFF2-40B4-BE49-F238E27FC236}">
                <a16:creationId xmlns:a16="http://schemas.microsoft.com/office/drawing/2014/main" id="{4B5431EC-F689-136E-5C4C-ADAB5210B66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B41978E-7AFE-708E-9708-1C57A838E3C3}"/>
              </a:ext>
            </a:extLst>
          </p:cNvPr>
          <p:cNvSpPr>
            <a:spLocks noGrp="1"/>
          </p:cNvSpPr>
          <p:nvPr>
            <p:ph type="sldNum" sz="quarter" idx="12"/>
          </p:nvPr>
        </p:nvSpPr>
        <p:spPr/>
        <p:txBody>
          <a:bodyPr/>
          <a:lstStyle>
            <a:lvl1pPr>
              <a:defRPr/>
            </a:lvl1pPr>
          </a:lstStyle>
          <a:p>
            <a:pPr>
              <a:defRPr/>
            </a:pPr>
            <a:fld id="{7859E565-2A36-4BC0-93D9-BEEF9C18F5BE}" type="slidenum">
              <a:rPr lang="en-US" altLang="de-DE"/>
              <a:pPr>
                <a:defRPr/>
              </a:pPr>
              <a:t>‹#›</a:t>
            </a:fld>
            <a:endParaRPr lang="en-US" altLang="de-DE"/>
          </a:p>
        </p:txBody>
      </p:sp>
    </p:spTree>
    <p:extLst>
      <p:ext uri="{BB962C8B-B14F-4D97-AF65-F5344CB8AC3E}">
        <p14:creationId xmlns:p14="http://schemas.microsoft.com/office/powerpoint/2010/main" val="12515301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20E9289-B3E7-D0E3-803A-5EE8A484F2AB}"/>
              </a:ext>
            </a:extLst>
          </p:cNvPr>
          <p:cNvSpPr>
            <a:spLocks noGrp="1"/>
          </p:cNvSpPr>
          <p:nvPr>
            <p:ph type="dt" sz="half" idx="10"/>
          </p:nvPr>
        </p:nvSpPr>
        <p:spPr/>
        <p:txBody>
          <a:bodyPr/>
          <a:lstStyle>
            <a:lvl1pPr>
              <a:defRPr/>
            </a:lvl1pPr>
          </a:lstStyle>
          <a:p>
            <a:pPr>
              <a:defRPr/>
            </a:pPr>
            <a:fld id="{358FFD47-683F-4F2A-8FBF-B699164FFDE0}" type="datetimeFigureOut">
              <a:rPr lang="en-US"/>
              <a:pPr>
                <a:defRPr/>
              </a:pPr>
              <a:t>10/5/2026</a:t>
            </a:fld>
            <a:endParaRPr lang="en-US"/>
          </a:p>
        </p:txBody>
      </p:sp>
      <p:sp>
        <p:nvSpPr>
          <p:cNvPr id="6" name="Footer Placeholder 4">
            <a:extLst>
              <a:ext uri="{FF2B5EF4-FFF2-40B4-BE49-F238E27FC236}">
                <a16:creationId xmlns:a16="http://schemas.microsoft.com/office/drawing/2014/main" id="{F5B267DF-57C2-7184-29FC-8FDA2B4D862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A9AFAA9-4699-06F2-2ACF-F041B7D47156}"/>
              </a:ext>
            </a:extLst>
          </p:cNvPr>
          <p:cNvSpPr>
            <a:spLocks noGrp="1"/>
          </p:cNvSpPr>
          <p:nvPr>
            <p:ph type="sldNum" sz="quarter" idx="12"/>
          </p:nvPr>
        </p:nvSpPr>
        <p:spPr/>
        <p:txBody>
          <a:bodyPr/>
          <a:lstStyle>
            <a:lvl1pPr>
              <a:defRPr/>
            </a:lvl1pPr>
          </a:lstStyle>
          <a:p>
            <a:pPr>
              <a:defRPr/>
            </a:pPr>
            <a:fld id="{5A01025D-ACDE-4F47-88C0-3456B482CCD0}" type="slidenum">
              <a:rPr lang="en-US" altLang="de-DE"/>
              <a:pPr>
                <a:defRPr/>
              </a:pPr>
              <a:t>‹#›</a:t>
            </a:fld>
            <a:endParaRPr lang="en-US" altLang="de-DE"/>
          </a:p>
        </p:txBody>
      </p:sp>
    </p:spTree>
    <p:extLst>
      <p:ext uri="{BB962C8B-B14F-4D97-AF65-F5344CB8AC3E}">
        <p14:creationId xmlns:p14="http://schemas.microsoft.com/office/powerpoint/2010/main" val="22363799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17FEC4-CCDE-1295-2E6D-E3575D648BAC}"/>
              </a:ext>
            </a:extLst>
          </p:cNvPr>
          <p:cNvSpPr>
            <a:spLocks noGrp="1"/>
          </p:cNvSpPr>
          <p:nvPr>
            <p:ph type="dt" sz="half" idx="10"/>
          </p:nvPr>
        </p:nvSpPr>
        <p:spPr/>
        <p:txBody>
          <a:bodyPr/>
          <a:lstStyle>
            <a:lvl1pPr>
              <a:defRPr/>
            </a:lvl1pPr>
          </a:lstStyle>
          <a:p>
            <a:pPr>
              <a:defRPr/>
            </a:pPr>
            <a:fld id="{28033CB4-D654-4370-BA7F-B212DD22EB59}" type="datetimeFigureOut">
              <a:rPr lang="en-US"/>
              <a:pPr>
                <a:defRPr/>
              </a:pPr>
              <a:t>10/5/2026</a:t>
            </a:fld>
            <a:endParaRPr lang="en-US"/>
          </a:p>
        </p:txBody>
      </p:sp>
      <p:sp>
        <p:nvSpPr>
          <p:cNvPr id="5" name="Footer Placeholder 4">
            <a:extLst>
              <a:ext uri="{FF2B5EF4-FFF2-40B4-BE49-F238E27FC236}">
                <a16:creationId xmlns:a16="http://schemas.microsoft.com/office/drawing/2014/main" id="{3403B857-34C8-7A31-71E2-5084EB0FD49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3ADA68C-1BC6-8DEE-0516-3156FAEEB5A6}"/>
              </a:ext>
            </a:extLst>
          </p:cNvPr>
          <p:cNvSpPr>
            <a:spLocks noGrp="1"/>
          </p:cNvSpPr>
          <p:nvPr>
            <p:ph type="sldNum" sz="quarter" idx="12"/>
          </p:nvPr>
        </p:nvSpPr>
        <p:spPr/>
        <p:txBody>
          <a:bodyPr/>
          <a:lstStyle>
            <a:lvl1pPr>
              <a:defRPr/>
            </a:lvl1pPr>
          </a:lstStyle>
          <a:p>
            <a:pPr>
              <a:defRPr/>
            </a:pPr>
            <a:fld id="{1609DCC5-9180-4135-BC44-B7E39C2AB33C}" type="slidenum">
              <a:rPr lang="en-US" altLang="de-DE"/>
              <a:pPr>
                <a:defRPr/>
              </a:pPr>
              <a:t>‹#›</a:t>
            </a:fld>
            <a:endParaRPr lang="en-US" altLang="de-DE"/>
          </a:p>
        </p:txBody>
      </p:sp>
    </p:spTree>
    <p:extLst>
      <p:ext uri="{BB962C8B-B14F-4D97-AF65-F5344CB8AC3E}">
        <p14:creationId xmlns:p14="http://schemas.microsoft.com/office/powerpoint/2010/main" val="19335706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F09D97-28A9-FD9B-7580-455914EC2158}"/>
              </a:ext>
            </a:extLst>
          </p:cNvPr>
          <p:cNvSpPr>
            <a:spLocks noGrp="1"/>
          </p:cNvSpPr>
          <p:nvPr>
            <p:ph type="dt" sz="half" idx="10"/>
          </p:nvPr>
        </p:nvSpPr>
        <p:spPr/>
        <p:txBody>
          <a:bodyPr/>
          <a:lstStyle>
            <a:lvl1pPr>
              <a:defRPr/>
            </a:lvl1pPr>
          </a:lstStyle>
          <a:p>
            <a:pPr>
              <a:defRPr/>
            </a:pPr>
            <a:fld id="{213ED8EC-8CFF-418F-ACBD-0E70DDFB99A5}" type="datetimeFigureOut">
              <a:rPr lang="en-US"/>
              <a:pPr>
                <a:defRPr/>
              </a:pPr>
              <a:t>10/5/2026</a:t>
            </a:fld>
            <a:endParaRPr lang="en-US"/>
          </a:p>
        </p:txBody>
      </p:sp>
      <p:sp>
        <p:nvSpPr>
          <p:cNvPr id="5" name="Footer Placeholder 4">
            <a:extLst>
              <a:ext uri="{FF2B5EF4-FFF2-40B4-BE49-F238E27FC236}">
                <a16:creationId xmlns:a16="http://schemas.microsoft.com/office/drawing/2014/main" id="{774CBBDA-196D-C6E2-7868-4CA99738BC7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F8AE271-A6D3-9D55-ECA4-1F4266B76B35}"/>
              </a:ext>
            </a:extLst>
          </p:cNvPr>
          <p:cNvSpPr>
            <a:spLocks noGrp="1"/>
          </p:cNvSpPr>
          <p:nvPr>
            <p:ph type="sldNum" sz="quarter" idx="12"/>
          </p:nvPr>
        </p:nvSpPr>
        <p:spPr/>
        <p:txBody>
          <a:bodyPr/>
          <a:lstStyle>
            <a:lvl1pPr>
              <a:defRPr/>
            </a:lvl1pPr>
          </a:lstStyle>
          <a:p>
            <a:pPr>
              <a:defRPr/>
            </a:pPr>
            <a:fld id="{E25F6B1A-26F9-4509-9E28-C82616B5F1A2}" type="slidenum">
              <a:rPr lang="en-US" altLang="de-DE"/>
              <a:pPr>
                <a:defRPr/>
              </a:pPr>
              <a:t>‹#›</a:t>
            </a:fld>
            <a:endParaRPr lang="en-US" altLang="de-DE"/>
          </a:p>
        </p:txBody>
      </p:sp>
    </p:spTree>
    <p:extLst>
      <p:ext uri="{BB962C8B-B14F-4D97-AF65-F5344CB8AC3E}">
        <p14:creationId xmlns:p14="http://schemas.microsoft.com/office/powerpoint/2010/main" val="24213444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616025" y="1613536"/>
            <a:ext cx="10346192" cy="4624686"/>
          </a:xfrm>
        </p:spPr>
        <p:txBody>
          <a:bodyPr lIns="0" rIns="0">
            <a:normAutofit/>
          </a:bodyPr>
          <a:lstStyle>
            <a:lvl1pPr>
              <a:defRPr sz="1600"/>
            </a:lvl1pPr>
            <a:lvl2pPr>
              <a:defRPr sz="1500"/>
            </a:lvl2pPr>
            <a:lvl3pPr>
              <a:defRPr sz="1400"/>
            </a:lvl3pPr>
            <a:lvl4pPr>
              <a:defRPr sz="1200"/>
            </a:lvl4pPr>
            <a:lvl5pPr>
              <a:defRPr sz="12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2" name="Titel 1"/>
          <p:cNvSpPr>
            <a:spLocks noGrp="1"/>
          </p:cNvSpPr>
          <p:nvPr>
            <p:ph type="title"/>
          </p:nvPr>
        </p:nvSpPr>
        <p:spPr/>
        <p:txBody>
          <a:bodyPr/>
          <a:lstStyle/>
          <a:p>
            <a:r>
              <a:rPr lang="de-DE"/>
              <a:t>Titelmasterformat durch Klicken bearbeiten</a:t>
            </a:r>
            <a:endParaRPr lang="de-AT" dirty="0"/>
          </a:p>
        </p:txBody>
      </p:sp>
      <p:sp>
        <p:nvSpPr>
          <p:cNvPr id="4" name="Datumsplatzhalter 3">
            <a:extLst>
              <a:ext uri="{FF2B5EF4-FFF2-40B4-BE49-F238E27FC236}">
                <a16:creationId xmlns:a16="http://schemas.microsoft.com/office/drawing/2014/main" id="{C64863A4-3D45-9F77-2303-D835CD93B9EB}"/>
              </a:ext>
            </a:extLst>
          </p:cNvPr>
          <p:cNvSpPr>
            <a:spLocks noGrp="1"/>
          </p:cNvSpPr>
          <p:nvPr>
            <p:ph type="dt" sz="half" idx="10"/>
          </p:nvPr>
        </p:nvSpPr>
        <p:spPr/>
        <p:txBody>
          <a:bodyPr/>
          <a:lstStyle>
            <a:lvl1pPr>
              <a:defRPr/>
            </a:lvl1pPr>
          </a:lstStyle>
          <a:p>
            <a:pPr>
              <a:defRPr/>
            </a:pPr>
            <a:fld id="{BCE4B0F6-B814-432F-A5EF-779CD4E3E58E}" type="datetime1">
              <a:rPr lang="de-AT"/>
              <a:pPr>
                <a:defRPr/>
              </a:pPr>
              <a:t>05.10.2026</a:t>
            </a:fld>
            <a:endParaRPr lang="de-AT" dirty="0"/>
          </a:p>
        </p:txBody>
      </p:sp>
      <p:sp>
        <p:nvSpPr>
          <p:cNvPr id="5" name="Fußzeilenplatzhalter 7">
            <a:extLst>
              <a:ext uri="{FF2B5EF4-FFF2-40B4-BE49-F238E27FC236}">
                <a16:creationId xmlns:a16="http://schemas.microsoft.com/office/drawing/2014/main" id="{9C5B5CD9-1D4A-CC9E-7E58-9448F296CEED}"/>
              </a:ext>
            </a:extLst>
          </p:cNvPr>
          <p:cNvSpPr>
            <a:spLocks noGrp="1"/>
          </p:cNvSpPr>
          <p:nvPr>
            <p:ph type="ftr" sz="quarter" idx="11"/>
          </p:nvPr>
        </p:nvSpPr>
        <p:spPr/>
        <p:txBody>
          <a:bodyPr/>
          <a:lstStyle>
            <a:lvl1pPr>
              <a:defRPr/>
            </a:lvl1pPr>
          </a:lstStyle>
          <a:p>
            <a:pPr>
              <a:defRPr/>
            </a:pPr>
            <a:r>
              <a:rPr lang="de-AT"/>
              <a:t>Fusszeile</a:t>
            </a:r>
          </a:p>
        </p:txBody>
      </p:sp>
      <p:sp>
        <p:nvSpPr>
          <p:cNvPr id="6" name="Foliennummernplatzhalter 8">
            <a:extLst>
              <a:ext uri="{FF2B5EF4-FFF2-40B4-BE49-F238E27FC236}">
                <a16:creationId xmlns:a16="http://schemas.microsoft.com/office/drawing/2014/main" id="{9E319B9A-BF62-03C8-7A25-BB483FA1AD5B}"/>
              </a:ext>
            </a:extLst>
          </p:cNvPr>
          <p:cNvSpPr>
            <a:spLocks noGrp="1"/>
          </p:cNvSpPr>
          <p:nvPr>
            <p:ph type="sldNum" sz="quarter" idx="12"/>
          </p:nvPr>
        </p:nvSpPr>
        <p:spPr/>
        <p:txBody>
          <a:bodyPr/>
          <a:lstStyle>
            <a:lvl1pPr>
              <a:defRPr/>
            </a:lvl1pPr>
          </a:lstStyle>
          <a:p>
            <a:pPr>
              <a:defRPr/>
            </a:pPr>
            <a:r>
              <a:rPr lang="de-AT" altLang="de-DE"/>
              <a:t>SEITE </a:t>
            </a:r>
            <a:fld id="{8D635352-CA1A-4205-B037-3EAD6D8D7824}" type="slidenum">
              <a:rPr lang="de-AT" altLang="de-DE" smtClean="0"/>
              <a:pPr>
                <a:defRPr/>
              </a:pPr>
              <a:t>‹#›</a:t>
            </a:fld>
            <a:endParaRPr lang="de-AT" altLang="de-DE"/>
          </a:p>
        </p:txBody>
      </p:sp>
    </p:spTree>
    <p:extLst>
      <p:ext uri="{BB962C8B-B14F-4D97-AF65-F5344CB8AC3E}">
        <p14:creationId xmlns:p14="http://schemas.microsoft.com/office/powerpoint/2010/main" val="294378082"/>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Zwei Inhalte Vergleich">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616540" y="2323193"/>
            <a:ext cx="5280000" cy="3921401"/>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p:txBody>
      </p:sp>
      <p:sp>
        <p:nvSpPr>
          <p:cNvPr id="4" name="Inhaltsplatzhalter 3"/>
          <p:cNvSpPr>
            <a:spLocks noGrp="1"/>
          </p:cNvSpPr>
          <p:nvPr>
            <p:ph sz="half" idx="2"/>
          </p:nvPr>
        </p:nvSpPr>
        <p:spPr>
          <a:xfrm>
            <a:off x="6287584" y="2323193"/>
            <a:ext cx="5280000" cy="3921401"/>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p:txBody>
      </p:sp>
      <p:sp>
        <p:nvSpPr>
          <p:cNvPr id="8" name="Textplatzhalter 2"/>
          <p:cNvSpPr>
            <a:spLocks noGrp="1"/>
          </p:cNvSpPr>
          <p:nvPr>
            <p:ph type="body" idx="13"/>
          </p:nvPr>
        </p:nvSpPr>
        <p:spPr bwMode="gray">
          <a:xfrm>
            <a:off x="624422" y="1613537"/>
            <a:ext cx="5281081" cy="639763"/>
          </a:xfr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none"/>
        </p:style>
        <p:txBody>
          <a:bodyPr anchor="ctr">
            <a:noAutofit/>
          </a:bodyPr>
          <a:lstStyle>
            <a:lvl1pPr marL="92064" indent="0">
              <a:buNone/>
              <a:tabLst/>
              <a:defRPr sz="1800" b="1" baseline="0">
                <a:solidFill>
                  <a:schemeClr val="bg1"/>
                </a:solidFill>
                <a:latin typeface="+mj-lt"/>
              </a:defRPr>
            </a:lvl1pPr>
            <a:lvl2pPr marL="457142" indent="0">
              <a:buNone/>
              <a:defRPr sz="2000" b="1"/>
            </a:lvl2pPr>
            <a:lvl3pPr marL="914284" indent="0">
              <a:buNone/>
              <a:defRPr sz="1800" b="1"/>
            </a:lvl3pPr>
            <a:lvl4pPr marL="1371426" indent="0">
              <a:buNone/>
              <a:defRPr sz="1600" b="1"/>
            </a:lvl4pPr>
            <a:lvl5pPr marL="1828568" indent="0">
              <a:buNone/>
              <a:defRPr sz="1600" b="1"/>
            </a:lvl5pPr>
            <a:lvl6pPr marL="2285710" indent="0">
              <a:buNone/>
              <a:defRPr sz="1600" b="1"/>
            </a:lvl6pPr>
            <a:lvl7pPr marL="2742851" indent="0">
              <a:buNone/>
              <a:defRPr sz="1600" b="1"/>
            </a:lvl7pPr>
            <a:lvl8pPr marL="3199993" indent="0">
              <a:buNone/>
              <a:defRPr sz="1600" b="1"/>
            </a:lvl8pPr>
            <a:lvl9pPr marL="3657135" indent="0">
              <a:buNone/>
              <a:defRPr sz="1600" b="1"/>
            </a:lvl9pPr>
          </a:lstStyle>
          <a:p>
            <a:pPr lvl="0"/>
            <a:r>
              <a:rPr lang="de-DE"/>
              <a:t>Mastertextformat bearbeiten</a:t>
            </a:r>
          </a:p>
        </p:txBody>
      </p:sp>
      <p:sp>
        <p:nvSpPr>
          <p:cNvPr id="2" name="Titel 1"/>
          <p:cNvSpPr>
            <a:spLocks noGrp="1"/>
          </p:cNvSpPr>
          <p:nvPr>
            <p:ph type="title"/>
          </p:nvPr>
        </p:nvSpPr>
        <p:spPr/>
        <p:txBody>
          <a:bodyPr/>
          <a:lstStyle/>
          <a:p>
            <a:r>
              <a:rPr lang="en-US"/>
              <a:t>Click to edit Master title style</a:t>
            </a:r>
            <a:endParaRPr lang="en-GB" dirty="0"/>
          </a:p>
        </p:txBody>
      </p:sp>
      <p:sp>
        <p:nvSpPr>
          <p:cNvPr id="14" name="Textplatzhalter 2"/>
          <p:cNvSpPr>
            <a:spLocks noGrp="1"/>
          </p:cNvSpPr>
          <p:nvPr>
            <p:ph type="body" idx="17"/>
          </p:nvPr>
        </p:nvSpPr>
        <p:spPr bwMode="gray">
          <a:xfrm>
            <a:off x="6303862" y="1613537"/>
            <a:ext cx="5281081" cy="639763"/>
          </a:xfr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none"/>
        </p:style>
        <p:txBody>
          <a:bodyPr anchor="ctr">
            <a:noAutofit/>
          </a:bodyPr>
          <a:lstStyle>
            <a:lvl1pPr marL="92064" indent="0">
              <a:buNone/>
              <a:tabLst/>
              <a:defRPr sz="1800" b="1" baseline="0">
                <a:solidFill>
                  <a:schemeClr val="bg1"/>
                </a:solidFill>
                <a:latin typeface="+mj-lt"/>
              </a:defRPr>
            </a:lvl1pPr>
            <a:lvl2pPr marL="457142" indent="0">
              <a:buNone/>
              <a:defRPr sz="2000" b="1"/>
            </a:lvl2pPr>
            <a:lvl3pPr marL="914284" indent="0">
              <a:buNone/>
              <a:defRPr sz="1800" b="1"/>
            </a:lvl3pPr>
            <a:lvl4pPr marL="1371426" indent="0">
              <a:buNone/>
              <a:defRPr sz="1600" b="1"/>
            </a:lvl4pPr>
            <a:lvl5pPr marL="1828568" indent="0">
              <a:buNone/>
              <a:defRPr sz="1600" b="1"/>
            </a:lvl5pPr>
            <a:lvl6pPr marL="2285710" indent="0">
              <a:buNone/>
              <a:defRPr sz="1600" b="1"/>
            </a:lvl6pPr>
            <a:lvl7pPr marL="2742851" indent="0">
              <a:buNone/>
              <a:defRPr sz="1600" b="1"/>
            </a:lvl7pPr>
            <a:lvl8pPr marL="3199993" indent="0">
              <a:buNone/>
              <a:defRPr sz="1600" b="1"/>
            </a:lvl8pPr>
            <a:lvl9pPr marL="3657135" indent="0">
              <a:buNone/>
              <a:defRPr sz="1600" b="1"/>
            </a:lvl9pPr>
          </a:lstStyle>
          <a:p>
            <a:pPr lvl="0"/>
            <a:r>
              <a:rPr lang="de-DE"/>
              <a:t>Mastertextformat bearbeiten</a:t>
            </a:r>
          </a:p>
        </p:txBody>
      </p:sp>
      <p:sp>
        <p:nvSpPr>
          <p:cNvPr id="5" name="Datumsplatzhalter 4">
            <a:extLst>
              <a:ext uri="{FF2B5EF4-FFF2-40B4-BE49-F238E27FC236}">
                <a16:creationId xmlns:a16="http://schemas.microsoft.com/office/drawing/2014/main" id="{64B3FDE0-D7CC-3958-47A8-1616C7834D1F}"/>
              </a:ext>
            </a:extLst>
          </p:cNvPr>
          <p:cNvSpPr>
            <a:spLocks noGrp="1"/>
          </p:cNvSpPr>
          <p:nvPr>
            <p:ph type="dt" sz="half" idx="18"/>
          </p:nvPr>
        </p:nvSpPr>
        <p:spPr/>
        <p:txBody>
          <a:bodyPr/>
          <a:lstStyle>
            <a:lvl1pPr>
              <a:defRPr/>
            </a:lvl1pPr>
          </a:lstStyle>
          <a:p>
            <a:pPr>
              <a:defRPr/>
            </a:pPr>
            <a:fld id="{37CE62BD-9F63-431F-931F-BE3432ED53B9}" type="datetime1">
              <a:rPr lang="en-GB"/>
              <a:pPr>
                <a:defRPr/>
              </a:pPr>
              <a:t>05/10/2026</a:t>
            </a:fld>
            <a:endParaRPr lang="en-GB" dirty="0"/>
          </a:p>
        </p:txBody>
      </p:sp>
      <p:sp>
        <p:nvSpPr>
          <p:cNvPr id="6" name="Fußzeilenplatzhalter 10">
            <a:extLst>
              <a:ext uri="{FF2B5EF4-FFF2-40B4-BE49-F238E27FC236}">
                <a16:creationId xmlns:a16="http://schemas.microsoft.com/office/drawing/2014/main" id="{91CD7AE0-2D85-9E44-580B-0B97ECB131BE}"/>
              </a:ext>
            </a:extLst>
          </p:cNvPr>
          <p:cNvSpPr>
            <a:spLocks noGrp="1"/>
          </p:cNvSpPr>
          <p:nvPr>
            <p:ph type="ftr" sz="quarter" idx="19"/>
          </p:nvPr>
        </p:nvSpPr>
        <p:spPr/>
        <p:txBody>
          <a:bodyPr/>
          <a:lstStyle>
            <a:lvl1pPr>
              <a:defRPr/>
            </a:lvl1pPr>
          </a:lstStyle>
          <a:p>
            <a:pPr>
              <a:defRPr/>
            </a:pPr>
            <a:r>
              <a:rPr lang="en-GB"/>
              <a:t>Sample Footer</a:t>
            </a:r>
          </a:p>
        </p:txBody>
      </p:sp>
      <p:sp>
        <p:nvSpPr>
          <p:cNvPr id="7" name="Foliennummernplatzhalter 11">
            <a:extLst>
              <a:ext uri="{FF2B5EF4-FFF2-40B4-BE49-F238E27FC236}">
                <a16:creationId xmlns:a16="http://schemas.microsoft.com/office/drawing/2014/main" id="{5B057867-7E23-D95C-158F-218AE1974E4C}"/>
              </a:ext>
            </a:extLst>
          </p:cNvPr>
          <p:cNvSpPr>
            <a:spLocks noGrp="1"/>
          </p:cNvSpPr>
          <p:nvPr>
            <p:ph type="sldNum" sz="quarter" idx="20"/>
          </p:nvPr>
        </p:nvSpPr>
        <p:spPr/>
        <p:txBody>
          <a:bodyPr/>
          <a:lstStyle>
            <a:lvl1pPr>
              <a:defRPr/>
            </a:lvl1pPr>
          </a:lstStyle>
          <a:p>
            <a:pPr>
              <a:defRPr/>
            </a:pPr>
            <a:r>
              <a:rPr lang="en-GB"/>
              <a:t>Page </a:t>
            </a:r>
            <a:fld id="{6D35C27A-CD0B-4514-B242-C2FD7827C51C}" type="slidenum">
              <a:rPr lang="en-GB"/>
              <a:pPr>
                <a:defRPr/>
              </a:pPr>
              <a:t>‹#›</a:t>
            </a:fld>
            <a:endParaRPr lang="en-GB"/>
          </a:p>
        </p:txBody>
      </p:sp>
    </p:spTree>
    <p:extLst>
      <p:ext uri="{BB962C8B-B14F-4D97-AF65-F5344CB8AC3E}">
        <p14:creationId xmlns:p14="http://schemas.microsoft.com/office/powerpoint/2010/main" val="269772246"/>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Abschlussfolie">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C4E3290C-821D-A840-3460-AF0D98400EDB}"/>
              </a:ext>
            </a:extLst>
          </p:cNvPr>
          <p:cNvSpPr/>
          <p:nvPr userDrawn="1"/>
        </p:nvSpPr>
        <p:spPr>
          <a:xfrm>
            <a:off x="624417" y="2357439"/>
            <a:ext cx="6805083" cy="3260725"/>
          </a:xfrm>
          <a:prstGeom prst="rect">
            <a:avLst/>
          </a:prstGeom>
          <a:ln w="12700">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a:defRPr/>
            </a:pPr>
            <a:endParaRPr lang="de-AT" sz="1500"/>
          </a:p>
        </p:txBody>
      </p:sp>
      <p:pic>
        <p:nvPicPr>
          <p:cNvPr id="3" name="Grafik 10" descr="Logo-für-VK.png">
            <a:extLst>
              <a:ext uri="{FF2B5EF4-FFF2-40B4-BE49-F238E27FC236}">
                <a16:creationId xmlns:a16="http://schemas.microsoft.com/office/drawing/2014/main" id="{96A8A9D7-2FE9-B125-407A-81DEE856A5F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85334" y="2552701"/>
            <a:ext cx="651933"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platzhalter 10"/>
          <p:cNvSpPr>
            <a:spLocks noGrp="1"/>
          </p:cNvSpPr>
          <p:nvPr>
            <p:ph type="body" sz="quarter" idx="10"/>
          </p:nvPr>
        </p:nvSpPr>
        <p:spPr>
          <a:xfrm>
            <a:off x="2571757" y="3071812"/>
            <a:ext cx="4347096" cy="2173549"/>
          </a:xfrm>
        </p:spPr>
        <p:txBody>
          <a:bodyPr>
            <a:normAutofit/>
          </a:bodyPr>
          <a:lstStyle>
            <a:lvl1pPr marL="0" marR="0" indent="0" algn="l" defTabSz="761970" rtl="0" eaLnBrk="1" fontAlgn="auto" latinLnBrk="0" hangingPunct="1">
              <a:lnSpc>
                <a:spcPct val="100000"/>
              </a:lnSpc>
              <a:spcBef>
                <a:spcPts val="0"/>
              </a:spcBef>
              <a:spcAft>
                <a:spcPts val="0"/>
              </a:spcAft>
              <a:buClr>
                <a:srgbClr val="4B2582"/>
              </a:buClr>
              <a:buSzTx/>
              <a:buFont typeface="Wingdings" pitchFamily="2" charset="2"/>
              <a:buNone/>
              <a:tabLst/>
              <a:defRPr sz="917" baseline="0"/>
            </a:lvl1pPr>
            <a:lvl2pPr marL="0" indent="0">
              <a:buNone/>
              <a:defRPr/>
            </a:lvl2pPr>
            <a:lvl3pPr marL="0" indent="0">
              <a:buNone/>
              <a:defRPr/>
            </a:lvl3pPr>
            <a:lvl4pPr marL="0" indent="0">
              <a:buNone/>
              <a:defRPr/>
            </a:lvl4pPr>
            <a:lvl5pPr marL="0" indent="0">
              <a:buNone/>
              <a:defRPr/>
            </a:lvl5pPr>
          </a:lstStyle>
          <a:p>
            <a:pPr lvl="0"/>
            <a:r>
              <a:rPr lang="de-DE" noProof="0"/>
              <a:t>Textmasterformat bearbeiten</a:t>
            </a:r>
          </a:p>
        </p:txBody>
      </p:sp>
      <p:sp>
        <p:nvSpPr>
          <p:cNvPr id="8" name="Titel 7"/>
          <p:cNvSpPr>
            <a:spLocks noGrp="1"/>
          </p:cNvSpPr>
          <p:nvPr>
            <p:ph type="title"/>
          </p:nvPr>
        </p:nvSpPr>
        <p:spPr/>
        <p:txBody>
          <a:bodyPr/>
          <a:lstStyle/>
          <a:p>
            <a:r>
              <a:rPr lang="de-DE"/>
              <a:t>Titelmasterformat durch Klicken bearbeiten</a:t>
            </a:r>
            <a:endParaRPr lang="de-AT"/>
          </a:p>
        </p:txBody>
      </p:sp>
      <p:sp>
        <p:nvSpPr>
          <p:cNvPr id="4" name="Fußzeilenplatzhalter 2">
            <a:extLst>
              <a:ext uri="{FF2B5EF4-FFF2-40B4-BE49-F238E27FC236}">
                <a16:creationId xmlns:a16="http://schemas.microsoft.com/office/drawing/2014/main" id="{D9491F18-679F-39CD-8F34-4D3906D4A19D}"/>
              </a:ext>
            </a:extLst>
          </p:cNvPr>
          <p:cNvSpPr>
            <a:spLocks noGrp="1"/>
          </p:cNvSpPr>
          <p:nvPr>
            <p:ph type="ftr" sz="quarter" idx="11"/>
          </p:nvPr>
        </p:nvSpPr>
        <p:spPr/>
        <p:txBody>
          <a:bodyPr/>
          <a:lstStyle>
            <a:lvl1pPr>
              <a:defRPr/>
            </a:lvl1pPr>
          </a:lstStyle>
          <a:p>
            <a:pPr>
              <a:defRPr/>
            </a:pPr>
            <a:r>
              <a:rPr lang="de-AT"/>
              <a:t>TUN Fonds</a:t>
            </a:r>
            <a:endParaRPr lang="de-AT" dirty="0"/>
          </a:p>
        </p:txBody>
      </p:sp>
      <p:sp>
        <p:nvSpPr>
          <p:cNvPr id="5" name="Foliennummernplatzhalter 3">
            <a:extLst>
              <a:ext uri="{FF2B5EF4-FFF2-40B4-BE49-F238E27FC236}">
                <a16:creationId xmlns:a16="http://schemas.microsoft.com/office/drawing/2014/main" id="{CC315426-BB79-6630-7C70-2642EBE03F1C}"/>
              </a:ext>
            </a:extLst>
          </p:cNvPr>
          <p:cNvSpPr>
            <a:spLocks noGrp="1"/>
          </p:cNvSpPr>
          <p:nvPr>
            <p:ph type="sldNum" sz="quarter" idx="12"/>
          </p:nvPr>
        </p:nvSpPr>
        <p:spPr/>
        <p:txBody>
          <a:bodyPr/>
          <a:lstStyle>
            <a:lvl1pPr>
              <a:defRPr/>
            </a:lvl1pPr>
          </a:lstStyle>
          <a:p>
            <a:pPr>
              <a:defRPr/>
            </a:pPr>
            <a:r>
              <a:rPr lang="de-AT"/>
              <a:t>Seite </a:t>
            </a:r>
            <a:fld id="{AB202327-2DB3-4F56-9050-B703434CF02E}" type="slidenum">
              <a:rPr lang="de-AT"/>
              <a:pPr>
                <a:defRPr/>
              </a:pPr>
              <a:t>‹#›</a:t>
            </a:fld>
            <a:endParaRPr lang="de-AT" dirty="0"/>
          </a:p>
        </p:txBody>
      </p:sp>
    </p:spTree>
    <p:extLst>
      <p:ext uri="{BB962C8B-B14F-4D97-AF65-F5344CB8AC3E}">
        <p14:creationId xmlns:p14="http://schemas.microsoft.com/office/powerpoint/2010/main" val="3161186873"/>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Abschlussfolie">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F611BF02-00D4-13C9-E5A6-E1E4D495A404}"/>
              </a:ext>
            </a:extLst>
          </p:cNvPr>
          <p:cNvSpPr/>
          <p:nvPr userDrawn="1"/>
        </p:nvSpPr>
        <p:spPr>
          <a:xfrm>
            <a:off x="624417" y="2357439"/>
            <a:ext cx="6805083" cy="3260725"/>
          </a:xfrm>
          <a:prstGeom prst="rect">
            <a:avLst/>
          </a:prstGeom>
          <a:ln w="12700">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de-AT" sz="1800">
              <a:solidFill>
                <a:srgbClr val="000000"/>
              </a:solidFill>
            </a:endParaRPr>
          </a:p>
        </p:txBody>
      </p:sp>
      <p:pic>
        <p:nvPicPr>
          <p:cNvPr id="3" name="Grafik 2" descr="Logo-für-VK.png">
            <a:extLst>
              <a:ext uri="{FF2B5EF4-FFF2-40B4-BE49-F238E27FC236}">
                <a16:creationId xmlns:a16="http://schemas.microsoft.com/office/drawing/2014/main" id="{84A24104-2C77-AEAA-62E5-42F7D269D50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85334" y="2552701"/>
            <a:ext cx="651933"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platzhalter 10"/>
          <p:cNvSpPr>
            <a:spLocks noGrp="1"/>
          </p:cNvSpPr>
          <p:nvPr>
            <p:ph type="body" sz="quarter" idx="10"/>
          </p:nvPr>
        </p:nvSpPr>
        <p:spPr>
          <a:xfrm>
            <a:off x="2571757" y="3071812"/>
            <a:ext cx="4347096" cy="2173549"/>
          </a:xfrm>
        </p:spPr>
        <p:txBody>
          <a:bodyPr>
            <a:normAutofit/>
          </a:bodyPr>
          <a:lstStyle>
            <a:lvl1pPr marL="0" marR="0" indent="0" algn="l" defTabSz="914400" rtl="0" eaLnBrk="1" fontAlgn="auto" latinLnBrk="0" hangingPunct="1">
              <a:lnSpc>
                <a:spcPct val="100000"/>
              </a:lnSpc>
              <a:spcBef>
                <a:spcPts val="0"/>
              </a:spcBef>
              <a:spcAft>
                <a:spcPts val="0"/>
              </a:spcAft>
              <a:buClr>
                <a:srgbClr val="4B2582"/>
              </a:buClr>
              <a:buSzTx/>
              <a:buFont typeface="Wingdings" pitchFamily="2" charset="2"/>
              <a:buNone/>
              <a:tabLst/>
              <a:defRPr sz="1100" baseline="0"/>
            </a:lvl1pPr>
            <a:lvl2pPr marL="0" indent="0">
              <a:buNone/>
              <a:defRPr/>
            </a:lvl2pPr>
            <a:lvl3pPr marL="0" indent="0">
              <a:buNone/>
              <a:defRPr/>
            </a:lvl3pPr>
            <a:lvl4pPr marL="0" indent="0">
              <a:buNone/>
              <a:defRPr/>
            </a:lvl4pPr>
            <a:lvl5pPr marL="0" indent="0">
              <a:buNone/>
              <a:defRPr/>
            </a:lvl5pPr>
          </a:lstStyle>
          <a:p>
            <a:pPr lvl="0"/>
            <a:r>
              <a:rPr lang="de-DE" noProof="0"/>
              <a:t>Mastertextformat bearbeiten</a:t>
            </a:r>
          </a:p>
        </p:txBody>
      </p:sp>
      <p:sp>
        <p:nvSpPr>
          <p:cNvPr id="6" name="Titel 1"/>
          <p:cNvSpPr>
            <a:spLocks noGrp="1"/>
          </p:cNvSpPr>
          <p:nvPr>
            <p:ph type="title"/>
          </p:nvPr>
        </p:nvSpPr>
        <p:spPr>
          <a:xfrm>
            <a:off x="616542" y="908050"/>
            <a:ext cx="8375119" cy="665268"/>
          </a:xfrm>
          <a:prstGeom prst="rect">
            <a:avLst/>
          </a:prstGeom>
        </p:spPr>
        <p:txBody>
          <a:bodyPr>
            <a:normAutofit/>
          </a:bodyPr>
          <a:lstStyle>
            <a:lvl1pPr>
              <a:lnSpc>
                <a:spcPct val="100000"/>
              </a:lnSpc>
              <a:defRPr sz="2400"/>
            </a:lvl1pPr>
          </a:lstStyle>
          <a:p>
            <a:r>
              <a:rPr lang="de-DE"/>
              <a:t>Titelmasterformat durch Klicken bearbeiten</a:t>
            </a:r>
            <a:endParaRPr lang="de-AT" dirty="0"/>
          </a:p>
        </p:txBody>
      </p:sp>
      <p:sp>
        <p:nvSpPr>
          <p:cNvPr id="4" name="Foliennummernplatzhalter 6">
            <a:extLst>
              <a:ext uri="{FF2B5EF4-FFF2-40B4-BE49-F238E27FC236}">
                <a16:creationId xmlns:a16="http://schemas.microsoft.com/office/drawing/2014/main" id="{C531C63E-B140-E201-5A4E-E6D893338836}"/>
              </a:ext>
            </a:extLst>
          </p:cNvPr>
          <p:cNvSpPr>
            <a:spLocks noGrp="1"/>
          </p:cNvSpPr>
          <p:nvPr>
            <p:ph type="sldNum" sz="quarter" idx="11"/>
          </p:nvPr>
        </p:nvSpPr>
        <p:spPr>
          <a:xfrm>
            <a:off x="615951" y="6342064"/>
            <a:ext cx="1189567" cy="365125"/>
          </a:xfrm>
        </p:spPr>
        <p:txBody>
          <a:bodyPr/>
          <a:lstStyle>
            <a:lvl1pPr>
              <a:defRPr>
                <a:solidFill>
                  <a:srgbClr val="000000">
                    <a:tint val="75000"/>
                  </a:srgbClr>
                </a:solidFill>
              </a:defRPr>
            </a:lvl1pPr>
          </a:lstStyle>
          <a:p>
            <a:pPr>
              <a:defRPr/>
            </a:pPr>
            <a:r>
              <a:rPr lang="de-AT"/>
              <a:t>Seite </a:t>
            </a:r>
            <a:fld id="{FA70A10C-E995-41E3-9846-4970DB1E35F3}" type="slidenum">
              <a:rPr lang="de-AT" smtClean="0"/>
              <a:pPr>
                <a:defRPr/>
              </a:pPr>
              <a:t>‹#›</a:t>
            </a:fld>
            <a:endParaRPr lang="de-AT"/>
          </a:p>
        </p:txBody>
      </p:sp>
      <p:sp>
        <p:nvSpPr>
          <p:cNvPr id="5" name="Datumsplatzhalter 6">
            <a:extLst>
              <a:ext uri="{FF2B5EF4-FFF2-40B4-BE49-F238E27FC236}">
                <a16:creationId xmlns:a16="http://schemas.microsoft.com/office/drawing/2014/main" id="{5EB6CF59-9795-D6B5-BB36-0A83C4D97E49}"/>
              </a:ext>
            </a:extLst>
          </p:cNvPr>
          <p:cNvSpPr>
            <a:spLocks noGrp="1"/>
          </p:cNvSpPr>
          <p:nvPr>
            <p:ph type="dt" sz="half" idx="12"/>
          </p:nvPr>
        </p:nvSpPr>
        <p:spPr>
          <a:xfrm>
            <a:off x="9620251" y="6348414"/>
            <a:ext cx="1316567" cy="365125"/>
          </a:xfrm>
        </p:spPr>
        <p:txBody>
          <a:bodyPr/>
          <a:lstStyle>
            <a:lvl1pPr algn="r">
              <a:defRPr lang="de-DE" sz="900" kern="1200" cap="all" baseline="0">
                <a:solidFill>
                  <a:srgbClr val="000000">
                    <a:tint val="75000"/>
                  </a:srgbClr>
                </a:solidFill>
                <a:latin typeface="+mn-lt"/>
                <a:ea typeface="+mn-ea"/>
                <a:cs typeface="+mn-cs"/>
              </a:defRPr>
            </a:lvl1pPr>
          </a:lstStyle>
          <a:p>
            <a:pPr>
              <a:defRPr/>
            </a:pPr>
            <a:fld id="{9A7BEC0E-A10A-46DD-B6FB-30F1E68150A3}" type="datetime1">
              <a:rPr lang="de-AT"/>
              <a:pPr>
                <a:defRPr/>
              </a:pPr>
              <a:t>05.10.2026</a:t>
            </a:fld>
            <a:endParaRPr lang="de-AT" dirty="0"/>
          </a:p>
        </p:txBody>
      </p:sp>
    </p:spTree>
    <p:extLst>
      <p:ext uri="{BB962C8B-B14F-4D97-AF65-F5344CB8AC3E}">
        <p14:creationId xmlns:p14="http://schemas.microsoft.com/office/powerpoint/2010/main" val="597494226"/>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Nur Tite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20230" y="430318"/>
            <a:ext cx="8373553" cy="1143000"/>
          </a:xfrm>
          <a:prstGeom prst="rect">
            <a:avLst/>
          </a:prstGeom>
        </p:spPr>
        <p:txBody>
          <a:bodyPr/>
          <a:lstStyle/>
          <a:p>
            <a:r>
              <a:rPr lang="de-DE"/>
              <a:t>Titelmasterformat durch Klicken bearbeiten</a:t>
            </a:r>
            <a:endParaRPr lang="de-AT" dirty="0"/>
          </a:p>
        </p:txBody>
      </p:sp>
      <p:sp>
        <p:nvSpPr>
          <p:cNvPr id="7" name="Inhaltsplatzhalter 6"/>
          <p:cNvSpPr>
            <a:spLocks noGrp="1"/>
          </p:cNvSpPr>
          <p:nvPr>
            <p:ph sz="quarter" idx="10"/>
          </p:nvPr>
        </p:nvSpPr>
        <p:spPr>
          <a:xfrm>
            <a:off x="624418" y="1844676"/>
            <a:ext cx="11313583" cy="4810125"/>
          </a:xfrm>
        </p:spPr>
        <p:txBody>
          <a:bodyPr/>
          <a:lstStyle>
            <a:lvl1pPr>
              <a:buNone/>
              <a:defRPr/>
            </a:lvl1pPr>
          </a:lstStyle>
          <a:p>
            <a:pPr lvl="0"/>
            <a:r>
              <a:rPr lang="en-US" dirty="0"/>
              <a:t>Click to edit Master text styles</a:t>
            </a:r>
          </a:p>
        </p:txBody>
      </p:sp>
    </p:spTree>
    <p:extLst>
      <p:ext uri="{BB962C8B-B14F-4D97-AF65-F5344CB8AC3E}">
        <p14:creationId xmlns:p14="http://schemas.microsoft.com/office/powerpoint/2010/main" val="464929676"/>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7" name="Inhaltsplatzhalter 6"/>
          <p:cNvSpPr>
            <a:spLocks noGrp="1"/>
          </p:cNvSpPr>
          <p:nvPr>
            <p:ph sz="quarter" idx="10"/>
          </p:nvPr>
        </p:nvSpPr>
        <p:spPr>
          <a:xfrm>
            <a:off x="666752" y="1928813"/>
            <a:ext cx="10763249" cy="4500562"/>
          </a:xfrm>
        </p:spPr>
        <p:txBody>
          <a:bodyPr/>
          <a:lstStyle>
            <a:lvl1pPr>
              <a:buFont typeface="Wingdings" pitchFamily="2" charset="2"/>
              <a:buChar char="Ø"/>
              <a:defRPr/>
            </a:lvl1pPr>
            <a:lvl2pPr>
              <a:buFont typeface="Wingdings" pitchFamily="2" charset="2"/>
              <a:buChar char="Ø"/>
              <a:defRPr/>
            </a:lvl2pPr>
            <a:lvl3pPr>
              <a:buFont typeface="Wingdings" pitchFamily="2" charset="2"/>
              <a:buChar char="Ø"/>
              <a:defRPr/>
            </a:lvl3pPr>
            <a:lvl4pPr>
              <a:buFont typeface="Wingdings" pitchFamily="2" charset="2"/>
              <a:buChar char="Ø"/>
              <a:defRPr/>
            </a:lvl4pPr>
            <a:lvl5pPr>
              <a:buFont typeface="Wingdings" pitchFamily="2" charset="2"/>
              <a:buChar char="Ø"/>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12" name="Titelplatzhalter 9"/>
          <p:cNvSpPr>
            <a:spLocks noGrp="1"/>
          </p:cNvSpPr>
          <p:nvPr>
            <p:ph type="title"/>
          </p:nvPr>
        </p:nvSpPr>
        <p:spPr>
          <a:xfrm>
            <a:off x="239349" y="692696"/>
            <a:ext cx="9429816" cy="417530"/>
          </a:xfrm>
          <a:prstGeom prst="rect">
            <a:avLst/>
          </a:prstGeom>
        </p:spPr>
        <p:txBody>
          <a:bodyPr rtlCol="0">
            <a:noAutofit/>
          </a:bodyPr>
          <a:lstStyle/>
          <a:p>
            <a:r>
              <a:rPr lang="de-DE" dirty="0"/>
              <a:t>Titelmasterformat durch Klicken bearbeiten</a:t>
            </a:r>
            <a:endParaRPr lang="de-AT" dirty="0"/>
          </a:p>
        </p:txBody>
      </p:sp>
      <p:sp>
        <p:nvSpPr>
          <p:cNvPr id="2" name="Foliennummernplatzhalter 9">
            <a:extLst>
              <a:ext uri="{FF2B5EF4-FFF2-40B4-BE49-F238E27FC236}">
                <a16:creationId xmlns:a16="http://schemas.microsoft.com/office/drawing/2014/main" id="{0CAB1EFF-5A46-F525-E692-02DC24FE79AF}"/>
              </a:ext>
            </a:extLst>
          </p:cNvPr>
          <p:cNvSpPr>
            <a:spLocks noGrp="1"/>
          </p:cNvSpPr>
          <p:nvPr>
            <p:ph type="sldNum" sz="quarter" idx="11"/>
          </p:nvPr>
        </p:nvSpPr>
        <p:spPr>
          <a:xfrm>
            <a:off x="8737600" y="6492876"/>
            <a:ext cx="2844800" cy="365125"/>
          </a:xfrm>
        </p:spPr>
        <p:txBody>
          <a:bodyPr/>
          <a:lstStyle>
            <a:lvl1pPr>
              <a:defRPr/>
            </a:lvl1pPr>
          </a:lstStyle>
          <a:p>
            <a:pPr>
              <a:defRPr/>
            </a:pPr>
            <a:fld id="{9A0924A0-AE45-4B45-8ADD-6201EC15BDAA}" type="slidenum">
              <a:rPr lang="de-AT" altLang="de-DE"/>
              <a:pPr>
                <a:defRPr/>
              </a:pPr>
              <a:t>‹#›</a:t>
            </a:fld>
            <a:endParaRPr lang="de-AT" altLang="de-DE"/>
          </a:p>
        </p:txBody>
      </p:sp>
      <p:sp>
        <p:nvSpPr>
          <p:cNvPr id="3" name="Fußzeilenplatzhalter 10">
            <a:extLst>
              <a:ext uri="{FF2B5EF4-FFF2-40B4-BE49-F238E27FC236}">
                <a16:creationId xmlns:a16="http://schemas.microsoft.com/office/drawing/2014/main" id="{737391B4-0194-5F4B-B490-8305A3D6EE8A}"/>
              </a:ext>
            </a:extLst>
          </p:cNvPr>
          <p:cNvSpPr>
            <a:spLocks noGrp="1"/>
          </p:cNvSpPr>
          <p:nvPr>
            <p:ph type="ftr" sz="quarter" idx="12"/>
          </p:nvPr>
        </p:nvSpPr>
        <p:spPr/>
        <p:txBody>
          <a:bodyPr/>
          <a:lstStyle>
            <a:lvl1pPr>
              <a:defRPr/>
            </a:lvl1pPr>
          </a:lstStyle>
          <a:p>
            <a:pPr>
              <a:defRPr/>
            </a:pPr>
            <a:endParaRPr lang="de-AT"/>
          </a:p>
        </p:txBody>
      </p:sp>
      <p:sp>
        <p:nvSpPr>
          <p:cNvPr id="4" name="Datumsplatzhalter 8">
            <a:extLst>
              <a:ext uri="{FF2B5EF4-FFF2-40B4-BE49-F238E27FC236}">
                <a16:creationId xmlns:a16="http://schemas.microsoft.com/office/drawing/2014/main" id="{8B50B79B-B984-696B-CECA-73610FD4BD5E}"/>
              </a:ext>
            </a:extLst>
          </p:cNvPr>
          <p:cNvSpPr>
            <a:spLocks noGrp="1"/>
          </p:cNvSpPr>
          <p:nvPr>
            <p:ph type="dt" sz="half" idx="13"/>
          </p:nvPr>
        </p:nvSpPr>
        <p:spPr/>
        <p:txBody>
          <a:bodyPr/>
          <a:lstStyle>
            <a:lvl1pPr>
              <a:defRPr/>
            </a:lvl1pPr>
          </a:lstStyle>
          <a:p>
            <a:pPr>
              <a:defRPr/>
            </a:pPr>
            <a:fld id="{5C24ED9C-826F-47B7-B1D6-320FA57FBB4D}" type="datetime1">
              <a:rPr lang="de-DE"/>
              <a:pPr>
                <a:defRPr/>
              </a:pPr>
              <a:t>05.10.2026</a:t>
            </a:fld>
            <a:endParaRPr lang="de-AT" dirty="0"/>
          </a:p>
        </p:txBody>
      </p:sp>
    </p:spTree>
    <p:extLst>
      <p:ext uri="{BB962C8B-B14F-4D97-AF65-F5344CB8AC3E}">
        <p14:creationId xmlns:p14="http://schemas.microsoft.com/office/powerpoint/2010/main" val="20641667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B9832715-833F-B269-D920-727CC8ABC76E}"/>
              </a:ext>
            </a:extLst>
          </p:cNvPr>
          <p:cNvSpPr/>
          <p:nvPr userDrawn="1"/>
        </p:nvSpPr>
        <p:spPr>
          <a:xfrm>
            <a:off x="0" y="1591886"/>
            <a:ext cx="11520000" cy="270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dirty="0"/>
          </a:p>
        </p:txBody>
      </p:sp>
      <p:sp>
        <p:nvSpPr>
          <p:cNvPr id="13" name="Parallelogramm 12">
            <a:extLst>
              <a:ext uri="{FF2B5EF4-FFF2-40B4-BE49-F238E27FC236}">
                <a16:creationId xmlns:a16="http://schemas.microsoft.com/office/drawing/2014/main" id="{AAA93444-D95C-8909-6AEC-EEEF946586DE}"/>
              </a:ext>
            </a:extLst>
          </p:cNvPr>
          <p:cNvSpPr/>
          <p:nvPr userDrawn="1"/>
        </p:nvSpPr>
        <p:spPr>
          <a:xfrm>
            <a:off x="0" y="1591515"/>
            <a:ext cx="1620000" cy="2700000"/>
          </a:xfrm>
          <a:prstGeom prst="parallelogram">
            <a:avLst>
              <a:gd name="adj" fmla="val 54732"/>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4" name="Rechtwinkliges Dreieck 13">
            <a:extLst>
              <a:ext uri="{FF2B5EF4-FFF2-40B4-BE49-F238E27FC236}">
                <a16:creationId xmlns:a16="http://schemas.microsoft.com/office/drawing/2014/main" id="{F736F508-119E-45C6-A8A5-0CF91BEEA9B7}"/>
              </a:ext>
            </a:extLst>
          </p:cNvPr>
          <p:cNvSpPr/>
          <p:nvPr userDrawn="1"/>
        </p:nvSpPr>
        <p:spPr>
          <a:xfrm flipV="1">
            <a:off x="0" y="1591514"/>
            <a:ext cx="900000" cy="2700000"/>
          </a:xfrm>
          <a:prstGeom prst="rtTriangle">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Textplatzhalter 3">
            <a:extLst>
              <a:ext uri="{FF2B5EF4-FFF2-40B4-BE49-F238E27FC236}">
                <a16:creationId xmlns:a16="http://schemas.microsoft.com/office/drawing/2014/main" id="{BE9DAC77-5E89-5F92-6CFE-CDF75A08853F}"/>
              </a:ext>
            </a:extLst>
          </p:cNvPr>
          <p:cNvSpPr>
            <a:spLocks noGrp="1"/>
          </p:cNvSpPr>
          <p:nvPr userDrawn="1">
            <p:ph type="body" sz="quarter" idx="10" hasCustomPrompt="1"/>
          </p:nvPr>
        </p:nvSpPr>
        <p:spPr>
          <a:xfrm>
            <a:off x="2258450" y="3319513"/>
            <a:ext cx="9261545" cy="972001"/>
          </a:xfrm>
          <a:prstGeom prst="rect">
            <a:avLst/>
          </a:prstGeom>
          <a:noFill/>
        </p:spPr>
        <p:txBody>
          <a:bodyPr lIns="0" tIns="0" rIns="756000" bIns="180000" anchor="ctr" anchorCtr="0"/>
          <a:lstStyle>
            <a:lvl1pPr marL="0" indent="0">
              <a:buNone/>
              <a:defRPr lang="de-DE" spc="30" baseline="0" dirty="0">
                <a:solidFill>
                  <a:schemeClr val="bg1"/>
                </a:solidFill>
                <a:latin typeface="Aptos" panose="020B0004020202020204" pitchFamily="34" charset="0"/>
              </a:defRPr>
            </a:lvl1pPr>
          </a:lstStyle>
          <a:p>
            <a:pPr marL="228600" lvl="0" indent="-228600"/>
            <a:r>
              <a:rPr lang="de-DE" dirty="0"/>
              <a:t>ggf. ergänzender Untertitel</a:t>
            </a:r>
          </a:p>
        </p:txBody>
      </p:sp>
      <p:sp>
        <p:nvSpPr>
          <p:cNvPr id="9" name="Titelplatzhalter 6">
            <a:extLst>
              <a:ext uri="{FF2B5EF4-FFF2-40B4-BE49-F238E27FC236}">
                <a16:creationId xmlns:a16="http://schemas.microsoft.com/office/drawing/2014/main" id="{88B0CB33-ACC4-5981-B5BF-657C9D4F844E}"/>
              </a:ext>
            </a:extLst>
          </p:cNvPr>
          <p:cNvSpPr>
            <a:spLocks noGrp="1"/>
          </p:cNvSpPr>
          <p:nvPr userDrawn="1">
            <p:ph type="title" hasCustomPrompt="1"/>
          </p:nvPr>
        </p:nvSpPr>
        <p:spPr>
          <a:xfrm>
            <a:off x="2258454" y="1591513"/>
            <a:ext cx="9261545" cy="1728000"/>
          </a:xfrm>
          <a:prstGeom prst="rect">
            <a:avLst/>
          </a:prstGeom>
          <a:noFill/>
        </p:spPr>
        <p:txBody>
          <a:bodyPr vert="horz" lIns="0" tIns="0" rIns="0" bIns="72000" rtlCol="0" anchor="b" anchorCtr="0">
            <a:noAutofit/>
          </a:bodyPr>
          <a:lstStyle>
            <a:lvl1pPr>
              <a:defRPr lang="de-DE" sz="3800" spc="30" baseline="0" dirty="0">
                <a:solidFill>
                  <a:schemeClr val="bg1"/>
                </a:solidFill>
                <a:latin typeface="Aptos ExtraBold" panose="020B0004020202020204" pitchFamily="34" charset="0"/>
                <a:ea typeface="Jost" pitchFamily="2" charset="0"/>
              </a:defRPr>
            </a:lvl1pPr>
          </a:lstStyle>
          <a:p>
            <a:pPr lvl="0">
              <a:lnSpc>
                <a:spcPct val="100000"/>
              </a:lnSpc>
            </a:pPr>
            <a:r>
              <a:rPr lang="de-DE" dirty="0"/>
              <a:t>Der Titel der Studie steht hier, er kann natürlich auch 2-zeilig sein</a:t>
            </a:r>
          </a:p>
        </p:txBody>
      </p:sp>
      <p:sp>
        <p:nvSpPr>
          <p:cNvPr id="10" name="Textplatzhalter 3">
            <a:extLst>
              <a:ext uri="{FF2B5EF4-FFF2-40B4-BE49-F238E27FC236}">
                <a16:creationId xmlns:a16="http://schemas.microsoft.com/office/drawing/2014/main" id="{9D73036D-DA0E-820F-D3F0-36C4E59766DA}"/>
              </a:ext>
            </a:extLst>
          </p:cNvPr>
          <p:cNvSpPr>
            <a:spLocks noGrp="1"/>
          </p:cNvSpPr>
          <p:nvPr userDrawn="1">
            <p:ph type="body" sz="quarter" idx="12" hasCustomPrompt="1"/>
          </p:nvPr>
        </p:nvSpPr>
        <p:spPr>
          <a:xfrm>
            <a:off x="2258452" y="4284978"/>
            <a:ext cx="9261546" cy="792000"/>
          </a:xfrm>
          <a:prstGeom prst="rect">
            <a:avLst/>
          </a:prstGeom>
          <a:noFill/>
        </p:spPr>
        <p:txBody>
          <a:bodyPr lIns="0" tIns="360000" rIns="0" bIns="0" anchor="b" anchorCtr="0"/>
          <a:lstStyle>
            <a:lvl1pPr marL="0" indent="0">
              <a:buNone/>
              <a:defRPr sz="2400">
                <a:solidFill>
                  <a:schemeClr val="tx1"/>
                </a:solidFill>
                <a:latin typeface="Aptos" panose="020B0004020202020204" pitchFamily="34" charset="0"/>
              </a:defRPr>
            </a:lvl1pPr>
          </a:lstStyle>
          <a:p>
            <a:pPr lvl="0"/>
            <a:r>
              <a:rPr lang="de-DE" dirty="0"/>
              <a:t>Vorname Nachname, Vorname Nachname</a:t>
            </a:r>
          </a:p>
        </p:txBody>
      </p:sp>
      <p:sp>
        <p:nvSpPr>
          <p:cNvPr id="11" name="Textplatzhalter 3">
            <a:extLst>
              <a:ext uri="{FF2B5EF4-FFF2-40B4-BE49-F238E27FC236}">
                <a16:creationId xmlns:a16="http://schemas.microsoft.com/office/drawing/2014/main" id="{4A53667E-8A8E-DBC0-22A4-8961C673DEC7}"/>
              </a:ext>
            </a:extLst>
          </p:cNvPr>
          <p:cNvSpPr>
            <a:spLocks noGrp="1"/>
          </p:cNvSpPr>
          <p:nvPr userDrawn="1">
            <p:ph type="body" sz="quarter" idx="13" hasCustomPrompt="1"/>
          </p:nvPr>
        </p:nvSpPr>
        <p:spPr>
          <a:xfrm>
            <a:off x="2258452" y="5076978"/>
            <a:ext cx="9261546" cy="720000"/>
          </a:xfrm>
          <a:prstGeom prst="rect">
            <a:avLst/>
          </a:prstGeom>
          <a:noFill/>
        </p:spPr>
        <p:txBody>
          <a:bodyPr lIns="0" tIns="0" rIns="0" bIns="0" anchor="b" anchorCtr="0"/>
          <a:lstStyle>
            <a:lvl1pPr marL="0" indent="0">
              <a:buNone/>
              <a:defRPr sz="2000" spc="30" baseline="0">
                <a:solidFill>
                  <a:schemeClr val="tx1"/>
                </a:solidFill>
                <a:latin typeface="Aptos" panose="020B0004020202020204" pitchFamily="34" charset="0"/>
              </a:defRPr>
            </a:lvl1pPr>
          </a:lstStyle>
          <a:p>
            <a:pPr lvl="0"/>
            <a:r>
              <a:rPr lang="de-DE" dirty="0"/>
              <a:t>(TT.) Monat 202x</a:t>
            </a:r>
          </a:p>
        </p:txBody>
      </p:sp>
      <p:sp>
        <p:nvSpPr>
          <p:cNvPr id="4" name="Text Box 14">
            <a:extLst>
              <a:ext uri="{FF2B5EF4-FFF2-40B4-BE49-F238E27FC236}">
                <a16:creationId xmlns:a16="http://schemas.microsoft.com/office/drawing/2014/main" id="{40EB5B5C-9F4F-452D-7788-A1BCA13E042A}"/>
              </a:ext>
            </a:extLst>
          </p:cNvPr>
          <p:cNvSpPr txBox="1">
            <a:spLocks noChangeArrowheads="1"/>
          </p:cNvSpPr>
          <p:nvPr userDrawn="1"/>
        </p:nvSpPr>
        <p:spPr bwMode="auto">
          <a:xfrm>
            <a:off x="0" y="5898443"/>
            <a:ext cx="12192000" cy="972001"/>
          </a:xfrm>
          <a:prstGeom prst="rect">
            <a:avLst/>
          </a:prstGeom>
          <a:solidFill>
            <a:schemeClr val="bg1"/>
          </a:solidFill>
          <a:ln w="9525" algn="ctr">
            <a:noFill/>
            <a:miter lim="800000"/>
            <a:headEnd/>
            <a:tailEnd/>
          </a:ln>
          <a:effectLst/>
        </p:spPr>
        <p:txBody>
          <a:bodyPr wrap="square" lIns="648000" tIns="0" rIns="648000" bIns="0" anchor="ctr" anchorCtr="0">
            <a:noAutofit/>
          </a:bodyPr>
          <a:lstStyle/>
          <a:p>
            <a:pPr algn="l">
              <a:lnSpc>
                <a:spcPct val="114000"/>
              </a:lnSpc>
              <a:spcAft>
                <a:spcPts val="0"/>
              </a:spcAft>
              <a:tabLst>
                <a:tab pos="11880000" algn="r"/>
              </a:tabLst>
            </a:pPr>
            <a:r>
              <a:rPr lang="de-DE" sz="1200" b="1" dirty="0">
                <a:solidFill>
                  <a:srgbClr val="969696"/>
                </a:solidFill>
                <a:latin typeface="Aptos" panose="020B0004020202020204" pitchFamily="34" charset="0"/>
                <a:ea typeface="Jost SemiBold" pitchFamily="2" charset="0"/>
              </a:rPr>
              <a:t>	FORESIGHT Research Hofinger GmbH</a:t>
            </a:r>
          </a:p>
          <a:p>
            <a:pPr algn="l">
              <a:lnSpc>
                <a:spcPct val="114000"/>
              </a:lnSpc>
              <a:spcAft>
                <a:spcPts val="0"/>
              </a:spcAft>
              <a:tabLst>
                <a:tab pos="11880000" algn="r"/>
              </a:tabLst>
            </a:pPr>
            <a:r>
              <a:rPr lang="de-DE" sz="1200" b="1" dirty="0">
                <a:solidFill>
                  <a:srgbClr val="969696"/>
                </a:solidFill>
                <a:latin typeface="Aptos" panose="020B0004020202020204" pitchFamily="34" charset="0"/>
                <a:ea typeface="Jost SemiBold" pitchFamily="2" charset="0"/>
              </a:rPr>
              <a:t>	</a:t>
            </a:r>
            <a:r>
              <a:rPr lang="de-DE" sz="1200" dirty="0">
                <a:solidFill>
                  <a:srgbClr val="969696"/>
                </a:solidFill>
                <a:latin typeface="Aptos" panose="020B0004020202020204" pitchFamily="34" charset="0"/>
                <a:ea typeface="Jost" pitchFamily="2" charset="0"/>
              </a:rPr>
              <a:t>Bennogasse 8/2/16, 1080 Wien | www.foresight.at </a:t>
            </a:r>
            <a:endParaRPr lang="de-DE" sz="1200" b="1" spc="10" baseline="0" dirty="0">
              <a:solidFill>
                <a:schemeClr val="bg2"/>
              </a:solidFill>
              <a:latin typeface="Aptos" panose="020B0004020202020204" pitchFamily="34" charset="0"/>
              <a:ea typeface="Jost SemiBold" pitchFamily="2" charset="0"/>
            </a:endParaRPr>
          </a:p>
        </p:txBody>
      </p:sp>
    </p:spTree>
    <p:extLst>
      <p:ext uri="{BB962C8B-B14F-4D97-AF65-F5344CB8AC3E}">
        <p14:creationId xmlns:p14="http://schemas.microsoft.com/office/powerpoint/2010/main" val="1633821607"/>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zeiliger Titel">
    <p:spTree>
      <p:nvGrpSpPr>
        <p:cNvPr id="1" name=""/>
        <p:cNvGrpSpPr/>
        <p:nvPr/>
      </p:nvGrpSpPr>
      <p:grpSpPr>
        <a:xfrm>
          <a:off x="0" y="0"/>
          <a:ext cx="0" cy="0"/>
          <a:chOff x="0" y="0"/>
          <a:chExt cx="0" cy="0"/>
        </a:xfrm>
      </p:grpSpPr>
      <p:sp>
        <p:nvSpPr>
          <p:cNvPr id="4" name="Titel 8">
            <a:extLst>
              <a:ext uri="{FF2B5EF4-FFF2-40B4-BE49-F238E27FC236}">
                <a16:creationId xmlns:a16="http://schemas.microsoft.com/office/drawing/2014/main" id="{FD85ECF8-55A0-DFCF-F162-1350CA212AD4}"/>
              </a:ext>
            </a:extLst>
          </p:cNvPr>
          <p:cNvSpPr>
            <a:spLocks noGrp="1"/>
          </p:cNvSpPr>
          <p:nvPr>
            <p:ph type="title"/>
          </p:nvPr>
        </p:nvSpPr>
        <p:spPr>
          <a:xfrm>
            <a:off x="180000" y="180000"/>
            <a:ext cx="11340000" cy="756000"/>
          </a:xfrm>
          <a:prstGeom prst="rect">
            <a:avLst/>
          </a:prstGeom>
          <a:noFill/>
        </p:spPr>
        <p:txBody>
          <a:bodyPr lIns="360000" tIns="111600" rIns="360000" bIns="0" anchor="ctr" anchorCtr="0"/>
          <a:lstStyle>
            <a:lvl1pPr>
              <a:lnSpc>
                <a:spcPct val="100000"/>
              </a:lnSpc>
              <a:defRPr sz="3400" b="1" spc="30" baseline="0">
                <a:solidFill>
                  <a:schemeClr val="bg2"/>
                </a:solidFill>
                <a:latin typeface="+mj-lt"/>
              </a:defRPr>
            </a:lvl1pPr>
          </a:lstStyle>
          <a:p>
            <a:r>
              <a:rPr lang="de-DE"/>
              <a:t>Mastertitelformat bearbeiten</a:t>
            </a:r>
            <a:endParaRPr lang="de-AT" dirty="0"/>
          </a:p>
        </p:txBody>
      </p:sp>
      <p:sp>
        <p:nvSpPr>
          <p:cNvPr id="16" name="Rechteck 15">
            <a:extLst>
              <a:ext uri="{FF2B5EF4-FFF2-40B4-BE49-F238E27FC236}">
                <a16:creationId xmlns:a16="http://schemas.microsoft.com/office/drawing/2014/main" id="{2DBF15F1-68C5-3983-C1D0-99B88D2B627C}"/>
              </a:ext>
            </a:extLst>
          </p:cNvPr>
          <p:cNvSpPr/>
          <p:nvPr userDrawn="1"/>
        </p:nvSpPr>
        <p:spPr>
          <a:xfrm>
            <a:off x="0" y="0"/>
            <a:ext cx="11520000" cy="18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platzhalter 6">
            <a:extLst>
              <a:ext uri="{FF2B5EF4-FFF2-40B4-BE49-F238E27FC236}">
                <a16:creationId xmlns:a16="http://schemas.microsoft.com/office/drawing/2014/main" id="{B2F39B3E-DDA6-B432-9F5B-F99A58BF652C}"/>
              </a:ext>
            </a:extLst>
          </p:cNvPr>
          <p:cNvSpPr>
            <a:spLocks noGrp="1"/>
          </p:cNvSpPr>
          <p:nvPr>
            <p:ph type="body" sz="quarter" idx="10"/>
          </p:nvPr>
        </p:nvSpPr>
        <p:spPr>
          <a:xfrm>
            <a:off x="900000" y="1296000"/>
            <a:ext cx="10620000" cy="4860000"/>
          </a:xfrm>
          <a:prstGeom prst="rect">
            <a:avLst/>
          </a:prstGeom>
        </p:spPr>
        <p:txBody>
          <a:bodyPr lIns="0" tIns="0" rIns="0" bIns="0"/>
          <a:lstStyle>
            <a:lvl1pPr marL="0" indent="0">
              <a:lnSpc>
                <a:spcPct val="114000"/>
              </a:lnSpc>
              <a:spcBef>
                <a:spcPts val="0"/>
              </a:spcBef>
              <a:spcAft>
                <a:spcPts val="1200"/>
              </a:spcAft>
              <a:buNone/>
              <a:defRPr sz="2200">
                <a:solidFill>
                  <a:schemeClr val="tx1"/>
                </a:solidFill>
              </a:defRPr>
            </a:lvl1pPr>
            <a:lvl2pPr marL="628650" indent="-266700">
              <a:lnSpc>
                <a:spcPct val="114000"/>
              </a:lnSpc>
              <a:spcBef>
                <a:spcPts val="0"/>
              </a:spcBef>
              <a:spcAft>
                <a:spcPts val="1200"/>
              </a:spcAft>
              <a:buClr>
                <a:schemeClr val="tx1"/>
              </a:buClr>
              <a:buFont typeface="Arial" panose="020B0604020202020204" pitchFamily="34" charset="0"/>
              <a:buChar char="•"/>
              <a:defRPr sz="2200">
                <a:solidFill>
                  <a:schemeClr val="tx1"/>
                </a:solidFill>
              </a:defRPr>
            </a:lvl2pPr>
            <a:lvl3pPr marL="628650" indent="-266700">
              <a:lnSpc>
                <a:spcPct val="114000"/>
              </a:lnSpc>
              <a:spcBef>
                <a:spcPts val="0"/>
              </a:spcBef>
              <a:spcAft>
                <a:spcPts val="1200"/>
              </a:spcAft>
              <a:buClr>
                <a:schemeClr val="tx1"/>
              </a:buClr>
              <a:buFont typeface="Symbol" panose="05050102010706020507" pitchFamily="18" charset="2"/>
              <a:buChar char="-"/>
              <a:defRPr sz="2200">
                <a:solidFill>
                  <a:schemeClr val="tx1"/>
                </a:solidFill>
              </a:defRPr>
            </a:lvl3pPr>
            <a:lvl4pPr marL="1600200" indent="-228600">
              <a:lnSpc>
                <a:spcPct val="114000"/>
              </a:lnSpc>
              <a:spcBef>
                <a:spcPts val="0"/>
              </a:spcBef>
              <a:spcAft>
                <a:spcPts val="1200"/>
              </a:spcAft>
              <a:buFont typeface="Symbol" panose="05050102010706020507" pitchFamily="18" charset="2"/>
              <a:buChar char="-"/>
              <a:defRPr sz="2200">
                <a:solidFill>
                  <a:schemeClr val="tx1"/>
                </a:solidFill>
              </a:defRPr>
            </a:lvl4pPr>
            <a:lvl5pPr marL="2057400" indent="-228600">
              <a:lnSpc>
                <a:spcPct val="114000"/>
              </a:lnSpc>
              <a:spcBef>
                <a:spcPts val="0"/>
              </a:spcBef>
              <a:spcAft>
                <a:spcPts val="1200"/>
              </a:spcAft>
              <a:buFont typeface="Symbol" panose="05050102010706020507" pitchFamily="18" charset="2"/>
              <a:buChar char="-"/>
              <a:defRPr sz="2200">
                <a:solidFill>
                  <a:schemeClr val="tx1"/>
                </a:solidFill>
              </a:defRPr>
            </a:lvl5pPr>
          </a:lstStyle>
          <a:p>
            <a:pPr lvl="0"/>
            <a:r>
              <a:rPr lang="de-DE"/>
              <a:t>Mastertextformat bearbeiten</a:t>
            </a:r>
          </a:p>
          <a:p>
            <a:pPr lvl="1"/>
            <a:r>
              <a:rPr lang="de-DE"/>
              <a:t>Zweite Ebene</a:t>
            </a:r>
          </a:p>
          <a:p>
            <a:pPr lvl="2"/>
            <a:r>
              <a:rPr lang="de-DE"/>
              <a:t>Dritte Ebene</a:t>
            </a:r>
          </a:p>
        </p:txBody>
      </p:sp>
      <p:sp>
        <p:nvSpPr>
          <p:cNvPr id="5" name="Rechteck 4">
            <a:extLst>
              <a:ext uri="{FF2B5EF4-FFF2-40B4-BE49-F238E27FC236}">
                <a16:creationId xmlns:a16="http://schemas.microsoft.com/office/drawing/2014/main" id="{A110B523-4ADD-81EE-A8A8-38305A7BF5CA}"/>
              </a:ext>
            </a:extLst>
          </p:cNvPr>
          <p:cNvSpPr/>
          <p:nvPr userDrawn="1"/>
        </p:nvSpPr>
        <p:spPr>
          <a:xfrm>
            <a:off x="0" y="180000"/>
            <a:ext cx="180000" cy="7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a:extLst>
              <a:ext uri="{FF2B5EF4-FFF2-40B4-BE49-F238E27FC236}">
                <a16:creationId xmlns:a16="http://schemas.microsoft.com/office/drawing/2014/main" id="{987B05BF-4F00-E5F6-6F09-D9C556E4B479}"/>
              </a:ext>
            </a:extLst>
          </p:cNvPr>
          <p:cNvSpPr/>
          <p:nvPr userDrawn="1"/>
        </p:nvSpPr>
        <p:spPr>
          <a:xfrm>
            <a:off x="11520000" y="0"/>
            <a:ext cx="337490" cy="180000"/>
          </a:xfrm>
          <a:prstGeom prst="rect">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a:extLst>
              <a:ext uri="{FF2B5EF4-FFF2-40B4-BE49-F238E27FC236}">
                <a16:creationId xmlns:a16="http://schemas.microsoft.com/office/drawing/2014/main" id="{C069576D-B8BC-88D1-4AFC-4F3EEAD537D0}"/>
              </a:ext>
            </a:extLst>
          </p:cNvPr>
          <p:cNvSpPr/>
          <p:nvPr userDrawn="1"/>
        </p:nvSpPr>
        <p:spPr>
          <a:xfrm>
            <a:off x="11854510" y="0"/>
            <a:ext cx="337490" cy="180000"/>
          </a:xfrm>
          <a:prstGeom prst="rect">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Rechteck 11">
            <a:extLst>
              <a:ext uri="{FF2B5EF4-FFF2-40B4-BE49-F238E27FC236}">
                <a16:creationId xmlns:a16="http://schemas.microsoft.com/office/drawing/2014/main" id="{3C77E807-F41E-15B3-7A25-76EA25E7D3B5}"/>
              </a:ext>
            </a:extLst>
          </p:cNvPr>
          <p:cNvSpPr/>
          <p:nvPr userDrawn="1"/>
        </p:nvSpPr>
        <p:spPr>
          <a:xfrm>
            <a:off x="0" y="756000"/>
            <a:ext cx="180000" cy="180000"/>
          </a:xfrm>
          <a:prstGeom prst="rect">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Rechteck 12">
            <a:extLst>
              <a:ext uri="{FF2B5EF4-FFF2-40B4-BE49-F238E27FC236}">
                <a16:creationId xmlns:a16="http://schemas.microsoft.com/office/drawing/2014/main" id="{E7BC4CB2-1E02-4A3E-EF48-7C7FB190DA50}"/>
              </a:ext>
            </a:extLst>
          </p:cNvPr>
          <p:cNvSpPr/>
          <p:nvPr userDrawn="1"/>
        </p:nvSpPr>
        <p:spPr>
          <a:xfrm>
            <a:off x="0" y="936000"/>
            <a:ext cx="180000" cy="180000"/>
          </a:xfrm>
          <a:prstGeom prst="rect">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501287541"/>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zeiliger Titel">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2919D97F-6019-E4A7-03FA-AD2AD0A533B9}"/>
              </a:ext>
            </a:extLst>
          </p:cNvPr>
          <p:cNvSpPr>
            <a:spLocks noGrp="1"/>
          </p:cNvSpPr>
          <p:nvPr>
            <p:ph type="body" sz="quarter" idx="10"/>
          </p:nvPr>
        </p:nvSpPr>
        <p:spPr>
          <a:xfrm>
            <a:off x="900000" y="1800000"/>
            <a:ext cx="10620000" cy="4356000"/>
          </a:xfrm>
          <a:prstGeom prst="rect">
            <a:avLst/>
          </a:prstGeom>
        </p:spPr>
        <p:txBody>
          <a:bodyPr lIns="0" tIns="0" rIns="0" bIns="0"/>
          <a:lstStyle>
            <a:lvl1pPr marL="0" indent="0">
              <a:lnSpc>
                <a:spcPct val="114000"/>
              </a:lnSpc>
              <a:spcBef>
                <a:spcPts val="0"/>
              </a:spcBef>
              <a:spcAft>
                <a:spcPts val="1200"/>
              </a:spcAft>
              <a:buNone/>
              <a:defRPr sz="2200">
                <a:solidFill>
                  <a:schemeClr val="tx1"/>
                </a:solidFill>
              </a:defRPr>
            </a:lvl1pPr>
            <a:lvl2pPr marL="628650" indent="-266700">
              <a:lnSpc>
                <a:spcPct val="114000"/>
              </a:lnSpc>
              <a:spcBef>
                <a:spcPts val="0"/>
              </a:spcBef>
              <a:spcAft>
                <a:spcPts val="1200"/>
              </a:spcAft>
              <a:buFont typeface="Arial" panose="020B0604020202020204" pitchFamily="34" charset="0"/>
              <a:buChar char="•"/>
              <a:defRPr sz="2200">
                <a:solidFill>
                  <a:schemeClr val="tx1"/>
                </a:solidFill>
              </a:defRPr>
            </a:lvl2pPr>
            <a:lvl3pPr marL="628650" indent="-266700">
              <a:lnSpc>
                <a:spcPct val="114000"/>
              </a:lnSpc>
              <a:spcBef>
                <a:spcPts val="0"/>
              </a:spcBef>
              <a:spcAft>
                <a:spcPts val="1200"/>
              </a:spcAft>
              <a:buFont typeface="Symbol" panose="05050102010706020507" pitchFamily="18" charset="2"/>
              <a:buChar char="-"/>
              <a:defRPr sz="2200">
                <a:solidFill>
                  <a:schemeClr val="tx1"/>
                </a:solidFill>
              </a:defRPr>
            </a:lvl3pPr>
            <a:lvl4pPr marL="1600200" indent="-228600">
              <a:lnSpc>
                <a:spcPct val="114000"/>
              </a:lnSpc>
              <a:spcBef>
                <a:spcPts val="0"/>
              </a:spcBef>
              <a:spcAft>
                <a:spcPts val="1200"/>
              </a:spcAft>
              <a:buFont typeface="Symbol" panose="05050102010706020507" pitchFamily="18" charset="2"/>
              <a:buChar char="-"/>
              <a:defRPr sz="2200">
                <a:solidFill>
                  <a:schemeClr val="tx1"/>
                </a:solidFill>
              </a:defRPr>
            </a:lvl4pPr>
            <a:lvl5pPr marL="2057400" indent="-228600">
              <a:lnSpc>
                <a:spcPct val="114000"/>
              </a:lnSpc>
              <a:spcBef>
                <a:spcPts val="0"/>
              </a:spcBef>
              <a:spcAft>
                <a:spcPts val="1200"/>
              </a:spcAft>
              <a:buFont typeface="Symbol" panose="05050102010706020507" pitchFamily="18" charset="2"/>
              <a:buChar char="-"/>
              <a:defRPr sz="2200">
                <a:solidFill>
                  <a:schemeClr val="tx1"/>
                </a:solidFill>
              </a:defRPr>
            </a:lvl5pPr>
          </a:lstStyle>
          <a:p>
            <a:pPr lvl="0"/>
            <a:r>
              <a:rPr lang="de-DE"/>
              <a:t>Mastertextformat bearbeiten</a:t>
            </a:r>
          </a:p>
          <a:p>
            <a:pPr lvl="1"/>
            <a:r>
              <a:rPr lang="de-DE"/>
              <a:t>Zweite Ebene</a:t>
            </a:r>
          </a:p>
          <a:p>
            <a:pPr lvl="2"/>
            <a:r>
              <a:rPr lang="de-DE"/>
              <a:t>Dritte Ebene</a:t>
            </a:r>
          </a:p>
        </p:txBody>
      </p:sp>
      <p:sp>
        <p:nvSpPr>
          <p:cNvPr id="4" name="Titel 8">
            <a:extLst>
              <a:ext uri="{FF2B5EF4-FFF2-40B4-BE49-F238E27FC236}">
                <a16:creationId xmlns:a16="http://schemas.microsoft.com/office/drawing/2014/main" id="{FD85ECF8-55A0-DFCF-F162-1350CA212AD4}"/>
              </a:ext>
            </a:extLst>
          </p:cNvPr>
          <p:cNvSpPr>
            <a:spLocks noGrp="1"/>
          </p:cNvSpPr>
          <p:nvPr>
            <p:ph type="title" hasCustomPrompt="1"/>
          </p:nvPr>
        </p:nvSpPr>
        <p:spPr>
          <a:xfrm>
            <a:off x="179998" y="179998"/>
            <a:ext cx="11340000" cy="1278000"/>
          </a:xfrm>
          <a:prstGeom prst="rect">
            <a:avLst/>
          </a:prstGeom>
        </p:spPr>
        <p:txBody>
          <a:bodyPr lIns="360000" tIns="176400" rIns="360000" bIns="0" anchor="t" anchorCtr="0"/>
          <a:lstStyle>
            <a:lvl1pPr>
              <a:lnSpc>
                <a:spcPct val="100000"/>
              </a:lnSpc>
              <a:spcAft>
                <a:spcPts val="0"/>
              </a:spcAft>
              <a:defRPr sz="3400" b="1" spc="30" baseline="0">
                <a:solidFill>
                  <a:schemeClr val="bg2"/>
                </a:solidFill>
                <a:latin typeface="+mj-lt"/>
              </a:defRPr>
            </a:lvl1pPr>
          </a:lstStyle>
          <a:p>
            <a:r>
              <a:rPr lang="de-DE" dirty="0"/>
              <a:t>Mastertitelformat bearbeiten</a:t>
            </a:r>
            <a:br>
              <a:rPr lang="de-DE" dirty="0"/>
            </a:br>
            <a:r>
              <a:rPr lang="de-DE" dirty="0"/>
              <a:t>Mastertitelformat bearbeiten</a:t>
            </a:r>
            <a:endParaRPr lang="de-AT" dirty="0"/>
          </a:p>
        </p:txBody>
      </p:sp>
      <p:sp>
        <p:nvSpPr>
          <p:cNvPr id="11" name="Rechteck 10">
            <a:extLst>
              <a:ext uri="{FF2B5EF4-FFF2-40B4-BE49-F238E27FC236}">
                <a16:creationId xmlns:a16="http://schemas.microsoft.com/office/drawing/2014/main" id="{0294BCD7-A77F-D694-EF7E-15EB3F0D92F9}"/>
              </a:ext>
            </a:extLst>
          </p:cNvPr>
          <p:cNvSpPr/>
          <p:nvPr userDrawn="1"/>
        </p:nvSpPr>
        <p:spPr>
          <a:xfrm>
            <a:off x="0" y="179999"/>
            <a:ext cx="180000" cy="12707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Rechteck 1">
            <a:extLst>
              <a:ext uri="{FF2B5EF4-FFF2-40B4-BE49-F238E27FC236}">
                <a16:creationId xmlns:a16="http://schemas.microsoft.com/office/drawing/2014/main" id="{7FF6E2F0-6EED-0CCC-1887-C21E9C3E0E16}"/>
              </a:ext>
            </a:extLst>
          </p:cNvPr>
          <p:cNvSpPr/>
          <p:nvPr userDrawn="1"/>
        </p:nvSpPr>
        <p:spPr>
          <a:xfrm>
            <a:off x="0" y="1278000"/>
            <a:ext cx="180000" cy="180000"/>
          </a:xfrm>
          <a:prstGeom prst="rect">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Rechteck 2">
            <a:extLst>
              <a:ext uri="{FF2B5EF4-FFF2-40B4-BE49-F238E27FC236}">
                <a16:creationId xmlns:a16="http://schemas.microsoft.com/office/drawing/2014/main" id="{5E286685-EAF4-60F2-0B8C-235AEE65BF06}"/>
              </a:ext>
            </a:extLst>
          </p:cNvPr>
          <p:cNvSpPr/>
          <p:nvPr userDrawn="1"/>
        </p:nvSpPr>
        <p:spPr>
          <a:xfrm>
            <a:off x="0" y="1458000"/>
            <a:ext cx="180000" cy="180000"/>
          </a:xfrm>
          <a:prstGeom prst="rect">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a:extLst>
              <a:ext uri="{FF2B5EF4-FFF2-40B4-BE49-F238E27FC236}">
                <a16:creationId xmlns:a16="http://schemas.microsoft.com/office/drawing/2014/main" id="{504D0C62-C66C-4AC2-67C5-83B9C75B467C}"/>
              </a:ext>
            </a:extLst>
          </p:cNvPr>
          <p:cNvSpPr/>
          <p:nvPr userDrawn="1"/>
        </p:nvSpPr>
        <p:spPr>
          <a:xfrm>
            <a:off x="0" y="0"/>
            <a:ext cx="11520000" cy="18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Rechteck 11">
            <a:extLst>
              <a:ext uri="{FF2B5EF4-FFF2-40B4-BE49-F238E27FC236}">
                <a16:creationId xmlns:a16="http://schemas.microsoft.com/office/drawing/2014/main" id="{85E414B8-9AF2-B5B1-3E71-95143642C950}"/>
              </a:ext>
            </a:extLst>
          </p:cNvPr>
          <p:cNvSpPr/>
          <p:nvPr userDrawn="1"/>
        </p:nvSpPr>
        <p:spPr>
          <a:xfrm>
            <a:off x="11520000" y="0"/>
            <a:ext cx="337490" cy="180000"/>
          </a:xfrm>
          <a:prstGeom prst="rect">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Rechteck 12">
            <a:extLst>
              <a:ext uri="{FF2B5EF4-FFF2-40B4-BE49-F238E27FC236}">
                <a16:creationId xmlns:a16="http://schemas.microsoft.com/office/drawing/2014/main" id="{6B47B45C-E106-1148-9874-F13B652D4ABA}"/>
              </a:ext>
            </a:extLst>
          </p:cNvPr>
          <p:cNvSpPr/>
          <p:nvPr userDrawn="1"/>
        </p:nvSpPr>
        <p:spPr>
          <a:xfrm>
            <a:off x="11854510" y="0"/>
            <a:ext cx="337490" cy="180000"/>
          </a:xfrm>
          <a:prstGeom prst="rect">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104206980"/>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chlussfolie">
    <p:spTree>
      <p:nvGrpSpPr>
        <p:cNvPr id="1" name=""/>
        <p:cNvGrpSpPr/>
        <p:nvPr/>
      </p:nvGrpSpPr>
      <p:grpSpPr>
        <a:xfrm>
          <a:off x="0" y="0"/>
          <a:ext cx="0" cy="0"/>
          <a:chOff x="0" y="0"/>
          <a:chExt cx="0" cy="0"/>
        </a:xfrm>
      </p:grpSpPr>
      <p:graphicFrame>
        <p:nvGraphicFramePr>
          <p:cNvPr id="2" name="Tabelle 1">
            <a:extLst>
              <a:ext uri="{FF2B5EF4-FFF2-40B4-BE49-F238E27FC236}">
                <a16:creationId xmlns:a16="http://schemas.microsoft.com/office/drawing/2014/main" id="{59083F4A-420F-C9FB-8A0A-08AF68136009}"/>
              </a:ext>
            </a:extLst>
          </p:cNvPr>
          <p:cNvGraphicFramePr>
            <a:graphicFrameLocks noGrp="1"/>
          </p:cNvGraphicFramePr>
          <p:nvPr userDrawn="1">
            <p:extLst>
              <p:ext uri="{D42A27DB-BD31-4B8C-83A1-F6EECF244321}">
                <p14:modId xmlns:p14="http://schemas.microsoft.com/office/powerpoint/2010/main" val="57482571"/>
              </p:ext>
            </p:extLst>
          </p:nvPr>
        </p:nvGraphicFramePr>
        <p:xfrm>
          <a:off x="8591547" y="763373"/>
          <a:ext cx="2928449" cy="205786"/>
        </p:xfrm>
        <a:graphic>
          <a:graphicData uri="http://schemas.openxmlformats.org/drawingml/2006/table">
            <a:tbl>
              <a:tblPr firstRow="1" firstCol="1" bandRow="1"/>
              <a:tblGrid>
                <a:gridCol w="2928449">
                  <a:extLst>
                    <a:ext uri="{9D8B030D-6E8A-4147-A177-3AD203B41FA5}">
                      <a16:colId xmlns:a16="http://schemas.microsoft.com/office/drawing/2014/main" val="3430412701"/>
                    </a:ext>
                  </a:extLst>
                </a:gridCol>
              </a:tblGrid>
              <a:tr h="205786">
                <a:tc>
                  <a:txBody>
                    <a:bodyPr/>
                    <a:lstStyle/>
                    <a:p>
                      <a:pPr algn="dist">
                        <a:lnSpc>
                          <a:spcPct val="100000"/>
                        </a:lnSpc>
                        <a:spcBef>
                          <a:spcPts val="0"/>
                        </a:spcBef>
                        <a:tabLst>
                          <a:tab pos="756285" algn="l"/>
                          <a:tab pos="1511935" algn="l"/>
                          <a:tab pos="2268220" algn="l"/>
                          <a:tab pos="3024505" algn="l"/>
                          <a:tab pos="3780790" algn="l"/>
                          <a:tab pos="4536440" algn="l"/>
                        </a:tabLst>
                      </a:pPr>
                      <a:r>
                        <a:rPr lang="de-DE" sz="1200" spc="100" baseline="0" dirty="0">
                          <a:solidFill>
                            <a:srgbClr val="003472"/>
                          </a:solidFill>
                          <a:effectLst/>
                          <a:latin typeface="Aptos SemiBold" panose="020B0004020202020204" pitchFamily="34" charset="0"/>
                          <a:ea typeface="Times New Roman" panose="02020603050405020304" pitchFamily="18" charset="0"/>
                          <a:cs typeface="Arial" panose="020B0604020202020204" pitchFamily="34" charset="0"/>
                        </a:rPr>
                        <a:t>Forecasts | Research | Insights</a:t>
                      </a:r>
                      <a:endParaRPr lang="de-AT" sz="1200" spc="100" baseline="0" dirty="0">
                        <a:solidFill>
                          <a:srgbClr val="00347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2251373808"/>
                  </a:ext>
                </a:extLst>
              </a:tr>
            </a:tbl>
          </a:graphicData>
        </a:graphic>
      </p:graphicFrame>
      <p:pic>
        <p:nvPicPr>
          <p:cNvPr id="3" name="Grafik 2">
            <a:extLst>
              <a:ext uri="{FF2B5EF4-FFF2-40B4-BE49-F238E27FC236}">
                <a16:creationId xmlns:a16="http://schemas.microsoft.com/office/drawing/2014/main" id="{AE918746-2012-9F18-EB75-4A4E646A7649}"/>
              </a:ext>
            </a:extLst>
          </p:cNvPr>
          <p:cNvPicPr>
            <a:picLocks noChangeAspect="1"/>
          </p:cNvPicPr>
          <p:nvPr userDrawn="1"/>
        </p:nvPicPr>
        <p:blipFill>
          <a:blip r:embed="rId2"/>
          <a:stretch>
            <a:fillRect/>
          </a:stretch>
        </p:blipFill>
        <p:spPr>
          <a:xfrm>
            <a:off x="5016500" y="410800"/>
            <a:ext cx="3468832" cy="558358"/>
          </a:xfrm>
          <a:prstGeom prst="rect">
            <a:avLst/>
          </a:prstGeom>
        </p:spPr>
      </p:pic>
      <p:sp>
        <p:nvSpPr>
          <p:cNvPr id="8" name="Titel 7">
            <a:extLst>
              <a:ext uri="{FF2B5EF4-FFF2-40B4-BE49-F238E27FC236}">
                <a16:creationId xmlns:a16="http://schemas.microsoft.com/office/drawing/2014/main" id="{94F46CA8-7737-5774-E782-3253F9CEF2F9}"/>
              </a:ext>
            </a:extLst>
          </p:cNvPr>
          <p:cNvSpPr>
            <a:spLocks noGrp="1"/>
          </p:cNvSpPr>
          <p:nvPr>
            <p:ph type="title"/>
          </p:nvPr>
        </p:nvSpPr>
        <p:spPr>
          <a:xfrm>
            <a:off x="2257200" y="2611223"/>
            <a:ext cx="9262797" cy="816025"/>
          </a:xfrm>
          <a:prstGeom prst="rect">
            <a:avLst/>
          </a:prstGeom>
          <a:noFill/>
        </p:spPr>
        <p:txBody>
          <a:bodyPr lIns="0" tIns="0" rIns="0" bIns="0" anchor="ctr" anchorCtr="0"/>
          <a:lstStyle>
            <a:lvl1pPr algn="l">
              <a:defRPr sz="3400" b="1" spc="30" baseline="0">
                <a:solidFill>
                  <a:schemeClr val="bg2"/>
                </a:solidFill>
              </a:defRPr>
            </a:lvl1pPr>
          </a:lstStyle>
          <a:p>
            <a:r>
              <a:rPr lang="de-DE"/>
              <a:t>Mastertitelformat bearbeiten</a:t>
            </a:r>
            <a:endParaRPr lang="de-DE" dirty="0"/>
          </a:p>
        </p:txBody>
      </p:sp>
      <p:grpSp>
        <p:nvGrpSpPr>
          <p:cNvPr id="16" name="Gruppieren 15">
            <a:extLst>
              <a:ext uri="{FF2B5EF4-FFF2-40B4-BE49-F238E27FC236}">
                <a16:creationId xmlns:a16="http://schemas.microsoft.com/office/drawing/2014/main" id="{54D7CA06-741B-2D42-6704-AFEDB66DA36C}"/>
              </a:ext>
            </a:extLst>
          </p:cNvPr>
          <p:cNvGrpSpPr/>
          <p:nvPr userDrawn="1"/>
        </p:nvGrpSpPr>
        <p:grpSpPr>
          <a:xfrm>
            <a:off x="0" y="3427248"/>
            <a:ext cx="11520000" cy="3430752"/>
            <a:chOff x="0" y="3002399"/>
            <a:chExt cx="11520000" cy="3855601"/>
          </a:xfrm>
        </p:grpSpPr>
        <p:sp>
          <p:nvSpPr>
            <p:cNvPr id="17" name="Rechteck 16">
              <a:extLst>
                <a:ext uri="{FF2B5EF4-FFF2-40B4-BE49-F238E27FC236}">
                  <a16:creationId xmlns:a16="http://schemas.microsoft.com/office/drawing/2014/main" id="{9D5B1C75-2342-F1AE-703F-57C14929F449}"/>
                </a:ext>
              </a:extLst>
            </p:cNvPr>
            <p:cNvSpPr/>
            <p:nvPr userDrawn="1"/>
          </p:nvSpPr>
          <p:spPr>
            <a:xfrm>
              <a:off x="0" y="3003638"/>
              <a:ext cx="11520000" cy="38543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dirty="0"/>
            </a:p>
          </p:txBody>
        </p:sp>
        <p:sp>
          <p:nvSpPr>
            <p:cNvPr id="18" name="Parallelogramm 17">
              <a:extLst>
                <a:ext uri="{FF2B5EF4-FFF2-40B4-BE49-F238E27FC236}">
                  <a16:creationId xmlns:a16="http://schemas.microsoft.com/office/drawing/2014/main" id="{6960BBD5-E33F-CCB6-78C0-421FB6C4CD51}"/>
                </a:ext>
              </a:extLst>
            </p:cNvPr>
            <p:cNvSpPr/>
            <p:nvPr userDrawn="1"/>
          </p:nvSpPr>
          <p:spPr>
            <a:xfrm>
              <a:off x="0" y="3003638"/>
              <a:ext cx="1620000" cy="2417932"/>
            </a:xfrm>
            <a:prstGeom prst="parallelogram">
              <a:avLst>
                <a:gd name="adj" fmla="val 54732"/>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winkliges Dreieck 18">
              <a:extLst>
                <a:ext uri="{FF2B5EF4-FFF2-40B4-BE49-F238E27FC236}">
                  <a16:creationId xmlns:a16="http://schemas.microsoft.com/office/drawing/2014/main" id="{AC761D09-94EA-0295-AD76-4FDBD52AAECF}"/>
                </a:ext>
              </a:extLst>
            </p:cNvPr>
            <p:cNvSpPr/>
            <p:nvPr userDrawn="1"/>
          </p:nvSpPr>
          <p:spPr>
            <a:xfrm flipV="1">
              <a:off x="0" y="3002399"/>
              <a:ext cx="900000" cy="2419200"/>
            </a:xfrm>
            <a:prstGeom prst="rtTriangle">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Rechteck 19">
              <a:extLst>
                <a:ext uri="{FF2B5EF4-FFF2-40B4-BE49-F238E27FC236}">
                  <a16:creationId xmlns:a16="http://schemas.microsoft.com/office/drawing/2014/main" id="{4DE2F537-DAC3-E2C8-E2F8-770D528E0E1C}"/>
                </a:ext>
              </a:extLst>
            </p:cNvPr>
            <p:cNvSpPr/>
            <p:nvPr userDrawn="1"/>
          </p:nvSpPr>
          <p:spPr>
            <a:xfrm>
              <a:off x="0" y="5421570"/>
              <a:ext cx="207845" cy="1436430"/>
            </a:xfrm>
            <a:prstGeom prst="rect">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21" name="Rechtwinkliges Dreieck 20">
              <a:extLst>
                <a:ext uri="{FF2B5EF4-FFF2-40B4-BE49-F238E27FC236}">
                  <a16:creationId xmlns:a16="http://schemas.microsoft.com/office/drawing/2014/main" id="{7FB2B64D-C3E8-EB1E-E288-9B7ECB60A814}"/>
                </a:ext>
              </a:extLst>
            </p:cNvPr>
            <p:cNvSpPr>
              <a:spLocks noChangeAspect="1"/>
            </p:cNvSpPr>
            <p:nvPr userDrawn="1"/>
          </p:nvSpPr>
          <p:spPr>
            <a:xfrm flipV="1">
              <a:off x="207846" y="5421570"/>
              <a:ext cx="526239" cy="1436400"/>
            </a:xfrm>
            <a:prstGeom prst="rtTriangle">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grpSp>
      <p:pic>
        <p:nvPicPr>
          <p:cNvPr id="4" name="Grafik 3">
            <a:extLst>
              <a:ext uri="{FF2B5EF4-FFF2-40B4-BE49-F238E27FC236}">
                <a16:creationId xmlns:a16="http://schemas.microsoft.com/office/drawing/2014/main" id="{00E43516-F43C-6FF9-0AD2-D7BDB1EB4C0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538" t="457" r="1574" b="-1"/>
          <a:stretch/>
        </p:blipFill>
        <p:spPr>
          <a:xfrm>
            <a:off x="8591550" y="360000"/>
            <a:ext cx="2928449" cy="365834"/>
          </a:xfrm>
          <a:prstGeom prst="rect">
            <a:avLst/>
          </a:prstGeom>
        </p:spPr>
      </p:pic>
    </p:spTree>
    <p:extLst>
      <p:ext uri="{BB962C8B-B14F-4D97-AF65-F5344CB8AC3E}">
        <p14:creationId xmlns:p14="http://schemas.microsoft.com/office/powerpoint/2010/main" val="3571037968"/>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B9832715-833F-B269-D920-727CC8ABC76E}"/>
              </a:ext>
            </a:extLst>
          </p:cNvPr>
          <p:cNvSpPr/>
          <p:nvPr userDrawn="1"/>
        </p:nvSpPr>
        <p:spPr>
          <a:xfrm>
            <a:off x="0" y="1591886"/>
            <a:ext cx="11520000" cy="270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dirty="0"/>
          </a:p>
        </p:txBody>
      </p:sp>
      <p:sp>
        <p:nvSpPr>
          <p:cNvPr id="13" name="Parallelogramm 12">
            <a:extLst>
              <a:ext uri="{FF2B5EF4-FFF2-40B4-BE49-F238E27FC236}">
                <a16:creationId xmlns:a16="http://schemas.microsoft.com/office/drawing/2014/main" id="{AAA93444-D95C-8909-6AEC-EEEF946586DE}"/>
              </a:ext>
            </a:extLst>
          </p:cNvPr>
          <p:cNvSpPr/>
          <p:nvPr userDrawn="1"/>
        </p:nvSpPr>
        <p:spPr>
          <a:xfrm>
            <a:off x="0" y="1591515"/>
            <a:ext cx="1620000" cy="2700000"/>
          </a:xfrm>
          <a:prstGeom prst="parallelogram">
            <a:avLst>
              <a:gd name="adj" fmla="val 54732"/>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4" name="Rechtwinkliges Dreieck 13">
            <a:extLst>
              <a:ext uri="{FF2B5EF4-FFF2-40B4-BE49-F238E27FC236}">
                <a16:creationId xmlns:a16="http://schemas.microsoft.com/office/drawing/2014/main" id="{F736F508-119E-45C6-A8A5-0CF91BEEA9B7}"/>
              </a:ext>
            </a:extLst>
          </p:cNvPr>
          <p:cNvSpPr/>
          <p:nvPr userDrawn="1"/>
        </p:nvSpPr>
        <p:spPr>
          <a:xfrm flipV="1">
            <a:off x="0" y="1591514"/>
            <a:ext cx="900000" cy="2700000"/>
          </a:xfrm>
          <a:prstGeom prst="rtTriangle">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Textplatzhalter 3">
            <a:extLst>
              <a:ext uri="{FF2B5EF4-FFF2-40B4-BE49-F238E27FC236}">
                <a16:creationId xmlns:a16="http://schemas.microsoft.com/office/drawing/2014/main" id="{BE9DAC77-5E89-5F92-6CFE-CDF75A08853F}"/>
              </a:ext>
            </a:extLst>
          </p:cNvPr>
          <p:cNvSpPr>
            <a:spLocks noGrp="1"/>
          </p:cNvSpPr>
          <p:nvPr userDrawn="1">
            <p:ph type="body" sz="quarter" idx="10" hasCustomPrompt="1"/>
          </p:nvPr>
        </p:nvSpPr>
        <p:spPr>
          <a:xfrm>
            <a:off x="2258450" y="3319513"/>
            <a:ext cx="9261545" cy="972001"/>
          </a:xfrm>
          <a:prstGeom prst="rect">
            <a:avLst/>
          </a:prstGeom>
          <a:noFill/>
        </p:spPr>
        <p:txBody>
          <a:bodyPr lIns="0" tIns="0" rIns="756000" bIns="180000" anchor="ctr" anchorCtr="0"/>
          <a:lstStyle>
            <a:lvl1pPr marL="0" indent="0">
              <a:buNone/>
              <a:defRPr lang="de-DE" spc="30" baseline="0" dirty="0">
                <a:solidFill>
                  <a:schemeClr val="bg1"/>
                </a:solidFill>
                <a:latin typeface="Aptos" panose="020B0004020202020204" pitchFamily="34" charset="0"/>
              </a:defRPr>
            </a:lvl1pPr>
          </a:lstStyle>
          <a:p>
            <a:pPr marL="228600" lvl="0" indent="-228600"/>
            <a:r>
              <a:rPr lang="de-DE" dirty="0"/>
              <a:t>ggf. ergänzender Untertitel</a:t>
            </a:r>
          </a:p>
        </p:txBody>
      </p:sp>
      <p:sp>
        <p:nvSpPr>
          <p:cNvPr id="9" name="Titelplatzhalter 6">
            <a:extLst>
              <a:ext uri="{FF2B5EF4-FFF2-40B4-BE49-F238E27FC236}">
                <a16:creationId xmlns:a16="http://schemas.microsoft.com/office/drawing/2014/main" id="{88B0CB33-ACC4-5981-B5BF-657C9D4F844E}"/>
              </a:ext>
            </a:extLst>
          </p:cNvPr>
          <p:cNvSpPr>
            <a:spLocks noGrp="1"/>
          </p:cNvSpPr>
          <p:nvPr userDrawn="1">
            <p:ph type="title" hasCustomPrompt="1"/>
          </p:nvPr>
        </p:nvSpPr>
        <p:spPr>
          <a:xfrm>
            <a:off x="2258454" y="1591513"/>
            <a:ext cx="9261545" cy="1728000"/>
          </a:xfrm>
          <a:prstGeom prst="rect">
            <a:avLst/>
          </a:prstGeom>
          <a:noFill/>
        </p:spPr>
        <p:txBody>
          <a:bodyPr vert="horz" lIns="0" tIns="0" rIns="0" bIns="72000" rtlCol="0" anchor="b" anchorCtr="0">
            <a:noAutofit/>
          </a:bodyPr>
          <a:lstStyle>
            <a:lvl1pPr>
              <a:defRPr lang="de-DE" sz="3800" spc="30" baseline="0" dirty="0">
                <a:solidFill>
                  <a:schemeClr val="bg1"/>
                </a:solidFill>
                <a:latin typeface="Aptos ExtraBold" panose="020B0004020202020204" pitchFamily="34" charset="0"/>
                <a:ea typeface="Jost" pitchFamily="2" charset="0"/>
              </a:defRPr>
            </a:lvl1pPr>
          </a:lstStyle>
          <a:p>
            <a:pPr lvl="0">
              <a:lnSpc>
                <a:spcPct val="100000"/>
              </a:lnSpc>
            </a:pPr>
            <a:r>
              <a:rPr lang="de-DE" dirty="0"/>
              <a:t>Der Titel der Studie steht hier, er kann natürlich auch 2-zeilig sein</a:t>
            </a:r>
          </a:p>
        </p:txBody>
      </p:sp>
      <p:sp>
        <p:nvSpPr>
          <p:cNvPr id="10" name="Textplatzhalter 3">
            <a:extLst>
              <a:ext uri="{FF2B5EF4-FFF2-40B4-BE49-F238E27FC236}">
                <a16:creationId xmlns:a16="http://schemas.microsoft.com/office/drawing/2014/main" id="{9D73036D-DA0E-820F-D3F0-36C4E59766DA}"/>
              </a:ext>
            </a:extLst>
          </p:cNvPr>
          <p:cNvSpPr>
            <a:spLocks noGrp="1"/>
          </p:cNvSpPr>
          <p:nvPr userDrawn="1">
            <p:ph type="body" sz="quarter" idx="12" hasCustomPrompt="1"/>
          </p:nvPr>
        </p:nvSpPr>
        <p:spPr>
          <a:xfrm>
            <a:off x="2258452" y="4284978"/>
            <a:ext cx="9261546" cy="792000"/>
          </a:xfrm>
          <a:prstGeom prst="rect">
            <a:avLst/>
          </a:prstGeom>
          <a:noFill/>
        </p:spPr>
        <p:txBody>
          <a:bodyPr lIns="0" tIns="360000" rIns="0" bIns="0" anchor="b" anchorCtr="0"/>
          <a:lstStyle>
            <a:lvl1pPr marL="0" indent="0">
              <a:buNone/>
              <a:defRPr sz="2400">
                <a:solidFill>
                  <a:schemeClr val="tx1"/>
                </a:solidFill>
                <a:latin typeface="Aptos" panose="020B0004020202020204" pitchFamily="34" charset="0"/>
              </a:defRPr>
            </a:lvl1pPr>
          </a:lstStyle>
          <a:p>
            <a:pPr lvl="0"/>
            <a:r>
              <a:rPr lang="de-DE" dirty="0"/>
              <a:t>Vorname Nachname, Vorname Nachname</a:t>
            </a:r>
          </a:p>
        </p:txBody>
      </p:sp>
      <p:sp>
        <p:nvSpPr>
          <p:cNvPr id="11" name="Textplatzhalter 3">
            <a:extLst>
              <a:ext uri="{FF2B5EF4-FFF2-40B4-BE49-F238E27FC236}">
                <a16:creationId xmlns:a16="http://schemas.microsoft.com/office/drawing/2014/main" id="{4A53667E-8A8E-DBC0-22A4-8961C673DEC7}"/>
              </a:ext>
            </a:extLst>
          </p:cNvPr>
          <p:cNvSpPr>
            <a:spLocks noGrp="1"/>
          </p:cNvSpPr>
          <p:nvPr userDrawn="1">
            <p:ph type="body" sz="quarter" idx="13" hasCustomPrompt="1"/>
          </p:nvPr>
        </p:nvSpPr>
        <p:spPr>
          <a:xfrm>
            <a:off x="2258452" y="5076978"/>
            <a:ext cx="9261546" cy="720000"/>
          </a:xfrm>
          <a:prstGeom prst="rect">
            <a:avLst/>
          </a:prstGeom>
          <a:noFill/>
        </p:spPr>
        <p:txBody>
          <a:bodyPr lIns="0" tIns="0" rIns="0" bIns="0" anchor="b" anchorCtr="0"/>
          <a:lstStyle>
            <a:lvl1pPr marL="0" indent="0">
              <a:buNone/>
              <a:defRPr sz="2000" spc="30" baseline="0">
                <a:solidFill>
                  <a:schemeClr val="tx1"/>
                </a:solidFill>
                <a:latin typeface="Aptos" panose="020B0004020202020204" pitchFamily="34" charset="0"/>
              </a:defRPr>
            </a:lvl1pPr>
          </a:lstStyle>
          <a:p>
            <a:pPr lvl="0"/>
            <a:r>
              <a:rPr lang="de-DE" dirty="0"/>
              <a:t>(TT.) Monat 202x</a:t>
            </a:r>
          </a:p>
        </p:txBody>
      </p:sp>
      <p:sp>
        <p:nvSpPr>
          <p:cNvPr id="4" name="Text Box 14">
            <a:extLst>
              <a:ext uri="{FF2B5EF4-FFF2-40B4-BE49-F238E27FC236}">
                <a16:creationId xmlns:a16="http://schemas.microsoft.com/office/drawing/2014/main" id="{40EB5B5C-9F4F-452D-7788-A1BCA13E042A}"/>
              </a:ext>
            </a:extLst>
          </p:cNvPr>
          <p:cNvSpPr txBox="1">
            <a:spLocks noChangeArrowheads="1"/>
          </p:cNvSpPr>
          <p:nvPr userDrawn="1"/>
        </p:nvSpPr>
        <p:spPr bwMode="auto">
          <a:xfrm>
            <a:off x="0" y="5898443"/>
            <a:ext cx="12192000" cy="972001"/>
          </a:xfrm>
          <a:prstGeom prst="rect">
            <a:avLst/>
          </a:prstGeom>
          <a:solidFill>
            <a:schemeClr val="bg1"/>
          </a:solidFill>
          <a:ln w="9525" algn="ctr">
            <a:noFill/>
            <a:miter lim="800000"/>
            <a:headEnd/>
            <a:tailEnd/>
          </a:ln>
          <a:effectLst/>
        </p:spPr>
        <p:txBody>
          <a:bodyPr wrap="square" lIns="648000" tIns="0" rIns="648000" bIns="0" anchor="ctr" anchorCtr="0">
            <a:noAutofit/>
          </a:bodyPr>
          <a:lstStyle/>
          <a:p>
            <a:pPr algn="l">
              <a:lnSpc>
                <a:spcPct val="114000"/>
              </a:lnSpc>
              <a:spcAft>
                <a:spcPts val="0"/>
              </a:spcAft>
              <a:tabLst>
                <a:tab pos="11880000" algn="r"/>
              </a:tabLst>
            </a:pPr>
            <a:r>
              <a:rPr lang="de-DE" sz="1200" b="1" dirty="0">
                <a:solidFill>
                  <a:srgbClr val="969696"/>
                </a:solidFill>
                <a:latin typeface="Aptos" panose="020B0004020202020204" pitchFamily="34" charset="0"/>
                <a:ea typeface="Jost SemiBold" pitchFamily="2" charset="0"/>
              </a:rPr>
              <a:t>	FORESIGHT Research Hofinger GmbH</a:t>
            </a:r>
          </a:p>
          <a:p>
            <a:pPr algn="l">
              <a:lnSpc>
                <a:spcPct val="114000"/>
              </a:lnSpc>
              <a:spcAft>
                <a:spcPts val="0"/>
              </a:spcAft>
              <a:tabLst>
                <a:tab pos="11880000" algn="r"/>
              </a:tabLst>
            </a:pPr>
            <a:r>
              <a:rPr lang="de-DE" sz="1200" b="1" dirty="0">
                <a:solidFill>
                  <a:srgbClr val="969696"/>
                </a:solidFill>
                <a:latin typeface="Aptos" panose="020B0004020202020204" pitchFamily="34" charset="0"/>
                <a:ea typeface="Jost SemiBold" pitchFamily="2" charset="0"/>
              </a:rPr>
              <a:t>	</a:t>
            </a:r>
            <a:r>
              <a:rPr lang="de-DE" sz="1200" dirty="0">
                <a:solidFill>
                  <a:srgbClr val="969696"/>
                </a:solidFill>
                <a:latin typeface="Aptos" panose="020B0004020202020204" pitchFamily="34" charset="0"/>
                <a:ea typeface="Jost" pitchFamily="2" charset="0"/>
              </a:rPr>
              <a:t>Bennogasse 8/2/16, 1080 Wien | www.foresight.at </a:t>
            </a:r>
            <a:endParaRPr lang="de-DE" sz="1200" b="1" spc="10" baseline="0" dirty="0">
              <a:solidFill>
                <a:schemeClr val="bg2"/>
              </a:solidFill>
              <a:latin typeface="Aptos" panose="020B0004020202020204" pitchFamily="34" charset="0"/>
              <a:ea typeface="Jost SemiBold" pitchFamily="2" charset="0"/>
            </a:endParaRPr>
          </a:p>
        </p:txBody>
      </p:sp>
    </p:spTree>
    <p:extLst>
      <p:ext uri="{BB962C8B-B14F-4D97-AF65-F5344CB8AC3E}">
        <p14:creationId xmlns:p14="http://schemas.microsoft.com/office/powerpoint/2010/main" val="3982454342"/>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Inhalt">
    <p:spTree>
      <p:nvGrpSpPr>
        <p:cNvPr id="1" name=""/>
        <p:cNvGrpSpPr/>
        <p:nvPr/>
      </p:nvGrpSpPr>
      <p:grpSpPr>
        <a:xfrm>
          <a:off x="0" y="0"/>
          <a:ext cx="0" cy="0"/>
          <a:chOff x="0" y="0"/>
          <a:chExt cx="0" cy="0"/>
        </a:xfrm>
      </p:grpSpPr>
      <p:sp>
        <p:nvSpPr>
          <p:cNvPr id="2" name="Titel 12">
            <a:extLst>
              <a:ext uri="{FF2B5EF4-FFF2-40B4-BE49-F238E27FC236}">
                <a16:creationId xmlns:a16="http://schemas.microsoft.com/office/drawing/2014/main" id="{D7F5091D-6F20-4E53-A4BF-A1B4C4F07B55}"/>
              </a:ext>
            </a:extLst>
          </p:cNvPr>
          <p:cNvSpPr>
            <a:spLocks noGrp="1"/>
          </p:cNvSpPr>
          <p:nvPr>
            <p:ph type="title"/>
          </p:nvPr>
        </p:nvSpPr>
        <p:spPr>
          <a:xfrm>
            <a:off x="1368000" y="792000"/>
            <a:ext cx="10147724" cy="504000"/>
          </a:xfrm>
          <a:prstGeom prst="rect">
            <a:avLst/>
          </a:prstGeom>
          <a:solidFill>
            <a:schemeClr val="bg1"/>
          </a:solidFill>
        </p:spPr>
        <p:txBody>
          <a:bodyPr lIns="0" tIns="0" rIns="0" bIns="0"/>
          <a:lstStyle>
            <a:lvl1pPr>
              <a:defRPr lang="de-AT" sz="3600" b="1" spc="30" baseline="0">
                <a:solidFill>
                  <a:schemeClr val="bg2"/>
                </a:solidFill>
                <a:latin typeface="+mj-lt"/>
              </a:defRPr>
            </a:lvl1pPr>
          </a:lstStyle>
          <a:p>
            <a:pPr lvl="0"/>
            <a:r>
              <a:rPr lang="de-DE"/>
              <a:t>Mastertitelformat bearbeiten</a:t>
            </a:r>
            <a:endParaRPr lang="de-AT" dirty="0"/>
          </a:p>
        </p:txBody>
      </p:sp>
      <p:sp>
        <p:nvSpPr>
          <p:cNvPr id="5" name="Textplatzhalter 4">
            <a:extLst>
              <a:ext uri="{FF2B5EF4-FFF2-40B4-BE49-F238E27FC236}">
                <a16:creationId xmlns:a16="http://schemas.microsoft.com/office/drawing/2014/main" id="{A98B3749-8515-1B0B-7726-D4BC8428CCE1}"/>
              </a:ext>
            </a:extLst>
          </p:cNvPr>
          <p:cNvSpPr>
            <a:spLocks noGrp="1"/>
          </p:cNvSpPr>
          <p:nvPr>
            <p:ph type="body" sz="quarter" idx="10"/>
          </p:nvPr>
        </p:nvSpPr>
        <p:spPr>
          <a:xfrm>
            <a:off x="1727999" y="1904214"/>
            <a:ext cx="9787725" cy="4248936"/>
          </a:xfrm>
          <a:prstGeom prst="rect">
            <a:avLst/>
          </a:prstGeom>
        </p:spPr>
        <p:txBody>
          <a:bodyPr lIns="0" tIns="0" rIns="0" bIns="0"/>
          <a:lstStyle>
            <a:lvl1pPr marL="622300" indent="-622300" algn="l" defTabSz="457200" rtl="0" eaLnBrk="1" fontAlgn="base" latinLnBrk="0" hangingPunct="1">
              <a:lnSpc>
                <a:spcPct val="100000"/>
              </a:lnSpc>
              <a:spcBef>
                <a:spcPct val="0"/>
              </a:spcBef>
              <a:spcAft>
                <a:spcPts val="1800"/>
              </a:spcAft>
              <a:buClr>
                <a:srgbClr val="737578"/>
              </a:buClr>
              <a:buSzPct val="100000"/>
              <a:buFont typeface="Arial" pitchFamily="34" charset="0"/>
              <a:buBlip>
                <a:blip r:embed="rId2"/>
              </a:buBlip>
              <a:defRPr lang="de-DE" sz="3200" kern="0" dirty="0" smtClean="0">
                <a:solidFill>
                  <a:schemeClr val="bg2"/>
                </a:solidFill>
                <a:latin typeface="Aptos" panose="020B0004020202020204" pitchFamily="34" charset="0"/>
                <a:ea typeface="Jost" pitchFamily="2" charset="0"/>
                <a:cs typeface="+mn-cs"/>
              </a:defRPr>
            </a:lvl1pPr>
            <a:lvl2pPr marL="622300" indent="-622300" algn="l" defTabSz="457200" rtl="0" eaLnBrk="1" fontAlgn="base" latinLnBrk="0" hangingPunct="1">
              <a:lnSpc>
                <a:spcPct val="100000"/>
              </a:lnSpc>
              <a:spcBef>
                <a:spcPct val="0"/>
              </a:spcBef>
              <a:spcAft>
                <a:spcPts val="1800"/>
              </a:spcAft>
              <a:buClr>
                <a:srgbClr val="737578"/>
              </a:buClr>
              <a:buSzPct val="100000"/>
              <a:buFont typeface="Arial" pitchFamily="34" charset="0"/>
              <a:buBlip>
                <a:blip r:embed="rId3"/>
              </a:buBlip>
              <a:defRPr lang="de-DE" sz="3200" kern="0" dirty="0" smtClean="0">
                <a:solidFill>
                  <a:srgbClr val="ABACAE"/>
                </a:solidFill>
                <a:latin typeface="Aptos" panose="020B0004020202020204" pitchFamily="34" charset="0"/>
                <a:ea typeface="Jost" pitchFamily="2" charset="0"/>
                <a:cs typeface="+mn-cs"/>
              </a:defRPr>
            </a:lvl2pPr>
            <a:lvl3pPr marL="622300" indent="-622300" algn="l" defTabSz="457200" rtl="0" eaLnBrk="1" fontAlgn="base" latinLnBrk="0" hangingPunct="1">
              <a:lnSpc>
                <a:spcPct val="100000"/>
              </a:lnSpc>
              <a:spcBef>
                <a:spcPct val="0"/>
              </a:spcBef>
              <a:spcAft>
                <a:spcPts val="1800"/>
              </a:spcAft>
              <a:buClr>
                <a:srgbClr val="737578"/>
              </a:buClr>
              <a:buSzPct val="100000"/>
              <a:buFont typeface="Arial" pitchFamily="34" charset="0"/>
              <a:buBlip>
                <a:blip r:embed="rId3"/>
              </a:buBlip>
              <a:defRPr lang="de-DE" sz="3200" kern="0" dirty="0" smtClean="0">
                <a:solidFill>
                  <a:srgbClr val="ABACAE"/>
                </a:solidFill>
                <a:latin typeface="Aptos" panose="020B0004020202020204" pitchFamily="34" charset="0"/>
                <a:ea typeface="Jost" pitchFamily="2" charset="0"/>
                <a:cs typeface="+mn-cs"/>
              </a:defRPr>
            </a:lvl3pPr>
            <a:lvl4pPr marL="622300" indent="-622300" algn="l" defTabSz="457200" rtl="0" eaLnBrk="1" fontAlgn="base" latinLnBrk="0" hangingPunct="1">
              <a:lnSpc>
                <a:spcPct val="100000"/>
              </a:lnSpc>
              <a:spcBef>
                <a:spcPct val="0"/>
              </a:spcBef>
              <a:spcAft>
                <a:spcPts val="1800"/>
              </a:spcAft>
              <a:buClr>
                <a:srgbClr val="737578"/>
              </a:buClr>
              <a:buSzPct val="100000"/>
              <a:buFont typeface="Arial" pitchFamily="34" charset="0"/>
              <a:buBlip>
                <a:blip r:embed="rId3"/>
              </a:buBlip>
              <a:defRPr lang="de-DE" sz="3200" kern="0" dirty="0" smtClean="0">
                <a:solidFill>
                  <a:srgbClr val="ABACAE"/>
                </a:solidFill>
                <a:latin typeface="Aptos" panose="020B0004020202020204" pitchFamily="34" charset="0"/>
                <a:ea typeface="Jost" pitchFamily="2" charset="0"/>
                <a:cs typeface="+mn-cs"/>
              </a:defRPr>
            </a:lvl4pPr>
            <a:lvl5pPr marL="542925" indent="-542925" algn="l" defTabSz="457200" rtl="0" eaLnBrk="1" fontAlgn="base" latinLnBrk="0" hangingPunct="1">
              <a:lnSpc>
                <a:spcPct val="150000"/>
              </a:lnSpc>
              <a:spcBef>
                <a:spcPct val="0"/>
              </a:spcBef>
              <a:spcAft>
                <a:spcPts val="600"/>
              </a:spcAft>
              <a:buClr>
                <a:srgbClr val="737578"/>
              </a:buClr>
              <a:buSzPct val="100000"/>
              <a:buFont typeface="Arial" pitchFamily="34" charset="0"/>
              <a:buBlip>
                <a:blip r:embed="rId2"/>
              </a:buBlip>
              <a:defRPr lang="de-AT" sz="2800" kern="0" dirty="0">
                <a:solidFill>
                  <a:schemeClr val="bg2"/>
                </a:solidFill>
                <a:latin typeface="Aptos" panose="020B0004020202020204" pitchFamily="34" charset="0"/>
                <a:ea typeface="Jost" pitchFamily="2" charset="0"/>
                <a:cs typeface="+mn-cs"/>
              </a:defRPr>
            </a:lvl5pPr>
          </a:lstStyle>
          <a:p>
            <a:pPr lvl="0"/>
            <a:r>
              <a:rPr lang="de-DE"/>
              <a:t>Mastertextformat bearbeiten</a:t>
            </a:r>
          </a:p>
          <a:p>
            <a:pPr lvl="1"/>
            <a:r>
              <a:rPr lang="de-DE"/>
              <a:t>Zweite Ebene</a:t>
            </a:r>
          </a:p>
          <a:p>
            <a:pPr lvl="2"/>
            <a:r>
              <a:rPr lang="de-DE"/>
              <a:t>Dritte Ebene</a:t>
            </a:r>
          </a:p>
          <a:p>
            <a:pPr lvl="3"/>
            <a:r>
              <a:rPr lang="de-DE"/>
              <a:t>Vierte Ebene</a:t>
            </a:r>
          </a:p>
        </p:txBody>
      </p:sp>
      <p:sp>
        <p:nvSpPr>
          <p:cNvPr id="21" name="Rechteck 20">
            <a:extLst>
              <a:ext uri="{FF2B5EF4-FFF2-40B4-BE49-F238E27FC236}">
                <a16:creationId xmlns:a16="http://schemas.microsoft.com/office/drawing/2014/main" id="{872DDD64-6CF2-9EAA-AAEC-FC6F0447C110}"/>
              </a:ext>
            </a:extLst>
          </p:cNvPr>
          <p:cNvSpPr/>
          <p:nvPr userDrawn="1"/>
        </p:nvSpPr>
        <p:spPr>
          <a:xfrm>
            <a:off x="540000" y="272141"/>
            <a:ext cx="180000" cy="599185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896227609"/>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Zwischenfolie">
    <p:bg>
      <p:bgPr>
        <a:solidFill>
          <a:schemeClr val="bg1"/>
        </a:solidFill>
        <a:effectLst/>
      </p:bgPr>
    </p:bg>
    <p:spTree>
      <p:nvGrpSpPr>
        <p:cNvPr id="1" name=""/>
        <p:cNvGrpSpPr/>
        <p:nvPr/>
      </p:nvGrpSpPr>
      <p:grpSpPr>
        <a:xfrm>
          <a:off x="0" y="0"/>
          <a:ext cx="0" cy="0"/>
          <a:chOff x="0" y="0"/>
          <a:chExt cx="0" cy="0"/>
        </a:xfrm>
      </p:grpSpPr>
      <p:sp>
        <p:nvSpPr>
          <p:cNvPr id="3" name="Titel 12">
            <a:extLst>
              <a:ext uri="{FF2B5EF4-FFF2-40B4-BE49-F238E27FC236}">
                <a16:creationId xmlns:a16="http://schemas.microsoft.com/office/drawing/2014/main" id="{6D2757A1-8892-4152-00FF-CB9F2DA88D18}"/>
              </a:ext>
            </a:extLst>
          </p:cNvPr>
          <p:cNvSpPr>
            <a:spLocks noGrp="1"/>
          </p:cNvSpPr>
          <p:nvPr>
            <p:ph type="title"/>
          </p:nvPr>
        </p:nvSpPr>
        <p:spPr>
          <a:xfrm>
            <a:off x="1728000" y="2631945"/>
            <a:ext cx="9791999" cy="1512000"/>
          </a:xfrm>
          <a:prstGeom prst="rect">
            <a:avLst/>
          </a:prstGeom>
        </p:spPr>
        <p:txBody>
          <a:bodyPr lIns="36000" tIns="0" rIns="36000" bIns="144000" anchor="b" anchorCtr="0"/>
          <a:lstStyle>
            <a:lvl1pPr>
              <a:lnSpc>
                <a:spcPct val="100000"/>
              </a:lnSpc>
              <a:defRPr lang="de-AT" sz="3600" b="1" spc="30" baseline="0">
                <a:solidFill>
                  <a:schemeClr val="bg2"/>
                </a:solidFill>
                <a:latin typeface="+mj-lt"/>
              </a:defRPr>
            </a:lvl1pPr>
          </a:lstStyle>
          <a:p>
            <a:pPr lvl="0"/>
            <a:r>
              <a:rPr lang="de-DE"/>
              <a:t>Mastertitelformat bearbeiten</a:t>
            </a:r>
            <a:endParaRPr lang="de-AT" dirty="0"/>
          </a:p>
        </p:txBody>
      </p:sp>
      <p:cxnSp>
        <p:nvCxnSpPr>
          <p:cNvPr id="5" name="Gerader Verbinder 4">
            <a:extLst>
              <a:ext uri="{FF2B5EF4-FFF2-40B4-BE49-F238E27FC236}">
                <a16:creationId xmlns:a16="http://schemas.microsoft.com/office/drawing/2014/main" id="{22BC562F-6793-92FA-FBAB-786518818EFA}"/>
              </a:ext>
            </a:extLst>
          </p:cNvPr>
          <p:cNvCxnSpPr>
            <a:cxnSpLocks/>
          </p:cNvCxnSpPr>
          <p:nvPr userDrawn="1"/>
        </p:nvCxnSpPr>
        <p:spPr bwMode="auto">
          <a:xfrm>
            <a:off x="1727999" y="4143945"/>
            <a:ext cx="9792000" cy="0"/>
          </a:xfrm>
          <a:prstGeom prst="line">
            <a:avLst/>
          </a:prstGeom>
          <a:noFill/>
          <a:ln w="38100" cap="flat" cmpd="sng" algn="ctr">
            <a:solidFill>
              <a:schemeClr val="bg2"/>
            </a:solidFill>
            <a:prstDash val="solid"/>
            <a:bevel/>
            <a:headEnd type="none" w="med" len="med"/>
            <a:tailEnd type="none" w="med" len="med"/>
          </a:ln>
          <a:effectLst/>
        </p:spPr>
      </p:cxnSp>
      <p:sp>
        <p:nvSpPr>
          <p:cNvPr id="10" name="Rechteck 9">
            <a:extLst>
              <a:ext uri="{FF2B5EF4-FFF2-40B4-BE49-F238E27FC236}">
                <a16:creationId xmlns:a16="http://schemas.microsoft.com/office/drawing/2014/main" id="{16A4205D-8BAD-C93D-7854-70C186793214}"/>
              </a:ext>
            </a:extLst>
          </p:cNvPr>
          <p:cNvSpPr/>
          <p:nvPr userDrawn="1"/>
        </p:nvSpPr>
        <p:spPr>
          <a:xfrm>
            <a:off x="540000" y="272141"/>
            <a:ext cx="180000" cy="599185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787242193"/>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zeiliger Titel">
    <p:spTree>
      <p:nvGrpSpPr>
        <p:cNvPr id="1" name=""/>
        <p:cNvGrpSpPr/>
        <p:nvPr/>
      </p:nvGrpSpPr>
      <p:grpSpPr>
        <a:xfrm>
          <a:off x="0" y="0"/>
          <a:ext cx="0" cy="0"/>
          <a:chOff x="0" y="0"/>
          <a:chExt cx="0" cy="0"/>
        </a:xfrm>
      </p:grpSpPr>
      <p:sp>
        <p:nvSpPr>
          <p:cNvPr id="4" name="Titel 8">
            <a:extLst>
              <a:ext uri="{FF2B5EF4-FFF2-40B4-BE49-F238E27FC236}">
                <a16:creationId xmlns:a16="http://schemas.microsoft.com/office/drawing/2014/main" id="{FD85ECF8-55A0-DFCF-F162-1350CA212AD4}"/>
              </a:ext>
            </a:extLst>
          </p:cNvPr>
          <p:cNvSpPr>
            <a:spLocks noGrp="1"/>
          </p:cNvSpPr>
          <p:nvPr>
            <p:ph type="title"/>
          </p:nvPr>
        </p:nvSpPr>
        <p:spPr>
          <a:xfrm>
            <a:off x="180000" y="180000"/>
            <a:ext cx="11340000" cy="756000"/>
          </a:xfrm>
          <a:prstGeom prst="rect">
            <a:avLst/>
          </a:prstGeom>
          <a:noFill/>
        </p:spPr>
        <p:txBody>
          <a:bodyPr lIns="360000" tIns="111600" rIns="360000" bIns="0" anchor="ctr" anchorCtr="0"/>
          <a:lstStyle>
            <a:lvl1pPr>
              <a:lnSpc>
                <a:spcPct val="100000"/>
              </a:lnSpc>
              <a:defRPr sz="3400" b="1" spc="30" baseline="0">
                <a:solidFill>
                  <a:schemeClr val="bg2"/>
                </a:solidFill>
                <a:latin typeface="+mj-lt"/>
              </a:defRPr>
            </a:lvl1pPr>
          </a:lstStyle>
          <a:p>
            <a:r>
              <a:rPr lang="de-DE"/>
              <a:t>Mastertitelformat bearbeiten</a:t>
            </a:r>
            <a:endParaRPr lang="de-AT" dirty="0"/>
          </a:p>
        </p:txBody>
      </p:sp>
      <p:sp>
        <p:nvSpPr>
          <p:cNvPr id="16" name="Rechteck 15">
            <a:extLst>
              <a:ext uri="{FF2B5EF4-FFF2-40B4-BE49-F238E27FC236}">
                <a16:creationId xmlns:a16="http://schemas.microsoft.com/office/drawing/2014/main" id="{2DBF15F1-68C5-3983-C1D0-99B88D2B627C}"/>
              </a:ext>
            </a:extLst>
          </p:cNvPr>
          <p:cNvSpPr/>
          <p:nvPr userDrawn="1"/>
        </p:nvSpPr>
        <p:spPr>
          <a:xfrm>
            <a:off x="0" y="0"/>
            <a:ext cx="11520000" cy="18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platzhalter 6">
            <a:extLst>
              <a:ext uri="{FF2B5EF4-FFF2-40B4-BE49-F238E27FC236}">
                <a16:creationId xmlns:a16="http://schemas.microsoft.com/office/drawing/2014/main" id="{B2F39B3E-DDA6-B432-9F5B-F99A58BF652C}"/>
              </a:ext>
            </a:extLst>
          </p:cNvPr>
          <p:cNvSpPr>
            <a:spLocks noGrp="1"/>
          </p:cNvSpPr>
          <p:nvPr>
            <p:ph type="body" sz="quarter" idx="10"/>
          </p:nvPr>
        </p:nvSpPr>
        <p:spPr>
          <a:xfrm>
            <a:off x="900000" y="1296000"/>
            <a:ext cx="10620000" cy="4860000"/>
          </a:xfrm>
          <a:prstGeom prst="rect">
            <a:avLst/>
          </a:prstGeom>
        </p:spPr>
        <p:txBody>
          <a:bodyPr lIns="0" tIns="0" rIns="0" bIns="0"/>
          <a:lstStyle>
            <a:lvl1pPr marL="0" indent="0">
              <a:lnSpc>
                <a:spcPct val="114000"/>
              </a:lnSpc>
              <a:spcBef>
                <a:spcPts val="0"/>
              </a:spcBef>
              <a:spcAft>
                <a:spcPts val="1200"/>
              </a:spcAft>
              <a:buNone/>
              <a:defRPr sz="2200">
                <a:solidFill>
                  <a:schemeClr val="tx1"/>
                </a:solidFill>
              </a:defRPr>
            </a:lvl1pPr>
            <a:lvl2pPr marL="628650" indent="-266700">
              <a:lnSpc>
                <a:spcPct val="114000"/>
              </a:lnSpc>
              <a:spcBef>
                <a:spcPts val="0"/>
              </a:spcBef>
              <a:spcAft>
                <a:spcPts val="1200"/>
              </a:spcAft>
              <a:buClr>
                <a:schemeClr val="tx1"/>
              </a:buClr>
              <a:buFont typeface="Arial" panose="020B0604020202020204" pitchFamily="34" charset="0"/>
              <a:buChar char="•"/>
              <a:defRPr sz="2200">
                <a:solidFill>
                  <a:schemeClr val="tx1"/>
                </a:solidFill>
              </a:defRPr>
            </a:lvl2pPr>
            <a:lvl3pPr marL="628650" indent="-266700">
              <a:lnSpc>
                <a:spcPct val="114000"/>
              </a:lnSpc>
              <a:spcBef>
                <a:spcPts val="0"/>
              </a:spcBef>
              <a:spcAft>
                <a:spcPts val="1200"/>
              </a:spcAft>
              <a:buClr>
                <a:schemeClr val="tx1"/>
              </a:buClr>
              <a:buFont typeface="Symbol" panose="05050102010706020507" pitchFamily="18" charset="2"/>
              <a:buChar char="-"/>
              <a:defRPr sz="2200">
                <a:solidFill>
                  <a:schemeClr val="tx1"/>
                </a:solidFill>
              </a:defRPr>
            </a:lvl3pPr>
            <a:lvl4pPr marL="1600200" indent="-228600">
              <a:lnSpc>
                <a:spcPct val="114000"/>
              </a:lnSpc>
              <a:spcBef>
                <a:spcPts val="0"/>
              </a:spcBef>
              <a:spcAft>
                <a:spcPts val="1200"/>
              </a:spcAft>
              <a:buFont typeface="Symbol" panose="05050102010706020507" pitchFamily="18" charset="2"/>
              <a:buChar char="-"/>
              <a:defRPr sz="2200">
                <a:solidFill>
                  <a:schemeClr val="tx1"/>
                </a:solidFill>
              </a:defRPr>
            </a:lvl4pPr>
            <a:lvl5pPr marL="2057400" indent="-228600">
              <a:lnSpc>
                <a:spcPct val="114000"/>
              </a:lnSpc>
              <a:spcBef>
                <a:spcPts val="0"/>
              </a:spcBef>
              <a:spcAft>
                <a:spcPts val="1200"/>
              </a:spcAft>
              <a:buFont typeface="Symbol" panose="05050102010706020507" pitchFamily="18" charset="2"/>
              <a:buChar char="-"/>
              <a:defRPr sz="2200">
                <a:solidFill>
                  <a:schemeClr val="tx1"/>
                </a:solidFill>
              </a:defRPr>
            </a:lvl5pPr>
          </a:lstStyle>
          <a:p>
            <a:pPr lvl="0"/>
            <a:r>
              <a:rPr lang="de-DE"/>
              <a:t>Mastertextformat bearbeiten</a:t>
            </a:r>
          </a:p>
          <a:p>
            <a:pPr lvl="1"/>
            <a:r>
              <a:rPr lang="de-DE"/>
              <a:t>Zweite Ebene</a:t>
            </a:r>
          </a:p>
          <a:p>
            <a:pPr lvl="2"/>
            <a:r>
              <a:rPr lang="de-DE"/>
              <a:t>Dritte Ebene</a:t>
            </a:r>
          </a:p>
        </p:txBody>
      </p:sp>
      <p:sp>
        <p:nvSpPr>
          <p:cNvPr id="5" name="Rechteck 4">
            <a:extLst>
              <a:ext uri="{FF2B5EF4-FFF2-40B4-BE49-F238E27FC236}">
                <a16:creationId xmlns:a16="http://schemas.microsoft.com/office/drawing/2014/main" id="{A110B523-4ADD-81EE-A8A8-38305A7BF5CA}"/>
              </a:ext>
            </a:extLst>
          </p:cNvPr>
          <p:cNvSpPr/>
          <p:nvPr userDrawn="1"/>
        </p:nvSpPr>
        <p:spPr>
          <a:xfrm>
            <a:off x="0" y="180000"/>
            <a:ext cx="180000" cy="7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a:extLst>
              <a:ext uri="{FF2B5EF4-FFF2-40B4-BE49-F238E27FC236}">
                <a16:creationId xmlns:a16="http://schemas.microsoft.com/office/drawing/2014/main" id="{987B05BF-4F00-E5F6-6F09-D9C556E4B479}"/>
              </a:ext>
            </a:extLst>
          </p:cNvPr>
          <p:cNvSpPr/>
          <p:nvPr userDrawn="1"/>
        </p:nvSpPr>
        <p:spPr>
          <a:xfrm>
            <a:off x="11520000" y="0"/>
            <a:ext cx="337490" cy="180000"/>
          </a:xfrm>
          <a:prstGeom prst="rect">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a:extLst>
              <a:ext uri="{FF2B5EF4-FFF2-40B4-BE49-F238E27FC236}">
                <a16:creationId xmlns:a16="http://schemas.microsoft.com/office/drawing/2014/main" id="{C069576D-B8BC-88D1-4AFC-4F3EEAD537D0}"/>
              </a:ext>
            </a:extLst>
          </p:cNvPr>
          <p:cNvSpPr/>
          <p:nvPr userDrawn="1"/>
        </p:nvSpPr>
        <p:spPr>
          <a:xfrm>
            <a:off x="11854510" y="0"/>
            <a:ext cx="337490" cy="180000"/>
          </a:xfrm>
          <a:prstGeom prst="rect">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Rechteck 11">
            <a:extLst>
              <a:ext uri="{FF2B5EF4-FFF2-40B4-BE49-F238E27FC236}">
                <a16:creationId xmlns:a16="http://schemas.microsoft.com/office/drawing/2014/main" id="{3C77E807-F41E-15B3-7A25-76EA25E7D3B5}"/>
              </a:ext>
            </a:extLst>
          </p:cNvPr>
          <p:cNvSpPr/>
          <p:nvPr userDrawn="1"/>
        </p:nvSpPr>
        <p:spPr>
          <a:xfrm>
            <a:off x="0" y="756000"/>
            <a:ext cx="180000" cy="180000"/>
          </a:xfrm>
          <a:prstGeom prst="rect">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Rechteck 12">
            <a:extLst>
              <a:ext uri="{FF2B5EF4-FFF2-40B4-BE49-F238E27FC236}">
                <a16:creationId xmlns:a16="http://schemas.microsoft.com/office/drawing/2014/main" id="{E7BC4CB2-1E02-4A3E-EF48-7C7FB190DA50}"/>
              </a:ext>
            </a:extLst>
          </p:cNvPr>
          <p:cNvSpPr/>
          <p:nvPr userDrawn="1"/>
        </p:nvSpPr>
        <p:spPr>
          <a:xfrm>
            <a:off x="0" y="936000"/>
            <a:ext cx="180000" cy="180000"/>
          </a:xfrm>
          <a:prstGeom prst="rect">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047456415"/>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zeiliger Titel">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2919D97F-6019-E4A7-03FA-AD2AD0A533B9}"/>
              </a:ext>
            </a:extLst>
          </p:cNvPr>
          <p:cNvSpPr>
            <a:spLocks noGrp="1"/>
          </p:cNvSpPr>
          <p:nvPr>
            <p:ph type="body" sz="quarter" idx="10"/>
          </p:nvPr>
        </p:nvSpPr>
        <p:spPr>
          <a:xfrm>
            <a:off x="900000" y="1800000"/>
            <a:ext cx="10620000" cy="4356000"/>
          </a:xfrm>
          <a:prstGeom prst="rect">
            <a:avLst/>
          </a:prstGeom>
        </p:spPr>
        <p:txBody>
          <a:bodyPr lIns="0" tIns="0" rIns="0" bIns="0"/>
          <a:lstStyle>
            <a:lvl1pPr marL="0" indent="0">
              <a:lnSpc>
                <a:spcPct val="114000"/>
              </a:lnSpc>
              <a:spcBef>
                <a:spcPts val="0"/>
              </a:spcBef>
              <a:spcAft>
                <a:spcPts val="1200"/>
              </a:spcAft>
              <a:buNone/>
              <a:defRPr sz="2200">
                <a:solidFill>
                  <a:schemeClr val="tx1"/>
                </a:solidFill>
              </a:defRPr>
            </a:lvl1pPr>
            <a:lvl2pPr marL="628650" indent="-266700">
              <a:lnSpc>
                <a:spcPct val="114000"/>
              </a:lnSpc>
              <a:spcBef>
                <a:spcPts val="0"/>
              </a:spcBef>
              <a:spcAft>
                <a:spcPts val="1200"/>
              </a:spcAft>
              <a:buFont typeface="Arial" panose="020B0604020202020204" pitchFamily="34" charset="0"/>
              <a:buChar char="•"/>
              <a:defRPr sz="2200">
                <a:solidFill>
                  <a:schemeClr val="tx1"/>
                </a:solidFill>
              </a:defRPr>
            </a:lvl2pPr>
            <a:lvl3pPr marL="628650" indent="-266700">
              <a:lnSpc>
                <a:spcPct val="114000"/>
              </a:lnSpc>
              <a:spcBef>
                <a:spcPts val="0"/>
              </a:spcBef>
              <a:spcAft>
                <a:spcPts val="1200"/>
              </a:spcAft>
              <a:buFont typeface="Symbol" panose="05050102010706020507" pitchFamily="18" charset="2"/>
              <a:buChar char="-"/>
              <a:defRPr sz="2200">
                <a:solidFill>
                  <a:schemeClr val="tx1"/>
                </a:solidFill>
              </a:defRPr>
            </a:lvl3pPr>
            <a:lvl4pPr marL="1600200" indent="-228600">
              <a:lnSpc>
                <a:spcPct val="114000"/>
              </a:lnSpc>
              <a:spcBef>
                <a:spcPts val="0"/>
              </a:spcBef>
              <a:spcAft>
                <a:spcPts val="1200"/>
              </a:spcAft>
              <a:buFont typeface="Symbol" panose="05050102010706020507" pitchFamily="18" charset="2"/>
              <a:buChar char="-"/>
              <a:defRPr sz="2200">
                <a:solidFill>
                  <a:schemeClr val="tx1"/>
                </a:solidFill>
              </a:defRPr>
            </a:lvl4pPr>
            <a:lvl5pPr marL="2057400" indent="-228600">
              <a:lnSpc>
                <a:spcPct val="114000"/>
              </a:lnSpc>
              <a:spcBef>
                <a:spcPts val="0"/>
              </a:spcBef>
              <a:spcAft>
                <a:spcPts val="1200"/>
              </a:spcAft>
              <a:buFont typeface="Symbol" panose="05050102010706020507" pitchFamily="18" charset="2"/>
              <a:buChar char="-"/>
              <a:defRPr sz="2200">
                <a:solidFill>
                  <a:schemeClr val="tx1"/>
                </a:solidFill>
              </a:defRPr>
            </a:lvl5pPr>
          </a:lstStyle>
          <a:p>
            <a:pPr lvl="0"/>
            <a:r>
              <a:rPr lang="de-DE"/>
              <a:t>Mastertextformat bearbeiten</a:t>
            </a:r>
          </a:p>
          <a:p>
            <a:pPr lvl="1"/>
            <a:r>
              <a:rPr lang="de-DE"/>
              <a:t>Zweite Ebene</a:t>
            </a:r>
          </a:p>
          <a:p>
            <a:pPr lvl="2"/>
            <a:r>
              <a:rPr lang="de-DE"/>
              <a:t>Dritte Ebene</a:t>
            </a:r>
          </a:p>
        </p:txBody>
      </p:sp>
      <p:sp>
        <p:nvSpPr>
          <p:cNvPr id="4" name="Titel 8">
            <a:extLst>
              <a:ext uri="{FF2B5EF4-FFF2-40B4-BE49-F238E27FC236}">
                <a16:creationId xmlns:a16="http://schemas.microsoft.com/office/drawing/2014/main" id="{FD85ECF8-55A0-DFCF-F162-1350CA212AD4}"/>
              </a:ext>
            </a:extLst>
          </p:cNvPr>
          <p:cNvSpPr>
            <a:spLocks noGrp="1"/>
          </p:cNvSpPr>
          <p:nvPr>
            <p:ph type="title" hasCustomPrompt="1"/>
          </p:nvPr>
        </p:nvSpPr>
        <p:spPr>
          <a:xfrm>
            <a:off x="179998" y="179998"/>
            <a:ext cx="11340000" cy="1278000"/>
          </a:xfrm>
          <a:prstGeom prst="rect">
            <a:avLst/>
          </a:prstGeom>
        </p:spPr>
        <p:txBody>
          <a:bodyPr lIns="360000" tIns="176400" rIns="360000" bIns="0" anchor="t" anchorCtr="0"/>
          <a:lstStyle>
            <a:lvl1pPr>
              <a:lnSpc>
                <a:spcPct val="100000"/>
              </a:lnSpc>
              <a:spcAft>
                <a:spcPts val="0"/>
              </a:spcAft>
              <a:defRPr sz="3400" b="1" spc="30" baseline="0">
                <a:solidFill>
                  <a:schemeClr val="bg2"/>
                </a:solidFill>
                <a:latin typeface="+mj-lt"/>
              </a:defRPr>
            </a:lvl1pPr>
          </a:lstStyle>
          <a:p>
            <a:r>
              <a:rPr lang="de-DE" dirty="0"/>
              <a:t>Mastertitelformat bearbeiten</a:t>
            </a:r>
            <a:br>
              <a:rPr lang="de-DE" dirty="0"/>
            </a:br>
            <a:r>
              <a:rPr lang="de-DE" dirty="0"/>
              <a:t>Mastertitelformat bearbeiten</a:t>
            </a:r>
            <a:endParaRPr lang="de-AT" dirty="0"/>
          </a:p>
        </p:txBody>
      </p:sp>
      <p:sp>
        <p:nvSpPr>
          <p:cNvPr id="11" name="Rechteck 10">
            <a:extLst>
              <a:ext uri="{FF2B5EF4-FFF2-40B4-BE49-F238E27FC236}">
                <a16:creationId xmlns:a16="http://schemas.microsoft.com/office/drawing/2014/main" id="{0294BCD7-A77F-D694-EF7E-15EB3F0D92F9}"/>
              </a:ext>
            </a:extLst>
          </p:cNvPr>
          <p:cNvSpPr/>
          <p:nvPr userDrawn="1"/>
        </p:nvSpPr>
        <p:spPr>
          <a:xfrm>
            <a:off x="0" y="179999"/>
            <a:ext cx="180000" cy="109800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Rechteck 1">
            <a:extLst>
              <a:ext uri="{FF2B5EF4-FFF2-40B4-BE49-F238E27FC236}">
                <a16:creationId xmlns:a16="http://schemas.microsoft.com/office/drawing/2014/main" id="{7FF6E2F0-6EED-0CCC-1887-C21E9C3E0E16}"/>
              </a:ext>
            </a:extLst>
          </p:cNvPr>
          <p:cNvSpPr/>
          <p:nvPr userDrawn="1"/>
        </p:nvSpPr>
        <p:spPr>
          <a:xfrm>
            <a:off x="0" y="1278000"/>
            <a:ext cx="180000" cy="180000"/>
          </a:xfrm>
          <a:prstGeom prst="rect">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Rechteck 2">
            <a:extLst>
              <a:ext uri="{FF2B5EF4-FFF2-40B4-BE49-F238E27FC236}">
                <a16:creationId xmlns:a16="http://schemas.microsoft.com/office/drawing/2014/main" id="{5E286685-EAF4-60F2-0B8C-235AEE65BF06}"/>
              </a:ext>
            </a:extLst>
          </p:cNvPr>
          <p:cNvSpPr/>
          <p:nvPr userDrawn="1"/>
        </p:nvSpPr>
        <p:spPr>
          <a:xfrm>
            <a:off x="0" y="1458000"/>
            <a:ext cx="180000" cy="180000"/>
          </a:xfrm>
          <a:prstGeom prst="rect">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a:extLst>
              <a:ext uri="{FF2B5EF4-FFF2-40B4-BE49-F238E27FC236}">
                <a16:creationId xmlns:a16="http://schemas.microsoft.com/office/drawing/2014/main" id="{504D0C62-C66C-4AC2-67C5-83B9C75B467C}"/>
              </a:ext>
            </a:extLst>
          </p:cNvPr>
          <p:cNvSpPr/>
          <p:nvPr userDrawn="1"/>
        </p:nvSpPr>
        <p:spPr>
          <a:xfrm>
            <a:off x="0" y="0"/>
            <a:ext cx="11520000" cy="180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Rechteck 11">
            <a:extLst>
              <a:ext uri="{FF2B5EF4-FFF2-40B4-BE49-F238E27FC236}">
                <a16:creationId xmlns:a16="http://schemas.microsoft.com/office/drawing/2014/main" id="{85E414B8-9AF2-B5B1-3E71-95143642C950}"/>
              </a:ext>
            </a:extLst>
          </p:cNvPr>
          <p:cNvSpPr/>
          <p:nvPr userDrawn="1"/>
        </p:nvSpPr>
        <p:spPr>
          <a:xfrm>
            <a:off x="11520000" y="0"/>
            <a:ext cx="337490" cy="180000"/>
          </a:xfrm>
          <a:prstGeom prst="rect">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Rechteck 12">
            <a:extLst>
              <a:ext uri="{FF2B5EF4-FFF2-40B4-BE49-F238E27FC236}">
                <a16:creationId xmlns:a16="http://schemas.microsoft.com/office/drawing/2014/main" id="{6B47B45C-E106-1148-9874-F13B652D4ABA}"/>
              </a:ext>
            </a:extLst>
          </p:cNvPr>
          <p:cNvSpPr/>
          <p:nvPr userDrawn="1"/>
        </p:nvSpPr>
        <p:spPr>
          <a:xfrm>
            <a:off x="11854510" y="0"/>
            <a:ext cx="337490" cy="180000"/>
          </a:xfrm>
          <a:prstGeom prst="rect">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651010932"/>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22" name="Text Box 14">
            <a:extLst>
              <a:ext uri="{FF2B5EF4-FFF2-40B4-BE49-F238E27FC236}">
                <a16:creationId xmlns:a16="http://schemas.microsoft.com/office/drawing/2014/main" id="{ABBE0A58-577C-0849-A230-AC982464FE21}"/>
              </a:ext>
            </a:extLst>
          </p:cNvPr>
          <p:cNvSpPr txBox="1">
            <a:spLocks noChangeArrowheads="1"/>
          </p:cNvSpPr>
          <p:nvPr userDrawn="1"/>
        </p:nvSpPr>
        <p:spPr bwMode="auto">
          <a:xfrm>
            <a:off x="62" y="-2138"/>
            <a:ext cx="12191876" cy="6860138"/>
          </a:xfrm>
          <a:prstGeom prst="rect">
            <a:avLst/>
          </a:prstGeom>
          <a:solidFill>
            <a:schemeClr val="bg1"/>
          </a:solidFill>
          <a:ln w="9525" algn="ctr">
            <a:noFill/>
            <a:miter lim="800000"/>
            <a:headEnd/>
            <a:tailEnd/>
          </a:ln>
          <a:effectLst/>
        </p:spPr>
        <p:txBody>
          <a:bodyPr wrap="square" lIns="360000" tIns="144000" rIns="0" bIns="0" anchor="ctr" anchorCtr="0">
            <a:noAutofit/>
          </a:bodyPr>
          <a:lstStyle/>
          <a:p>
            <a:pPr algn="l">
              <a:lnSpc>
                <a:spcPct val="100000"/>
              </a:lnSpc>
              <a:tabLst>
                <a:tab pos="10858500" algn="r"/>
              </a:tabLst>
            </a:pPr>
            <a:endParaRPr lang="de-DE" sz="1400" b="1" spc="50" baseline="0" dirty="0">
              <a:solidFill>
                <a:schemeClr val="bg2"/>
              </a:solidFill>
              <a:latin typeface="+mj-lt"/>
              <a:ea typeface="Jost SemiBold" pitchFamily="2" charset="0"/>
            </a:endParaRPr>
          </a:p>
        </p:txBody>
      </p:sp>
      <p:sp>
        <p:nvSpPr>
          <p:cNvPr id="4" name="Titel 8">
            <a:extLst>
              <a:ext uri="{FF2B5EF4-FFF2-40B4-BE49-F238E27FC236}">
                <a16:creationId xmlns:a16="http://schemas.microsoft.com/office/drawing/2014/main" id="{FD85ECF8-55A0-DFCF-F162-1350CA212AD4}"/>
              </a:ext>
            </a:extLst>
          </p:cNvPr>
          <p:cNvSpPr>
            <a:spLocks noGrp="1"/>
          </p:cNvSpPr>
          <p:nvPr>
            <p:ph type="title"/>
          </p:nvPr>
        </p:nvSpPr>
        <p:spPr>
          <a:xfrm>
            <a:off x="62" y="0"/>
            <a:ext cx="12191938" cy="864000"/>
          </a:xfrm>
          <a:prstGeom prst="rect">
            <a:avLst/>
          </a:prstGeom>
          <a:solidFill>
            <a:schemeClr val="bg1"/>
          </a:solidFill>
          <a:ln w="25400">
            <a:noFill/>
          </a:ln>
        </p:spPr>
        <p:txBody>
          <a:bodyPr lIns="360000" tIns="108000" rIns="360000" bIns="0" anchor="ctr" anchorCtr="0"/>
          <a:lstStyle>
            <a:lvl1pPr algn="l">
              <a:lnSpc>
                <a:spcPct val="100000"/>
              </a:lnSpc>
              <a:defRPr sz="2200" b="1" spc="30" baseline="0">
                <a:solidFill>
                  <a:schemeClr val="bg2"/>
                </a:solidFill>
                <a:latin typeface="+mj-lt"/>
              </a:defRPr>
            </a:lvl1pPr>
          </a:lstStyle>
          <a:p>
            <a:r>
              <a:rPr lang="de-DE"/>
              <a:t>Mastertitelformat bearbeiten</a:t>
            </a:r>
            <a:endParaRPr lang="de-AT" dirty="0"/>
          </a:p>
        </p:txBody>
      </p:sp>
      <p:sp>
        <p:nvSpPr>
          <p:cNvPr id="23" name="Text Box 14">
            <a:extLst>
              <a:ext uri="{FF2B5EF4-FFF2-40B4-BE49-F238E27FC236}">
                <a16:creationId xmlns:a16="http://schemas.microsoft.com/office/drawing/2014/main" id="{4295B61A-CFED-CBA4-7493-5722B45C0DB0}"/>
              </a:ext>
            </a:extLst>
          </p:cNvPr>
          <p:cNvSpPr txBox="1">
            <a:spLocks noChangeArrowheads="1"/>
          </p:cNvSpPr>
          <p:nvPr userDrawn="1"/>
        </p:nvSpPr>
        <p:spPr bwMode="auto">
          <a:xfrm>
            <a:off x="11563287" y="6571069"/>
            <a:ext cx="628777" cy="288000"/>
          </a:xfrm>
          <a:prstGeom prst="rect">
            <a:avLst/>
          </a:prstGeom>
          <a:noFill/>
          <a:ln w="9525" algn="ctr">
            <a:noFill/>
            <a:miter lim="800000"/>
            <a:headEnd/>
            <a:tailEnd/>
          </a:ln>
          <a:effectLst/>
        </p:spPr>
        <p:txBody>
          <a:bodyPr wrap="square" lIns="0" tIns="0" rIns="180000" bIns="0" anchor="t" anchorCtr="0">
            <a:noAutofit/>
          </a:bodyPr>
          <a:lstStyle/>
          <a:p>
            <a:pPr algn="r">
              <a:lnSpc>
                <a:spcPct val="100000"/>
              </a:lnSpc>
              <a:tabLst>
                <a:tab pos="10858500" algn="r"/>
              </a:tabLst>
            </a:pPr>
            <a:fld id="{5C8D4AA0-4326-4F3A-BB36-D6AC3E3BDDDD}" type="slidenum">
              <a:rPr lang="de-DE" sz="1600" b="1" spc="0" baseline="0" smtClean="0">
                <a:solidFill>
                  <a:schemeClr val="tx1"/>
                </a:solidFill>
                <a:latin typeface="+mj-lt"/>
                <a:ea typeface="Jost SemiBold" pitchFamily="2" charset="0"/>
              </a:rPr>
              <a:pPr algn="r">
                <a:lnSpc>
                  <a:spcPct val="100000"/>
                </a:lnSpc>
                <a:tabLst>
                  <a:tab pos="10858500" algn="r"/>
                </a:tabLst>
              </a:pPr>
              <a:t>‹#›</a:t>
            </a:fld>
            <a:endParaRPr lang="de-DE" sz="1600" b="1" spc="0" baseline="0" dirty="0">
              <a:solidFill>
                <a:schemeClr val="tx1"/>
              </a:solidFill>
              <a:latin typeface="+mj-lt"/>
              <a:ea typeface="Jost SemiBold" pitchFamily="2" charset="0"/>
            </a:endParaRPr>
          </a:p>
        </p:txBody>
      </p:sp>
    </p:spTree>
    <p:extLst>
      <p:ext uri="{BB962C8B-B14F-4D97-AF65-F5344CB8AC3E}">
        <p14:creationId xmlns:p14="http://schemas.microsoft.com/office/powerpoint/2010/main" val="527338779"/>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chlussfolie">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94F46CA8-7737-5774-E782-3253F9CEF2F9}"/>
              </a:ext>
            </a:extLst>
          </p:cNvPr>
          <p:cNvSpPr>
            <a:spLocks noGrp="1"/>
          </p:cNvSpPr>
          <p:nvPr>
            <p:ph type="title"/>
          </p:nvPr>
        </p:nvSpPr>
        <p:spPr>
          <a:xfrm>
            <a:off x="2257200" y="2611223"/>
            <a:ext cx="9262797" cy="816025"/>
          </a:xfrm>
          <a:prstGeom prst="rect">
            <a:avLst/>
          </a:prstGeom>
          <a:noFill/>
        </p:spPr>
        <p:txBody>
          <a:bodyPr lIns="0" tIns="0" rIns="0" bIns="0" anchor="ctr" anchorCtr="0"/>
          <a:lstStyle>
            <a:lvl1pPr algn="l">
              <a:defRPr sz="3400" b="1" spc="30" baseline="0">
                <a:solidFill>
                  <a:schemeClr val="bg2"/>
                </a:solidFill>
              </a:defRPr>
            </a:lvl1pPr>
          </a:lstStyle>
          <a:p>
            <a:r>
              <a:rPr lang="de-DE"/>
              <a:t>Mastertitelformat bearbeiten</a:t>
            </a:r>
            <a:endParaRPr lang="de-DE" dirty="0"/>
          </a:p>
        </p:txBody>
      </p:sp>
      <p:grpSp>
        <p:nvGrpSpPr>
          <p:cNvPr id="16" name="Gruppieren 15">
            <a:extLst>
              <a:ext uri="{FF2B5EF4-FFF2-40B4-BE49-F238E27FC236}">
                <a16:creationId xmlns:a16="http://schemas.microsoft.com/office/drawing/2014/main" id="{54D7CA06-741B-2D42-6704-AFEDB66DA36C}"/>
              </a:ext>
            </a:extLst>
          </p:cNvPr>
          <p:cNvGrpSpPr/>
          <p:nvPr userDrawn="1"/>
        </p:nvGrpSpPr>
        <p:grpSpPr>
          <a:xfrm>
            <a:off x="0" y="3427248"/>
            <a:ext cx="11520000" cy="3430752"/>
            <a:chOff x="0" y="3002399"/>
            <a:chExt cx="11520000" cy="3855601"/>
          </a:xfrm>
        </p:grpSpPr>
        <p:sp>
          <p:nvSpPr>
            <p:cNvPr id="17" name="Rechteck 16">
              <a:extLst>
                <a:ext uri="{FF2B5EF4-FFF2-40B4-BE49-F238E27FC236}">
                  <a16:creationId xmlns:a16="http://schemas.microsoft.com/office/drawing/2014/main" id="{9D5B1C75-2342-F1AE-703F-57C14929F449}"/>
                </a:ext>
              </a:extLst>
            </p:cNvPr>
            <p:cNvSpPr/>
            <p:nvPr userDrawn="1"/>
          </p:nvSpPr>
          <p:spPr>
            <a:xfrm>
              <a:off x="0" y="3003638"/>
              <a:ext cx="11520000" cy="38543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dirty="0"/>
            </a:p>
          </p:txBody>
        </p:sp>
        <p:sp>
          <p:nvSpPr>
            <p:cNvPr id="18" name="Parallelogramm 17">
              <a:extLst>
                <a:ext uri="{FF2B5EF4-FFF2-40B4-BE49-F238E27FC236}">
                  <a16:creationId xmlns:a16="http://schemas.microsoft.com/office/drawing/2014/main" id="{6960BBD5-E33F-CCB6-78C0-421FB6C4CD51}"/>
                </a:ext>
              </a:extLst>
            </p:cNvPr>
            <p:cNvSpPr/>
            <p:nvPr userDrawn="1"/>
          </p:nvSpPr>
          <p:spPr>
            <a:xfrm>
              <a:off x="0" y="3003638"/>
              <a:ext cx="1620000" cy="2417932"/>
            </a:xfrm>
            <a:prstGeom prst="parallelogram">
              <a:avLst>
                <a:gd name="adj" fmla="val 54732"/>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winkliges Dreieck 18">
              <a:extLst>
                <a:ext uri="{FF2B5EF4-FFF2-40B4-BE49-F238E27FC236}">
                  <a16:creationId xmlns:a16="http://schemas.microsoft.com/office/drawing/2014/main" id="{AC761D09-94EA-0295-AD76-4FDBD52AAECF}"/>
                </a:ext>
              </a:extLst>
            </p:cNvPr>
            <p:cNvSpPr/>
            <p:nvPr userDrawn="1"/>
          </p:nvSpPr>
          <p:spPr>
            <a:xfrm flipV="1">
              <a:off x="0" y="3002399"/>
              <a:ext cx="900000" cy="2419200"/>
            </a:xfrm>
            <a:prstGeom prst="rtTriangle">
              <a:avLst/>
            </a:prstGeom>
            <a:solidFill>
              <a:srgbClr val="AEB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Rechteck 19">
              <a:extLst>
                <a:ext uri="{FF2B5EF4-FFF2-40B4-BE49-F238E27FC236}">
                  <a16:creationId xmlns:a16="http://schemas.microsoft.com/office/drawing/2014/main" id="{4DE2F537-DAC3-E2C8-E2F8-770D528E0E1C}"/>
                </a:ext>
              </a:extLst>
            </p:cNvPr>
            <p:cNvSpPr/>
            <p:nvPr userDrawn="1"/>
          </p:nvSpPr>
          <p:spPr>
            <a:xfrm>
              <a:off x="0" y="5421570"/>
              <a:ext cx="207845" cy="1436430"/>
            </a:xfrm>
            <a:prstGeom prst="rect">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21" name="Rechtwinkliges Dreieck 20">
              <a:extLst>
                <a:ext uri="{FF2B5EF4-FFF2-40B4-BE49-F238E27FC236}">
                  <a16:creationId xmlns:a16="http://schemas.microsoft.com/office/drawing/2014/main" id="{7FB2B64D-C3E8-EB1E-E288-9B7ECB60A814}"/>
                </a:ext>
              </a:extLst>
            </p:cNvPr>
            <p:cNvSpPr>
              <a:spLocks noChangeAspect="1"/>
            </p:cNvSpPr>
            <p:nvPr userDrawn="1"/>
          </p:nvSpPr>
          <p:spPr>
            <a:xfrm flipV="1">
              <a:off x="207846" y="5421570"/>
              <a:ext cx="526239" cy="1436400"/>
            </a:xfrm>
            <a:prstGeom prst="rtTriangle">
              <a:avLst/>
            </a:prstGeom>
            <a:solidFill>
              <a:srgbClr val="637B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grpSp>
      <p:pic>
        <p:nvPicPr>
          <p:cNvPr id="5" name="Grafik 4">
            <a:extLst>
              <a:ext uri="{FF2B5EF4-FFF2-40B4-BE49-F238E27FC236}">
                <a16:creationId xmlns:a16="http://schemas.microsoft.com/office/drawing/2014/main" id="{18B2F41D-E8C5-A43F-B6AC-F2842F1A37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5996" y="369181"/>
            <a:ext cx="6624000" cy="593856"/>
          </a:xfrm>
          <a:prstGeom prst="rect">
            <a:avLst/>
          </a:prstGeom>
        </p:spPr>
      </p:pic>
    </p:spTree>
    <p:extLst>
      <p:ext uri="{BB962C8B-B14F-4D97-AF65-F5344CB8AC3E}">
        <p14:creationId xmlns:p14="http://schemas.microsoft.com/office/powerpoint/2010/main" val="2427981742"/>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66" name="Rechteck 65">
            <a:extLst>
              <a:ext uri="{FF2B5EF4-FFF2-40B4-BE49-F238E27FC236}">
                <a16:creationId xmlns:a16="http://schemas.microsoft.com/office/drawing/2014/main" id="{5FEB0A0F-0130-C82E-0F17-518152D13845}"/>
              </a:ext>
            </a:extLst>
          </p:cNvPr>
          <p:cNvSpPr/>
          <p:nvPr userDrawn="1"/>
        </p:nvSpPr>
        <p:spPr>
          <a:xfrm>
            <a:off x="-117169" y="3279385"/>
            <a:ext cx="6180449" cy="297518"/>
          </a:xfrm>
          <a:prstGeom prst="rect">
            <a:avLst/>
          </a:prstGeom>
          <a:solidFill>
            <a:srgbClr val="28DAD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e-DE" sz="1600" b="0" i="0" u="none" strike="noStrike" cap="none" spc="0" normalizeH="0" baseline="0" dirty="0">
              <a:ln>
                <a:noFill/>
              </a:ln>
              <a:solidFill>
                <a:srgbClr val="FFFFFF"/>
              </a:solidFill>
              <a:effectLst/>
              <a:uFillTx/>
              <a:latin typeface="Barlow SemiBold" pitchFamily="2" charset="77"/>
              <a:ea typeface="Helvetica Neue Medium"/>
              <a:cs typeface="Helvetica Neue Medium"/>
              <a:sym typeface="Helvetica Neue Medium"/>
            </a:endParaRPr>
          </a:p>
        </p:txBody>
      </p:sp>
      <p:pic>
        <p:nvPicPr>
          <p:cNvPr id="2" name="MFF-Logo-Black-Yellow.svg" descr="MFF-Logo-Black-Yellow.svg">
            <a:extLst>
              <a:ext uri="{FF2B5EF4-FFF2-40B4-BE49-F238E27FC236}">
                <a16:creationId xmlns:a16="http://schemas.microsoft.com/office/drawing/2014/main" id="{CAEE5B26-E1EB-AB2F-EDC9-8B840FF8905F}"/>
              </a:ext>
            </a:extLst>
          </p:cNvPr>
          <p:cNvPicPr>
            <a:picLocks noChangeAspect="1"/>
          </p:cNvPicPr>
          <p:nvPr userDrawn="1"/>
        </p:nvPicPr>
        <p:blipFill>
          <a:blip r:embed="rId2"/>
          <a:stretch>
            <a:fillRect/>
          </a:stretch>
        </p:blipFill>
        <p:spPr>
          <a:xfrm>
            <a:off x="1734070" y="2545736"/>
            <a:ext cx="3405540" cy="1673194"/>
          </a:xfrm>
          <a:prstGeom prst="rect">
            <a:avLst/>
          </a:prstGeom>
          <a:ln w="12700">
            <a:miter lim="400000"/>
          </a:ln>
        </p:spPr>
      </p:pic>
      <p:sp>
        <p:nvSpPr>
          <p:cNvPr id="4" name="Kreis">
            <a:extLst>
              <a:ext uri="{FF2B5EF4-FFF2-40B4-BE49-F238E27FC236}">
                <a16:creationId xmlns:a16="http://schemas.microsoft.com/office/drawing/2014/main" id="{088C10CF-E584-00E2-A9E8-096F1914EC15}"/>
              </a:ext>
            </a:extLst>
          </p:cNvPr>
          <p:cNvSpPr>
            <a:spLocks noChangeAspect="1"/>
          </p:cNvSpPr>
          <p:nvPr userDrawn="1"/>
        </p:nvSpPr>
        <p:spPr>
          <a:xfrm>
            <a:off x="5242332" y="2815070"/>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 name="Kreis">
            <a:extLst>
              <a:ext uri="{FF2B5EF4-FFF2-40B4-BE49-F238E27FC236}">
                <a16:creationId xmlns:a16="http://schemas.microsoft.com/office/drawing/2014/main" id="{6AD2B92C-BD44-A1A8-8815-598B3B0D8BBA}"/>
              </a:ext>
            </a:extLst>
          </p:cNvPr>
          <p:cNvSpPr>
            <a:spLocks noChangeAspect="1"/>
          </p:cNvSpPr>
          <p:nvPr userDrawn="1"/>
        </p:nvSpPr>
        <p:spPr>
          <a:xfrm>
            <a:off x="3677639" y="6632563"/>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 name="Kreis">
            <a:extLst>
              <a:ext uri="{FF2B5EF4-FFF2-40B4-BE49-F238E27FC236}">
                <a16:creationId xmlns:a16="http://schemas.microsoft.com/office/drawing/2014/main" id="{F6267621-6F73-CBEF-88B1-F0C00DFBFC80}"/>
              </a:ext>
            </a:extLst>
          </p:cNvPr>
          <p:cNvSpPr>
            <a:spLocks noChangeAspect="1"/>
          </p:cNvSpPr>
          <p:nvPr userDrawn="1"/>
        </p:nvSpPr>
        <p:spPr>
          <a:xfrm>
            <a:off x="3036506" y="6012115"/>
            <a:ext cx="216001" cy="216001"/>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 name="Kreis">
            <a:extLst>
              <a:ext uri="{FF2B5EF4-FFF2-40B4-BE49-F238E27FC236}">
                <a16:creationId xmlns:a16="http://schemas.microsoft.com/office/drawing/2014/main" id="{21DEF17B-F74A-6B41-C543-27D9EF9FD9E5}"/>
              </a:ext>
            </a:extLst>
          </p:cNvPr>
          <p:cNvSpPr>
            <a:spLocks noChangeAspect="1"/>
          </p:cNvSpPr>
          <p:nvPr userDrawn="1"/>
        </p:nvSpPr>
        <p:spPr>
          <a:xfrm>
            <a:off x="3549674" y="766883"/>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8" name="Kreis">
            <a:extLst>
              <a:ext uri="{FF2B5EF4-FFF2-40B4-BE49-F238E27FC236}">
                <a16:creationId xmlns:a16="http://schemas.microsoft.com/office/drawing/2014/main" id="{07FED839-1864-D8E7-ED0F-82ADF1B8B2AE}"/>
              </a:ext>
            </a:extLst>
          </p:cNvPr>
          <p:cNvSpPr>
            <a:spLocks noChangeAspect="1"/>
          </p:cNvSpPr>
          <p:nvPr userDrawn="1"/>
        </p:nvSpPr>
        <p:spPr>
          <a:xfrm>
            <a:off x="3220291" y="4375229"/>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9" name="Kreis">
            <a:extLst>
              <a:ext uri="{FF2B5EF4-FFF2-40B4-BE49-F238E27FC236}">
                <a16:creationId xmlns:a16="http://schemas.microsoft.com/office/drawing/2014/main" id="{AB5F43DC-3EDC-622E-E74C-6BD411F8C6F5}"/>
              </a:ext>
            </a:extLst>
          </p:cNvPr>
          <p:cNvSpPr>
            <a:spLocks noChangeAspect="1"/>
          </p:cNvSpPr>
          <p:nvPr userDrawn="1"/>
        </p:nvSpPr>
        <p:spPr>
          <a:xfrm>
            <a:off x="713040" y="2815070"/>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0" name="Kreis">
            <a:extLst>
              <a:ext uri="{FF2B5EF4-FFF2-40B4-BE49-F238E27FC236}">
                <a16:creationId xmlns:a16="http://schemas.microsoft.com/office/drawing/2014/main" id="{8E0E012B-CC03-5845-C2A8-9550513E93B7}"/>
              </a:ext>
            </a:extLst>
          </p:cNvPr>
          <p:cNvSpPr>
            <a:spLocks noChangeAspect="1"/>
          </p:cNvSpPr>
          <p:nvPr userDrawn="1"/>
        </p:nvSpPr>
        <p:spPr>
          <a:xfrm>
            <a:off x="435462" y="46780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1" name="Kreis">
            <a:extLst>
              <a:ext uri="{FF2B5EF4-FFF2-40B4-BE49-F238E27FC236}">
                <a16:creationId xmlns:a16="http://schemas.microsoft.com/office/drawing/2014/main" id="{76B52A5D-DCD7-1D53-B802-76C77153AB0C}"/>
              </a:ext>
            </a:extLst>
          </p:cNvPr>
          <p:cNvSpPr>
            <a:spLocks noChangeAspect="1"/>
          </p:cNvSpPr>
          <p:nvPr userDrawn="1"/>
        </p:nvSpPr>
        <p:spPr>
          <a:xfrm>
            <a:off x="686351" y="1996028"/>
            <a:ext cx="216001" cy="216000"/>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2" name="Kreis">
            <a:extLst>
              <a:ext uri="{FF2B5EF4-FFF2-40B4-BE49-F238E27FC236}">
                <a16:creationId xmlns:a16="http://schemas.microsoft.com/office/drawing/2014/main" id="{ADC5B59D-CFC7-1E9F-08C3-7123F4400202}"/>
              </a:ext>
            </a:extLst>
          </p:cNvPr>
          <p:cNvSpPr>
            <a:spLocks noChangeAspect="1"/>
          </p:cNvSpPr>
          <p:nvPr userDrawn="1"/>
        </p:nvSpPr>
        <p:spPr>
          <a:xfrm>
            <a:off x="1446579" y="4855530"/>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3" name="Kreis">
            <a:extLst>
              <a:ext uri="{FF2B5EF4-FFF2-40B4-BE49-F238E27FC236}">
                <a16:creationId xmlns:a16="http://schemas.microsoft.com/office/drawing/2014/main" id="{2736B45A-BA0F-99E0-8D52-3F21CFBC72B7}"/>
              </a:ext>
            </a:extLst>
          </p:cNvPr>
          <p:cNvSpPr>
            <a:spLocks noChangeAspect="1"/>
          </p:cNvSpPr>
          <p:nvPr userDrawn="1"/>
        </p:nvSpPr>
        <p:spPr>
          <a:xfrm>
            <a:off x="7009894" y="5026935"/>
            <a:ext cx="216001" cy="216001"/>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4" name="Kreis">
            <a:extLst>
              <a:ext uri="{FF2B5EF4-FFF2-40B4-BE49-F238E27FC236}">
                <a16:creationId xmlns:a16="http://schemas.microsoft.com/office/drawing/2014/main" id="{005391C1-76E7-C696-79A1-D948B05A96EC}"/>
              </a:ext>
            </a:extLst>
          </p:cNvPr>
          <p:cNvSpPr>
            <a:spLocks noChangeAspect="1"/>
          </p:cNvSpPr>
          <p:nvPr userDrawn="1"/>
        </p:nvSpPr>
        <p:spPr>
          <a:xfrm>
            <a:off x="435462" y="671827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5" name="Kreis">
            <a:extLst>
              <a:ext uri="{FF2B5EF4-FFF2-40B4-BE49-F238E27FC236}">
                <a16:creationId xmlns:a16="http://schemas.microsoft.com/office/drawing/2014/main" id="{DD504293-08D9-92A5-C535-E47D5E9669FE}"/>
              </a:ext>
            </a:extLst>
          </p:cNvPr>
          <p:cNvSpPr>
            <a:spLocks noChangeAspect="1"/>
          </p:cNvSpPr>
          <p:nvPr userDrawn="1"/>
        </p:nvSpPr>
        <p:spPr>
          <a:xfrm>
            <a:off x="4024030" y="1525815"/>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6" name="Kreis">
            <a:extLst>
              <a:ext uri="{FF2B5EF4-FFF2-40B4-BE49-F238E27FC236}">
                <a16:creationId xmlns:a16="http://schemas.microsoft.com/office/drawing/2014/main" id="{4622AF3E-C366-915B-B217-68C8453765E6}"/>
              </a:ext>
            </a:extLst>
          </p:cNvPr>
          <p:cNvSpPr>
            <a:spLocks noChangeAspect="1"/>
          </p:cNvSpPr>
          <p:nvPr userDrawn="1"/>
        </p:nvSpPr>
        <p:spPr>
          <a:xfrm>
            <a:off x="5488910" y="-9941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7" name="Kreis">
            <a:extLst>
              <a:ext uri="{FF2B5EF4-FFF2-40B4-BE49-F238E27FC236}">
                <a16:creationId xmlns:a16="http://schemas.microsoft.com/office/drawing/2014/main" id="{1517281B-A4F7-9D44-541C-27650768F9B1}"/>
              </a:ext>
            </a:extLst>
          </p:cNvPr>
          <p:cNvSpPr>
            <a:spLocks noChangeAspect="1"/>
          </p:cNvSpPr>
          <p:nvPr userDrawn="1"/>
        </p:nvSpPr>
        <p:spPr>
          <a:xfrm>
            <a:off x="5925051" y="1840509"/>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0" name="Kreis">
            <a:extLst>
              <a:ext uri="{FF2B5EF4-FFF2-40B4-BE49-F238E27FC236}">
                <a16:creationId xmlns:a16="http://schemas.microsoft.com/office/drawing/2014/main" id="{9074668C-B2F8-05AA-2EF4-B1C823665C57}"/>
              </a:ext>
            </a:extLst>
          </p:cNvPr>
          <p:cNvSpPr>
            <a:spLocks noChangeAspect="1"/>
          </p:cNvSpPr>
          <p:nvPr userDrawn="1"/>
        </p:nvSpPr>
        <p:spPr>
          <a:xfrm>
            <a:off x="260795" y="4963530"/>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1" name="Kreis">
            <a:extLst>
              <a:ext uri="{FF2B5EF4-FFF2-40B4-BE49-F238E27FC236}">
                <a16:creationId xmlns:a16="http://schemas.microsoft.com/office/drawing/2014/main" id="{44F2F4A9-9AA5-2564-046B-D282B7E01FB5}"/>
              </a:ext>
            </a:extLst>
          </p:cNvPr>
          <p:cNvSpPr>
            <a:spLocks noChangeAspect="1"/>
          </p:cNvSpPr>
          <p:nvPr userDrawn="1"/>
        </p:nvSpPr>
        <p:spPr>
          <a:xfrm>
            <a:off x="-117169" y="38155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2" name="Kreis">
            <a:extLst>
              <a:ext uri="{FF2B5EF4-FFF2-40B4-BE49-F238E27FC236}">
                <a16:creationId xmlns:a16="http://schemas.microsoft.com/office/drawing/2014/main" id="{A31F150E-3EBE-3A7E-F0AA-8C39D7B775C8}"/>
              </a:ext>
            </a:extLst>
          </p:cNvPr>
          <p:cNvSpPr>
            <a:spLocks noChangeAspect="1"/>
          </p:cNvSpPr>
          <p:nvPr userDrawn="1"/>
        </p:nvSpPr>
        <p:spPr>
          <a:xfrm>
            <a:off x="2404740" y="10692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3" name="Kreis">
            <a:extLst>
              <a:ext uri="{FF2B5EF4-FFF2-40B4-BE49-F238E27FC236}">
                <a16:creationId xmlns:a16="http://schemas.microsoft.com/office/drawing/2014/main" id="{14991346-3685-D26C-2E15-409A38886C6B}"/>
              </a:ext>
            </a:extLst>
          </p:cNvPr>
          <p:cNvSpPr>
            <a:spLocks noChangeAspect="1"/>
          </p:cNvSpPr>
          <p:nvPr userDrawn="1"/>
        </p:nvSpPr>
        <p:spPr>
          <a:xfrm>
            <a:off x="2150540" y="6163319"/>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4" name="Kreis">
            <a:extLst>
              <a:ext uri="{FF2B5EF4-FFF2-40B4-BE49-F238E27FC236}">
                <a16:creationId xmlns:a16="http://schemas.microsoft.com/office/drawing/2014/main" id="{E07AAA97-7C64-B7B8-6F63-997D1A0B0A42}"/>
              </a:ext>
            </a:extLst>
          </p:cNvPr>
          <p:cNvSpPr>
            <a:spLocks noChangeAspect="1"/>
          </p:cNvSpPr>
          <p:nvPr userDrawn="1"/>
        </p:nvSpPr>
        <p:spPr>
          <a:xfrm>
            <a:off x="4787241" y="5516159"/>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5" name="Kreis">
            <a:extLst>
              <a:ext uri="{FF2B5EF4-FFF2-40B4-BE49-F238E27FC236}">
                <a16:creationId xmlns:a16="http://schemas.microsoft.com/office/drawing/2014/main" id="{79993FF4-F15B-D743-4399-345AE686C968}"/>
              </a:ext>
            </a:extLst>
          </p:cNvPr>
          <p:cNvSpPr>
            <a:spLocks noChangeAspect="1"/>
          </p:cNvSpPr>
          <p:nvPr userDrawn="1"/>
        </p:nvSpPr>
        <p:spPr>
          <a:xfrm>
            <a:off x="5930044" y="3819690"/>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6" name="Kreis">
            <a:extLst>
              <a:ext uri="{FF2B5EF4-FFF2-40B4-BE49-F238E27FC236}">
                <a16:creationId xmlns:a16="http://schemas.microsoft.com/office/drawing/2014/main" id="{F3D2F0B9-3C8F-C8AD-283C-F1A539179A35}"/>
              </a:ext>
            </a:extLst>
          </p:cNvPr>
          <p:cNvSpPr>
            <a:spLocks noChangeAspect="1"/>
          </p:cNvSpPr>
          <p:nvPr userDrawn="1"/>
        </p:nvSpPr>
        <p:spPr>
          <a:xfrm>
            <a:off x="4771718" y="565095"/>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7" name="Kreis">
            <a:extLst>
              <a:ext uri="{FF2B5EF4-FFF2-40B4-BE49-F238E27FC236}">
                <a16:creationId xmlns:a16="http://schemas.microsoft.com/office/drawing/2014/main" id="{0EF2C852-B11F-5E04-C555-6355D0B58386}"/>
              </a:ext>
            </a:extLst>
          </p:cNvPr>
          <p:cNvSpPr>
            <a:spLocks noChangeAspect="1"/>
          </p:cNvSpPr>
          <p:nvPr userDrawn="1"/>
        </p:nvSpPr>
        <p:spPr>
          <a:xfrm>
            <a:off x="5449014" y="674084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8" name="Kreis">
            <a:extLst>
              <a:ext uri="{FF2B5EF4-FFF2-40B4-BE49-F238E27FC236}">
                <a16:creationId xmlns:a16="http://schemas.microsoft.com/office/drawing/2014/main" id="{E5292A64-8263-7AF1-4854-6DD2F8DF36D7}"/>
              </a:ext>
            </a:extLst>
          </p:cNvPr>
          <p:cNvSpPr>
            <a:spLocks noChangeAspect="1"/>
          </p:cNvSpPr>
          <p:nvPr userDrawn="1"/>
        </p:nvSpPr>
        <p:spPr>
          <a:xfrm>
            <a:off x="10893326" y="517345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9" name="Kreis">
            <a:extLst>
              <a:ext uri="{FF2B5EF4-FFF2-40B4-BE49-F238E27FC236}">
                <a16:creationId xmlns:a16="http://schemas.microsoft.com/office/drawing/2014/main" id="{5EEFF7EF-7A9C-499C-147A-E75912A09046}"/>
              </a:ext>
            </a:extLst>
          </p:cNvPr>
          <p:cNvSpPr>
            <a:spLocks noChangeAspect="1"/>
          </p:cNvSpPr>
          <p:nvPr userDrawn="1"/>
        </p:nvSpPr>
        <p:spPr>
          <a:xfrm>
            <a:off x="10429199" y="1012526"/>
            <a:ext cx="175859" cy="175859"/>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0" name="Kreis">
            <a:extLst>
              <a:ext uri="{FF2B5EF4-FFF2-40B4-BE49-F238E27FC236}">
                <a16:creationId xmlns:a16="http://schemas.microsoft.com/office/drawing/2014/main" id="{6EEAB1A8-6476-4093-D7F7-EAC4944F6BCD}"/>
              </a:ext>
            </a:extLst>
          </p:cNvPr>
          <p:cNvSpPr>
            <a:spLocks noChangeAspect="1"/>
          </p:cNvSpPr>
          <p:nvPr userDrawn="1"/>
        </p:nvSpPr>
        <p:spPr>
          <a:xfrm>
            <a:off x="6496443" y="3779966"/>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1" name="Kreis">
            <a:extLst>
              <a:ext uri="{FF2B5EF4-FFF2-40B4-BE49-F238E27FC236}">
                <a16:creationId xmlns:a16="http://schemas.microsoft.com/office/drawing/2014/main" id="{716DF82C-1433-F27C-F75B-4A2D6F77AB9E}"/>
              </a:ext>
            </a:extLst>
          </p:cNvPr>
          <p:cNvSpPr>
            <a:spLocks noChangeAspect="1"/>
          </p:cNvSpPr>
          <p:nvPr userDrawn="1"/>
        </p:nvSpPr>
        <p:spPr>
          <a:xfrm>
            <a:off x="11428522" y="216915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3" name="Kreis">
            <a:extLst>
              <a:ext uri="{FF2B5EF4-FFF2-40B4-BE49-F238E27FC236}">
                <a16:creationId xmlns:a16="http://schemas.microsoft.com/office/drawing/2014/main" id="{9F4C6B00-6025-63E1-0EFC-614840DDB578}"/>
              </a:ext>
            </a:extLst>
          </p:cNvPr>
          <p:cNvSpPr>
            <a:spLocks noChangeAspect="1"/>
          </p:cNvSpPr>
          <p:nvPr userDrawn="1"/>
        </p:nvSpPr>
        <p:spPr>
          <a:xfrm>
            <a:off x="9902779" y="6189813"/>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4" name="Kreis">
            <a:extLst>
              <a:ext uri="{FF2B5EF4-FFF2-40B4-BE49-F238E27FC236}">
                <a16:creationId xmlns:a16="http://schemas.microsoft.com/office/drawing/2014/main" id="{60BF5530-F697-642A-5088-354B26A34039}"/>
              </a:ext>
            </a:extLst>
          </p:cNvPr>
          <p:cNvSpPr>
            <a:spLocks noChangeAspect="1"/>
          </p:cNvSpPr>
          <p:nvPr userDrawn="1"/>
        </p:nvSpPr>
        <p:spPr>
          <a:xfrm>
            <a:off x="3499203" y="-9941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5" name="Partner von">
            <a:extLst>
              <a:ext uri="{FF2B5EF4-FFF2-40B4-BE49-F238E27FC236}">
                <a16:creationId xmlns:a16="http://schemas.microsoft.com/office/drawing/2014/main" id="{35A2B3B1-D2B1-70A1-A6F1-38688FFA5C2A}"/>
              </a:ext>
            </a:extLst>
          </p:cNvPr>
          <p:cNvSpPr txBox="1"/>
          <p:nvPr userDrawn="1"/>
        </p:nvSpPr>
        <p:spPr>
          <a:xfrm>
            <a:off x="6452677" y="4577651"/>
            <a:ext cx="1282403" cy="2359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defTabSz="457200">
              <a:lnSpc>
                <a:spcPct val="100000"/>
              </a:lnSpc>
              <a:spcBef>
                <a:spcPts val="0"/>
              </a:spcBef>
              <a:defRPr sz="3200"/>
            </a:lvl1pPr>
          </a:lstStyle>
          <a:p>
            <a:pPr marL="0" marR="0" lvl="0" indent="0" algn="l" defTabSz="228600" rtl="0" eaLnBrk="1" fontAlgn="auto" latinLnBrk="0" hangingPunct="1">
              <a:lnSpc>
                <a:spcPct val="100000"/>
              </a:lnSpc>
              <a:spcBef>
                <a:spcPts val="0"/>
              </a:spcBef>
              <a:spcAft>
                <a:spcPts val="0"/>
              </a:spcAft>
              <a:buClrTx/>
              <a:buSzTx/>
              <a:buFontTx/>
              <a:buNone/>
              <a:tabLst/>
              <a:defRPr/>
            </a:pPr>
            <a:r>
              <a:rPr lang="de-AT" sz="1200">
                <a:solidFill>
                  <a:sysClr val="windowText" lastClr="000000"/>
                </a:solidFill>
              </a:rPr>
              <a:t>In </a:t>
            </a:r>
            <a:r>
              <a:rPr kumimoji="0" lang="de-AT" sz="1200" b="0" i="0" u="none" strike="noStrike" kern="0" cap="none" spc="0" normalizeH="0" baseline="0" noProof="0">
                <a:ln>
                  <a:noFill/>
                </a:ln>
                <a:solidFill>
                  <a:sysClr val="windowText" lastClr="000000"/>
                </a:solidFill>
                <a:effectLst/>
                <a:uLnTx/>
                <a:uFillTx/>
                <a:latin typeface="Barlow Regular"/>
                <a:sym typeface="Barlow Regular"/>
              </a:rPr>
              <a:t>Kooperation mit</a:t>
            </a:r>
            <a:endParaRPr kumimoji="0" sz="1200" b="0" i="0" u="none" strike="noStrike" kern="0" cap="none" spc="0" normalizeH="0" baseline="0" noProof="0">
              <a:ln>
                <a:noFill/>
              </a:ln>
              <a:solidFill>
                <a:sysClr val="windowText" lastClr="000000"/>
              </a:solidFill>
              <a:effectLst/>
              <a:uLnTx/>
              <a:uFillTx/>
              <a:latin typeface="Barlow Regular"/>
              <a:sym typeface="Barlow Regular"/>
            </a:endParaRPr>
          </a:p>
        </p:txBody>
      </p:sp>
      <p:pic>
        <p:nvPicPr>
          <p:cNvPr id="36" name="Press_Forward_Logo_Blue.png" descr="Press_Forward_Logo_Blue.png">
            <a:extLst>
              <a:ext uri="{FF2B5EF4-FFF2-40B4-BE49-F238E27FC236}">
                <a16:creationId xmlns:a16="http://schemas.microsoft.com/office/drawing/2014/main" id="{429117FC-9579-1E29-CCA1-E087715D952B}"/>
              </a:ext>
            </a:extLst>
          </p:cNvPr>
          <p:cNvPicPr>
            <a:picLocks noChangeAspect="1"/>
          </p:cNvPicPr>
          <p:nvPr userDrawn="1"/>
        </p:nvPicPr>
        <p:blipFill>
          <a:blip r:embed="rId3">
            <a:biLevel thresh="75000"/>
          </a:blip>
          <a:stretch>
            <a:fillRect/>
          </a:stretch>
        </p:blipFill>
        <p:spPr>
          <a:xfrm>
            <a:off x="7494284" y="5035076"/>
            <a:ext cx="1159938" cy="116460"/>
          </a:xfrm>
          <a:prstGeom prst="rect">
            <a:avLst/>
          </a:prstGeom>
          <a:ln w="12700">
            <a:miter lim="400000"/>
          </a:ln>
        </p:spPr>
      </p:pic>
      <p:pic>
        <p:nvPicPr>
          <p:cNvPr id="37" name="Publix_Logo_RGB_positiv.svg" descr="Publix_Logo_RGB_positiv.svg">
            <a:extLst>
              <a:ext uri="{FF2B5EF4-FFF2-40B4-BE49-F238E27FC236}">
                <a16:creationId xmlns:a16="http://schemas.microsoft.com/office/drawing/2014/main" id="{86390F66-0EEE-1195-CDDC-9F56104BF3BE}"/>
              </a:ext>
            </a:extLst>
          </p:cNvPr>
          <p:cNvPicPr>
            <a:picLocks noChangeAspect="1"/>
          </p:cNvPicPr>
          <p:nvPr userDrawn="1"/>
        </p:nvPicPr>
        <p:blipFill>
          <a:blip r:embed="rId4"/>
          <a:stretch>
            <a:fillRect/>
          </a:stretch>
        </p:blipFill>
        <p:spPr>
          <a:xfrm>
            <a:off x="6494315" y="4981031"/>
            <a:ext cx="572690" cy="256519"/>
          </a:xfrm>
          <a:prstGeom prst="rect">
            <a:avLst/>
          </a:prstGeom>
          <a:ln w="12700">
            <a:miter lim="400000"/>
          </a:ln>
        </p:spPr>
      </p:pic>
      <p:pic>
        <p:nvPicPr>
          <p:cNvPr id="38" name="Grafik 37">
            <a:extLst>
              <a:ext uri="{FF2B5EF4-FFF2-40B4-BE49-F238E27FC236}">
                <a16:creationId xmlns:a16="http://schemas.microsoft.com/office/drawing/2014/main" id="{BE670604-1ACF-7949-0F04-9C1064293FB4}"/>
              </a:ext>
            </a:extLst>
          </p:cNvPr>
          <p:cNvPicPr>
            <a:picLocks noChangeAspect="1"/>
          </p:cNvPicPr>
          <p:nvPr userDrawn="1"/>
        </p:nvPicPr>
        <p:blipFill>
          <a:blip r:embed="rId5"/>
          <a:stretch>
            <a:fillRect/>
          </a:stretch>
        </p:blipFill>
        <p:spPr>
          <a:xfrm>
            <a:off x="9129604" y="2716818"/>
            <a:ext cx="1282815" cy="323635"/>
          </a:xfrm>
          <a:prstGeom prst="rect">
            <a:avLst/>
          </a:prstGeom>
        </p:spPr>
      </p:pic>
      <p:pic>
        <p:nvPicPr>
          <p:cNvPr id="39" name="Grafik 38">
            <a:extLst>
              <a:ext uri="{FF2B5EF4-FFF2-40B4-BE49-F238E27FC236}">
                <a16:creationId xmlns:a16="http://schemas.microsoft.com/office/drawing/2014/main" id="{C51C85B2-D543-A3FC-BED4-D96AA55B2604}"/>
              </a:ext>
            </a:extLst>
          </p:cNvPr>
          <p:cNvPicPr>
            <a:picLocks noChangeAspect="1"/>
          </p:cNvPicPr>
          <p:nvPr userDrawn="1"/>
        </p:nvPicPr>
        <p:blipFill>
          <a:blip r:embed="rId6">
            <a:extLst>
              <a:ext uri="{BEBA8EAE-BF5A-486C-A8C5-ECC9F3942E4B}">
                <a14:imgProps xmlns:a14="http://schemas.microsoft.com/office/drawing/2010/main">
                  <a14:imgLayer r:embed="rId7">
                    <a14:imgEffect>
                      <a14:artisticPhotocopy/>
                    </a14:imgEffect>
                  </a14:imgLayer>
                </a14:imgProps>
              </a:ext>
            </a:extLst>
          </a:blip>
          <a:stretch>
            <a:fillRect/>
          </a:stretch>
        </p:blipFill>
        <p:spPr>
          <a:xfrm>
            <a:off x="6392566" y="3297047"/>
            <a:ext cx="784743" cy="412080"/>
          </a:xfrm>
          <a:prstGeom prst="rect">
            <a:avLst/>
          </a:prstGeom>
        </p:spPr>
      </p:pic>
      <p:pic>
        <p:nvPicPr>
          <p:cNvPr id="40" name="Grafik 39">
            <a:extLst>
              <a:ext uri="{FF2B5EF4-FFF2-40B4-BE49-F238E27FC236}">
                <a16:creationId xmlns:a16="http://schemas.microsoft.com/office/drawing/2014/main" id="{1B270BAC-7556-D973-A7D4-FFB3539E90C2}"/>
              </a:ext>
            </a:extLst>
          </p:cNvPr>
          <p:cNvPicPr>
            <a:picLocks noChangeAspect="1"/>
          </p:cNvPicPr>
          <p:nvPr userDrawn="1"/>
        </p:nvPicPr>
        <p:blipFill>
          <a:blip r:embed="rId8"/>
          <a:stretch>
            <a:fillRect/>
          </a:stretch>
        </p:blipFill>
        <p:spPr>
          <a:xfrm>
            <a:off x="9057257" y="3384793"/>
            <a:ext cx="1294658" cy="236587"/>
          </a:xfrm>
          <a:prstGeom prst="rect">
            <a:avLst/>
          </a:prstGeom>
        </p:spPr>
      </p:pic>
      <p:pic>
        <p:nvPicPr>
          <p:cNvPr id="41" name="Grafik 40" descr="Ein Bild, das Werkzeug, Säge enthält.&#10;&#10;Automatisch generierte Beschreibung">
            <a:extLst>
              <a:ext uri="{FF2B5EF4-FFF2-40B4-BE49-F238E27FC236}">
                <a16:creationId xmlns:a16="http://schemas.microsoft.com/office/drawing/2014/main" id="{2F10486A-7BB6-0859-7473-2ADCF15CF13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188587" y="4929334"/>
            <a:ext cx="830468" cy="348797"/>
          </a:xfrm>
          <a:prstGeom prst="rect">
            <a:avLst/>
          </a:prstGeom>
        </p:spPr>
      </p:pic>
      <p:sp>
        <p:nvSpPr>
          <p:cNvPr id="42" name="Linien">
            <a:extLst>
              <a:ext uri="{FF2B5EF4-FFF2-40B4-BE49-F238E27FC236}">
                <a16:creationId xmlns:a16="http://schemas.microsoft.com/office/drawing/2014/main" id="{6C5170DB-4226-8163-B2BE-671B116AE340}"/>
              </a:ext>
            </a:extLst>
          </p:cNvPr>
          <p:cNvSpPr/>
          <p:nvPr userDrawn="1"/>
        </p:nvSpPr>
        <p:spPr>
          <a:xfrm flipV="1">
            <a:off x="6111658" y="4461216"/>
            <a:ext cx="6095455" cy="0"/>
          </a:xfrm>
          <a:prstGeom prst="line">
            <a:avLst/>
          </a:prstGeom>
          <a:ln w="12700">
            <a:solidFill>
              <a:srgbClr val="D5D5D5"/>
            </a:solidFill>
            <a:miter lim="400000"/>
          </a:ln>
        </p:spPr>
        <p:txBody>
          <a:bodyPr lIns="25400" tIns="25400" rIns="25400" bIns="254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Barlow Regular"/>
              <a:sym typeface="Barlow Regular"/>
            </a:endParaRPr>
          </a:p>
        </p:txBody>
      </p:sp>
      <p:sp>
        <p:nvSpPr>
          <p:cNvPr id="43" name="Eine Initiative von">
            <a:extLst>
              <a:ext uri="{FF2B5EF4-FFF2-40B4-BE49-F238E27FC236}">
                <a16:creationId xmlns:a16="http://schemas.microsoft.com/office/drawing/2014/main" id="{DF7470DC-C7AE-C1B8-FCB1-518D39315CF3}"/>
              </a:ext>
            </a:extLst>
          </p:cNvPr>
          <p:cNvSpPr txBox="1"/>
          <p:nvPr userDrawn="1"/>
        </p:nvSpPr>
        <p:spPr>
          <a:xfrm>
            <a:off x="6452677" y="231840"/>
            <a:ext cx="1234313" cy="2359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defTabSz="457200">
              <a:lnSpc>
                <a:spcPct val="100000"/>
              </a:lnSpc>
              <a:spcBef>
                <a:spcPts val="0"/>
              </a:spcBef>
              <a:defRPr sz="3200"/>
            </a:lvl1pPr>
          </a:lstStyle>
          <a:p>
            <a:pPr marL="0" marR="0" lvl="0" indent="0" algn="l" defTabSz="228600" rtl="0" eaLnBrk="1" fontAlgn="auto" latinLnBrk="0" hangingPunct="1">
              <a:lnSpc>
                <a:spcPct val="100000"/>
              </a:lnSpc>
              <a:spcBef>
                <a:spcPts val="0"/>
              </a:spcBef>
              <a:spcAft>
                <a:spcPts val="0"/>
              </a:spcAft>
              <a:buClrTx/>
              <a:buSzTx/>
              <a:buFontTx/>
              <a:buNone/>
              <a:tabLst/>
              <a:defRPr/>
            </a:pPr>
            <a:r>
              <a:rPr lang="de-AT" sz="1200">
                <a:solidFill>
                  <a:sysClr val="windowText" lastClr="000000"/>
                </a:solidFill>
              </a:rPr>
              <a:t>E</a:t>
            </a:r>
            <a:r>
              <a:rPr kumimoji="0" sz="1200" b="0" i="0" u="none" strike="noStrike" kern="0" cap="none" spc="0" normalizeH="0" baseline="0" noProof="0" err="1">
                <a:ln>
                  <a:noFill/>
                </a:ln>
                <a:solidFill>
                  <a:sysClr val="windowText" lastClr="000000"/>
                </a:solidFill>
                <a:effectLst/>
                <a:uLnTx/>
                <a:uFillTx/>
                <a:latin typeface="Barlow Regular"/>
                <a:sym typeface="Barlow Regular"/>
              </a:rPr>
              <a:t>ine</a:t>
            </a:r>
            <a:r>
              <a:rPr kumimoji="0" sz="1200" b="0" i="0" u="none" strike="noStrike" kern="0" cap="none" spc="0" normalizeH="0" baseline="0" noProof="0">
                <a:ln>
                  <a:noFill/>
                </a:ln>
                <a:solidFill>
                  <a:sysClr val="windowText" lastClr="000000"/>
                </a:solidFill>
                <a:effectLst/>
                <a:uLnTx/>
                <a:uFillTx/>
                <a:latin typeface="Barlow Regular"/>
                <a:sym typeface="Barlow Regular"/>
              </a:rPr>
              <a:t> Initiative von</a:t>
            </a:r>
          </a:p>
        </p:txBody>
      </p:sp>
      <p:pic>
        <p:nvPicPr>
          <p:cNvPr id="44" name="logo-schoepflin-stiftung.svg" descr="logo-schoepflin-stiftung.svg">
            <a:extLst>
              <a:ext uri="{FF2B5EF4-FFF2-40B4-BE49-F238E27FC236}">
                <a16:creationId xmlns:a16="http://schemas.microsoft.com/office/drawing/2014/main" id="{9C2297FE-E306-7123-2980-808701151309}"/>
              </a:ext>
            </a:extLst>
          </p:cNvPr>
          <p:cNvPicPr>
            <a:picLocks noChangeAspect="1"/>
          </p:cNvPicPr>
          <p:nvPr userDrawn="1"/>
        </p:nvPicPr>
        <p:blipFill>
          <a:blip r:embed="rId10"/>
          <a:stretch>
            <a:fillRect/>
          </a:stretch>
        </p:blipFill>
        <p:spPr>
          <a:xfrm>
            <a:off x="6490663" y="658437"/>
            <a:ext cx="1122191" cy="126700"/>
          </a:xfrm>
          <a:prstGeom prst="rect">
            <a:avLst/>
          </a:prstGeom>
          <a:ln w="12700" cap="flat">
            <a:noFill/>
            <a:miter lim="400000"/>
          </a:ln>
          <a:effectLst/>
        </p:spPr>
      </p:pic>
      <p:pic>
        <p:nvPicPr>
          <p:cNvPr id="45" name="logo-ZeitStiftungBucerius.svg" descr="logo-ZeitStiftungBucerius.svg">
            <a:extLst>
              <a:ext uri="{FF2B5EF4-FFF2-40B4-BE49-F238E27FC236}">
                <a16:creationId xmlns:a16="http://schemas.microsoft.com/office/drawing/2014/main" id="{9488E76D-1339-D755-474F-EC8DC138FF3D}"/>
              </a:ext>
            </a:extLst>
          </p:cNvPr>
          <p:cNvPicPr>
            <a:picLocks noChangeAspect="1"/>
          </p:cNvPicPr>
          <p:nvPr userDrawn="1"/>
        </p:nvPicPr>
        <p:blipFill>
          <a:blip r:embed="rId11"/>
          <a:stretch>
            <a:fillRect/>
          </a:stretch>
        </p:blipFill>
        <p:spPr>
          <a:xfrm>
            <a:off x="9291587" y="578119"/>
            <a:ext cx="581849" cy="272615"/>
          </a:xfrm>
          <a:prstGeom prst="rect">
            <a:avLst/>
          </a:prstGeom>
          <a:ln w="12700" cap="flat">
            <a:noFill/>
            <a:miter lim="400000"/>
          </a:ln>
          <a:effectLst/>
        </p:spPr>
      </p:pic>
      <p:pic>
        <p:nvPicPr>
          <p:cNvPr id="46" name="logo-volkart-stiftung-black.svg" descr="logo-volkart-stiftung-black.svg">
            <a:extLst>
              <a:ext uri="{FF2B5EF4-FFF2-40B4-BE49-F238E27FC236}">
                <a16:creationId xmlns:a16="http://schemas.microsoft.com/office/drawing/2014/main" id="{E937B2EA-6875-F27B-F064-68BD95348B07}"/>
              </a:ext>
            </a:extLst>
          </p:cNvPr>
          <p:cNvPicPr>
            <a:picLocks noChangeAspect="1"/>
          </p:cNvPicPr>
          <p:nvPr userDrawn="1"/>
        </p:nvPicPr>
        <p:blipFill>
          <a:blip r:embed="rId12"/>
          <a:stretch>
            <a:fillRect/>
          </a:stretch>
        </p:blipFill>
        <p:spPr>
          <a:xfrm>
            <a:off x="10499584" y="669151"/>
            <a:ext cx="1201336" cy="98934"/>
          </a:xfrm>
          <a:prstGeom prst="rect">
            <a:avLst/>
          </a:prstGeom>
          <a:ln w="12700" cap="flat">
            <a:noFill/>
            <a:miter lim="400000"/>
          </a:ln>
          <a:effectLst/>
        </p:spPr>
      </p:pic>
      <p:pic>
        <p:nvPicPr>
          <p:cNvPr id="47" name="Grafik 46">
            <a:extLst>
              <a:ext uri="{FF2B5EF4-FFF2-40B4-BE49-F238E27FC236}">
                <a16:creationId xmlns:a16="http://schemas.microsoft.com/office/drawing/2014/main" id="{64A879A8-9F29-6244-60AD-89382DBD9DB0}"/>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p:blipFill>
        <p:spPr>
          <a:xfrm>
            <a:off x="7677165" y="1622772"/>
            <a:ext cx="747596" cy="378718"/>
          </a:xfrm>
          <a:prstGeom prst="rect">
            <a:avLst/>
          </a:prstGeom>
        </p:spPr>
      </p:pic>
      <p:pic>
        <p:nvPicPr>
          <p:cNvPr id="48" name="Picture 2" descr="STIFTUNG F&amp;Uuml;R MEDIENVIELFALT">
            <a:extLst>
              <a:ext uri="{FF2B5EF4-FFF2-40B4-BE49-F238E27FC236}">
                <a16:creationId xmlns:a16="http://schemas.microsoft.com/office/drawing/2014/main" id="{94072D6D-D8C1-89F8-97F6-8469DF330C2B}"/>
              </a:ext>
            </a:extLst>
          </p:cNvPr>
          <p:cNvPicPr>
            <a:picLocks noChangeAspect="1" noChangeArrowheads="1"/>
          </p:cNvPicPr>
          <p:nvPr userDrawn="1"/>
        </p:nvPicPr>
        <p:blipFill>
          <a:blip r:embed="rId14">
            <a:biLevel thresh="75000"/>
            <a:extLst>
              <a:ext uri="{28A0092B-C50C-407E-A947-70E740481C1C}">
                <a14:useLocalDpi xmlns:a14="http://schemas.microsoft.com/office/drawing/2010/main" val="0"/>
              </a:ext>
            </a:extLst>
          </a:blip>
          <a:srcRect/>
          <a:stretch>
            <a:fillRect/>
          </a:stretch>
        </p:blipFill>
        <p:spPr bwMode="auto">
          <a:xfrm>
            <a:off x="9250330" y="1676943"/>
            <a:ext cx="1062394" cy="249975"/>
          </a:xfrm>
          <a:prstGeom prst="rect">
            <a:avLst/>
          </a:prstGeom>
          <a:noFill/>
          <a:extLst>
            <a:ext uri="{909E8E84-426E-40DD-AFC4-6F175D3DCCD1}">
              <a14:hiddenFill xmlns:a14="http://schemas.microsoft.com/office/drawing/2010/main">
                <a:solidFill>
                  <a:srgbClr val="FFFFFF"/>
                </a:solidFill>
              </a14:hiddenFill>
            </a:ext>
          </a:extLst>
        </p:spPr>
      </p:pic>
      <p:pic>
        <p:nvPicPr>
          <p:cNvPr id="49" name="Grafik 48" descr="Ein Bild, das Schwarz, Dunkelheit enthält.&#10;&#10;Automatisch generierte Beschreibung">
            <a:extLst>
              <a:ext uri="{FF2B5EF4-FFF2-40B4-BE49-F238E27FC236}">
                <a16:creationId xmlns:a16="http://schemas.microsoft.com/office/drawing/2014/main" id="{8D74AC0F-A3A0-784C-993F-FE06B1B3E84D}"/>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026540" y="513962"/>
            <a:ext cx="901693" cy="416617"/>
          </a:xfrm>
          <a:prstGeom prst="rect">
            <a:avLst/>
          </a:prstGeom>
        </p:spPr>
      </p:pic>
      <p:pic>
        <p:nvPicPr>
          <p:cNvPr id="50" name="Grafik 49">
            <a:extLst>
              <a:ext uri="{FF2B5EF4-FFF2-40B4-BE49-F238E27FC236}">
                <a16:creationId xmlns:a16="http://schemas.microsoft.com/office/drawing/2014/main" id="{F6DAD391-A657-616A-DCCB-46BE6AD31A5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591556" y="981988"/>
            <a:ext cx="944966" cy="534887"/>
          </a:xfrm>
          <a:prstGeom prst="rect">
            <a:avLst/>
          </a:prstGeom>
        </p:spPr>
      </p:pic>
      <p:pic>
        <p:nvPicPr>
          <p:cNvPr id="51" name="Grafik 50">
            <a:extLst>
              <a:ext uri="{FF2B5EF4-FFF2-40B4-BE49-F238E27FC236}">
                <a16:creationId xmlns:a16="http://schemas.microsoft.com/office/drawing/2014/main" id="{D3164DF8-DDB4-A07F-A8A3-C5144FADDC61}"/>
              </a:ext>
            </a:extLst>
          </p:cNvPr>
          <p:cNvPicPr>
            <a:picLocks noChangeAspect="1"/>
          </p:cNvPicPr>
          <p:nvPr userDrawn="1"/>
        </p:nvPicPr>
        <p:blipFill>
          <a:blip r:embed="rId17"/>
          <a:stretch>
            <a:fillRect/>
          </a:stretch>
        </p:blipFill>
        <p:spPr>
          <a:xfrm>
            <a:off x="9254929" y="1083191"/>
            <a:ext cx="828749" cy="272615"/>
          </a:xfrm>
          <a:prstGeom prst="rect">
            <a:avLst/>
          </a:prstGeom>
        </p:spPr>
      </p:pic>
      <p:pic>
        <p:nvPicPr>
          <p:cNvPr id="52" name="Picture 2" descr="Blank">
            <a:extLst>
              <a:ext uri="{FF2B5EF4-FFF2-40B4-BE49-F238E27FC236}">
                <a16:creationId xmlns:a16="http://schemas.microsoft.com/office/drawing/2014/main" id="{A98304CF-5582-ACED-1C01-362631A5973E}"/>
              </a:ext>
            </a:extLst>
          </p:cNvPr>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389378" y="1044243"/>
            <a:ext cx="845118" cy="405074"/>
          </a:xfrm>
          <a:prstGeom prst="rect">
            <a:avLst/>
          </a:prstGeom>
          <a:noFill/>
          <a:extLst>
            <a:ext uri="{909E8E84-426E-40DD-AFC4-6F175D3DCCD1}">
              <a14:hiddenFill xmlns:a14="http://schemas.microsoft.com/office/drawing/2010/main">
                <a:solidFill>
                  <a:srgbClr val="FFFFFF"/>
                </a:solidFill>
              </a14:hiddenFill>
            </a:ext>
          </a:extLst>
        </p:spPr>
      </p:pic>
      <p:sp>
        <p:nvSpPr>
          <p:cNvPr id="53" name="Eine Initiative von">
            <a:extLst>
              <a:ext uri="{FF2B5EF4-FFF2-40B4-BE49-F238E27FC236}">
                <a16:creationId xmlns:a16="http://schemas.microsoft.com/office/drawing/2014/main" id="{F8D88480-F26A-0E64-1761-F442D724A49E}"/>
              </a:ext>
            </a:extLst>
          </p:cNvPr>
          <p:cNvSpPr txBox="1"/>
          <p:nvPr userDrawn="1"/>
        </p:nvSpPr>
        <p:spPr>
          <a:xfrm>
            <a:off x="6452677" y="5576767"/>
            <a:ext cx="1102866" cy="2359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defTabSz="457200">
              <a:lnSpc>
                <a:spcPct val="100000"/>
              </a:lnSpc>
              <a:spcBef>
                <a:spcPts val="0"/>
              </a:spcBef>
              <a:defRPr sz="3200"/>
            </a:lvl1p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de-AT" sz="1200" b="0" i="0" u="none" strike="noStrike" kern="0" cap="none" spc="0" normalizeH="0" baseline="0" noProof="0">
                <a:ln>
                  <a:noFill/>
                </a:ln>
                <a:solidFill>
                  <a:sysClr val="windowText" lastClr="000000"/>
                </a:solidFill>
                <a:effectLst/>
                <a:uLnTx/>
                <a:uFillTx/>
                <a:latin typeface="Barlow Regular"/>
                <a:sym typeface="Barlow Regular"/>
              </a:rPr>
              <a:t>gefördert durch</a:t>
            </a:r>
            <a:endParaRPr kumimoji="0" sz="1200" b="0" i="0" u="none" strike="noStrike" kern="0" cap="none" spc="0" normalizeH="0" baseline="0" noProof="0">
              <a:ln>
                <a:noFill/>
              </a:ln>
              <a:solidFill>
                <a:sysClr val="windowText" lastClr="000000"/>
              </a:solidFill>
              <a:effectLst/>
              <a:uLnTx/>
              <a:uFillTx/>
              <a:latin typeface="Barlow Regular"/>
              <a:sym typeface="Barlow Regular"/>
            </a:endParaRPr>
          </a:p>
        </p:txBody>
      </p:sp>
      <p:sp>
        <p:nvSpPr>
          <p:cNvPr id="54" name="Linien">
            <a:extLst>
              <a:ext uri="{FF2B5EF4-FFF2-40B4-BE49-F238E27FC236}">
                <a16:creationId xmlns:a16="http://schemas.microsoft.com/office/drawing/2014/main" id="{48DB59B2-627C-21B9-1BA3-EF5ABBEC4252}"/>
              </a:ext>
            </a:extLst>
          </p:cNvPr>
          <p:cNvSpPr/>
          <p:nvPr userDrawn="1"/>
        </p:nvSpPr>
        <p:spPr>
          <a:xfrm rot="5400000" flipV="1">
            <a:off x="9159386" y="2351803"/>
            <a:ext cx="0" cy="6095454"/>
          </a:xfrm>
          <a:prstGeom prst="line">
            <a:avLst/>
          </a:prstGeom>
          <a:ln w="12700">
            <a:solidFill>
              <a:srgbClr val="D5D5D5"/>
            </a:solidFill>
            <a:miter lim="400000"/>
          </a:ln>
        </p:spPr>
        <p:txBody>
          <a:bodyPr lIns="25400" tIns="25400" rIns="25400" bIns="254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Barlow Regular"/>
              <a:sym typeface="Barlow Regular"/>
            </a:endParaRPr>
          </a:p>
        </p:txBody>
      </p:sp>
      <p:sp>
        <p:nvSpPr>
          <p:cNvPr id="56" name="Linien">
            <a:extLst>
              <a:ext uri="{FF2B5EF4-FFF2-40B4-BE49-F238E27FC236}">
                <a16:creationId xmlns:a16="http://schemas.microsoft.com/office/drawing/2014/main" id="{99A5687F-C41F-57E3-40D0-2B17526178B4}"/>
              </a:ext>
            </a:extLst>
          </p:cNvPr>
          <p:cNvSpPr/>
          <p:nvPr userDrawn="1"/>
        </p:nvSpPr>
        <p:spPr>
          <a:xfrm>
            <a:off x="6111658" y="2172090"/>
            <a:ext cx="6095455" cy="0"/>
          </a:xfrm>
          <a:prstGeom prst="line">
            <a:avLst/>
          </a:prstGeom>
          <a:ln w="12700">
            <a:solidFill>
              <a:srgbClr val="D5D5D5"/>
            </a:solidFill>
            <a:miter lim="400000"/>
          </a:ln>
        </p:spPr>
        <p:txBody>
          <a:bodyPr lIns="25400" tIns="25400" rIns="25400" bIns="254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Barlow Regular"/>
              <a:sym typeface="Barlow Regular"/>
            </a:endParaRPr>
          </a:p>
        </p:txBody>
      </p:sp>
      <p:pic>
        <p:nvPicPr>
          <p:cNvPr id="57" name="Grafik 56" descr="Ein Bild, das Reihe, Design enthält.&#10;&#10;Automatisch generierte Beschreibung">
            <a:extLst>
              <a:ext uri="{FF2B5EF4-FFF2-40B4-BE49-F238E27FC236}">
                <a16:creationId xmlns:a16="http://schemas.microsoft.com/office/drawing/2014/main" id="{330EE170-59FE-29D6-E6EC-ECF0C5EB40BF}"/>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7532065" y="3300895"/>
            <a:ext cx="1170436" cy="404385"/>
          </a:xfrm>
          <a:prstGeom prst="rect">
            <a:avLst/>
          </a:prstGeom>
        </p:spPr>
      </p:pic>
      <p:pic>
        <p:nvPicPr>
          <p:cNvPr id="58" name="Picture 2">
            <a:extLst>
              <a:ext uri="{FF2B5EF4-FFF2-40B4-BE49-F238E27FC236}">
                <a16:creationId xmlns:a16="http://schemas.microsoft.com/office/drawing/2014/main" id="{BAAD72E2-8C2D-C0AF-4388-1B19D609C64B}"/>
              </a:ext>
            </a:extLst>
          </p:cNvPr>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802463" y="2738249"/>
            <a:ext cx="958859" cy="271927"/>
          </a:xfrm>
          <a:prstGeom prst="rect">
            <a:avLst/>
          </a:prstGeom>
          <a:noFill/>
          <a:extLst>
            <a:ext uri="{909E8E84-426E-40DD-AFC4-6F175D3DCCD1}">
              <a14:hiddenFill xmlns:a14="http://schemas.microsoft.com/office/drawing/2010/main">
                <a:solidFill>
                  <a:srgbClr val="FFFFFF"/>
                </a:solidFill>
              </a14:hiddenFill>
            </a:ext>
          </a:extLst>
        </p:spPr>
      </p:pic>
      <p:pic>
        <p:nvPicPr>
          <p:cNvPr id="59" name="Grafik 58">
            <a:extLst>
              <a:ext uri="{FF2B5EF4-FFF2-40B4-BE49-F238E27FC236}">
                <a16:creationId xmlns:a16="http://schemas.microsoft.com/office/drawing/2014/main" id="{5DF0EBAE-5D24-F233-268A-73DD59CA687C}"/>
              </a:ext>
            </a:extLst>
          </p:cNvPr>
          <p:cNvPicPr>
            <a:picLocks noChangeAspect="1"/>
          </p:cNvPicPr>
          <p:nvPr userDrawn="1"/>
        </p:nvPicPr>
        <p:blipFill>
          <a:blip r:embed="rId21"/>
          <a:stretch>
            <a:fillRect/>
          </a:stretch>
        </p:blipFill>
        <p:spPr>
          <a:xfrm>
            <a:off x="9005858" y="5862907"/>
            <a:ext cx="1887469" cy="793488"/>
          </a:xfrm>
          <a:prstGeom prst="rect">
            <a:avLst/>
          </a:prstGeom>
        </p:spPr>
      </p:pic>
      <p:pic>
        <p:nvPicPr>
          <p:cNvPr id="60" name="Grafik 59">
            <a:extLst>
              <a:ext uri="{FF2B5EF4-FFF2-40B4-BE49-F238E27FC236}">
                <a16:creationId xmlns:a16="http://schemas.microsoft.com/office/drawing/2014/main" id="{51150652-ABB8-0761-659C-26323E2C0240}"/>
              </a:ext>
            </a:extLst>
          </p:cNvPr>
          <p:cNvPicPr>
            <a:picLocks noChangeAspect="1"/>
          </p:cNvPicPr>
          <p:nvPr userDrawn="1"/>
        </p:nvPicPr>
        <p:blipFill>
          <a:blip r:embed="rId22"/>
          <a:stretch>
            <a:fillRect/>
          </a:stretch>
        </p:blipFill>
        <p:spPr>
          <a:xfrm>
            <a:off x="6439957" y="5862907"/>
            <a:ext cx="2368889" cy="900353"/>
          </a:xfrm>
          <a:prstGeom prst="rect">
            <a:avLst/>
          </a:prstGeom>
        </p:spPr>
      </p:pic>
      <p:pic>
        <p:nvPicPr>
          <p:cNvPr id="61" name="Rudolf Augstein Stiftung Logo.svg" descr="Rudolf Augstein Stiftung Logo.svg">
            <a:extLst>
              <a:ext uri="{FF2B5EF4-FFF2-40B4-BE49-F238E27FC236}">
                <a16:creationId xmlns:a16="http://schemas.microsoft.com/office/drawing/2014/main" id="{A186569E-2553-1FC1-FD29-42411A3410CD}"/>
              </a:ext>
            </a:extLst>
          </p:cNvPr>
          <p:cNvPicPr>
            <a:picLocks noChangeAspect="1"/>
          </p:cNvPicPr>
          <p:nvPr userDrawn="1"/>
        </p:nvPicPr>
        <p:blipFill>
          <a:blip r:embed="rId23"/>
          <a:stretch>
            <a:fillRect/>
          </a:stretch>
        </p:blipFill>
        <p:spPr>
          <a:xfrm>
            <a:off x="6490664" y="1491561"/>
            <a:ext cx="431286" cy="446690"/>
          </a:xfrm>
          <a:prstGeom prst="rect">
            <a:avLst/>
          </a:prstGeom>
          <a:ln w="12700" cap="flat">
            <a:noFill/>
            <a:miter lim="400000"/>
          </a:ln>
          <a:effectLst/>
        </p:spPr>
      </p:pic>
      <p:sp>
        <p:nvSpPr>
          <p:cNvPr id="62" name="Eine Initiative von">
            <a:extLst>
              <a:ext uri="{FF2B5EF4-FFF2-40B4-BE49-F238E27FC236}">
                <a16:creationId xmlns:a16="http://schemas.microsoft.com/office/drawing/2014/main" id="{ACA32146-26CA-2611-1D19-F3141147C14C}"/>
              </a:ext>
            </a:extLst>
          </p:cNvPr>
          <p:cNvSpPr txBox="1"/>
          <p:nvPr userDrawn="1"/>
        </p:nvSpPr>
        <p:spPr>
          <a:xfrm>
            <a:off x="6390047" y="2322874"/>
            <a:ext cx="1280800" cy="2359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defTabSz="457200">
              <a:lnSpc>
                <a:spcPct val="100000"/>
              </a:lnSpc>
              <a:spcBef>
                <a:spcPts val="0"/>
              </a:spcBef>
              <a:defRPr sz="3200"/>
            </a:lvl1pPr>
          </a:lstStyle>
          <a:p>
            <a:pPr marL="0" marR="0" lvl="0" indent="0" algn="l" defTabSz="228600" rtl="0" eaLnBrk="1" fontAlgn="auto" latinLnBrk="0" hangingPunct="1">
              <a:lnSpc>
                <a:spcPct val="100000"/>
              </a:lnSpc>
              <a:spcBef>
                <a:spcPts val="0"/>
              </a:spcBef>
              <a:spcAft>
                <a:spcPts val="0"/>
              </a:spcAft>
              <a:buClrTx/>
              <a:buSzTx/>
              <a:buFontTx/>
              <a:buNone/>
              <a:tabLst/>
              <a:defRPr/>
            </a:pPr>
            <a:r>
              <a:rPr lang="de-AT" sz="1200">
                <a:solidFill>
                  <a:sysClr val="windowText" lastClr="000000"/>
                </a:solidFill>
              </a:rPr>
              <a:t>F</a:t>
            </a:r>
            <a:r>
              <a:rPr kumimoji="0" lang="de-AT" sz="1200" b="0" i="0" u="none" strike="noStrike" kern="0" cap="none" spc="0" normalizeH="0" baseline="0" noProof="0" err="1">
                <a:ln>
                  <a:noFill/>
                </a:ln>
                <a:solidFill>
                  <a:sysClr val="windowText" lastClr="000000"/>
                </a:solidFill>
                <a:effectLst/>
                <a:uLnTx/>
                <a:uFillTx/>
                <a:latin typeface="Barlow Regular"/>
                <a:sym typeface="Barlow Regular"/>
              </a:rPr>
              <a:t>ördernde</a:t>
            </a:r>
            <a:r>
              <a:rPr kumimoji="0" lang="de-AT" sz="1200" b="0" i="0" u="none" strike="noStrike" kern="0" cap="none" spc="0" normalizeH="0" baseline="0" noProof="0">
                <a:ln>
                  <a:noFill/>
                </a:ln>
                <a:solidFill>
                  <a:sysClr val="windowText" lastClr="000000"/>
                </a:solidFill>
                <a:effectLst/>
                <a:uLnTx/>
                <a:uFillTx/>
                <a:latin typeface="Barlow Regular"/>
                <a:sym typeface="Barlow Regular"/>
              </a:rPr>
              <a:t> Partner</a:t>
            </a:r>
            <a:endParaRPr kumimoji="0" sz="1200" b="0" i="0" u="none" strike="noStrike" kern="0" cap="none" spc="0" normalizeH="0" baseline="0" noProof="0">
              <a:ln>
                <a:noFill/>
              </a:ln>
              <a:solidFill>
                <a:sysClr val="windowText" lastClr="000000"/>
              </a:solidFill>
              <a:effectLst/>
              <a:uLnTx/>
              <a:uFillTx/>
              <a:latin typeface="Barlow Regular"/>
              <a:sym typeface="Barlow Regular"/>
            </a:endParaRPr>
          </a:p>
        </p:txBody>
      </p:sp>
      <p:pic>
        <p:nvPicPr>
          <p:cNvPr id="63" name="Grafik 62" descr="Ein Bild, das Schwarz, Dunkelheit enthält.&#10;&#10;KI-generierte Inhalte können fehlerhaft sein.">
            <a:extLst>
              <a:ext uri="{FF2B5EF4-FFF2-40B4-BE49-F238E27FC236}">
                <a16:creationId xmlns:a16="http://schemas.microsoft.com/office/drawing/2014/main" id="{7B66B263-FE8B-01D5-2397-91F4A67EC3D4}"/>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10780701" y="2671821"/>
            <a:ext cx="838657" cy="413630"/>
          </a:xfrm>
          <a:prstGeom prst="rect">
            <a:avLst/>
          </a:prstGeom>
        </p:spPr>
      </p:pic>
      <p:pic>
        <p:nvPicPr>
          <p:cNvPr id="64" name="Picture 2">
            <a:extLst>
              <a:ext uri="{FF2B5EF4-FFF2-40B4-BE49-F238E27FC236}">
                <a16:creationId xmlns:a16="http://schemas.microsoft.com/office/drawing/2014/main" id="{787E37FB-0C40-7FEF-65E4-09E273C80D34}"/>
              </a:ext>
            </a:extLst>
          </p:cNvPr>
          <p:cNvPicPr>
            <a:picLocks noChangeAspect="1" noChangeArrowheads="1"/>
          </p:cNvPicPr>
          <p:nvPr userDrawn="1"/>
        </p:nvPicPr>
        <p:blipFill>
          <a:blip r:embed="rId25" cstate="print">
            <a:extLst>
              <a:ext uri="{28A0092B-C50C-407E-A947-70E740481C1C}">
                <a14:useLocalDpi xmlns:a14="http://schemas.microsoft.com/office/drawing/2010/main" val="0"/>
              </a:ext>
            </a:extLst>
          </a:blip>
          <a:srcRect/>
          <a:stretch>
            <a:fillRect/>
          </a:stretch>
        </p:blipFill>
        <p:spPr bwMode="auto">
          <a:xfrm>
            <a:off x="7558416" y="1014792"/>
            <a:ext cx="1259811" cy="449874"/>
          </a:xfrm>
          <a:prstGeom prst="rect">
            <a:avLst/>
          </a:prstGeom>
          <a:noFill/>
          <a:extLst>
            <a:ext uri="{909E8E84-426E-40DD-AFC4-6F175D3DCCD1}">
              <a14:hiddenFill xmlns:a14="http://schemas.microsoft.com/office/drawing/2010/main">
                <a:solidFill>
                  <a:srgbClr val="FFFFFF"/>
                </a:solidFill>
              </a14:hiddenFill>
            </a:ext>
          </a:extLst>
        </p:spPr>
      </p:pic>
      <p:sp>
        <p:nvSpPr>
          <p:cNvPr id="65" name="Rechteck 64">
            <a:extLst>
              <a:ext uri="{FF2B5EF4-FFF2-40B4-BE49-F238E27FC236}">
                <a16:creationId xmlns:a16="http://schemas.microsoft.com/office/drawing/2014/main" id="{6F484646-645D-617C-5588-F7CC252E14B3}"/>
              </a:ext>
            </a:extLst>
          </p:cNvPr>
          <p:cNvSpPr/>
          <p:nvPr userDrawn="1"/>
        </p:nvSpPr>
        <p:spPr>
          <a:xfrm>
            <a:off x="6043856" y="3280241"/>
            <a:ext cx="225141" cy="297518"/>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e-DE" sz="1600" b="0" i="0" u="none" strike="noStrike" cap="none" spc="0" normalizeH="0" baseline="0" dirty="0">
              <a:ln>
                <a:noFill/>
              </a:ln>
              <a:solidFill>
                <a:srgbClr val="FFFFFF"/>
              </a:solidFill>
              <a:effectLst/>
              <a:uFillTx/>
              <a:latin typeface="Barlow SemiBold" pitchFamily="2" charset="77"/>
              <a:ea typeface="Helvetica Neue Medium"/>
              <a:cs typeface="Helvetica Neue Medium"/>
              <a:sym typeface="Helvetica Neue Medium"/>
            </a:endParaRPr>
          </a:p>
        </p:txBody>
      </p:sp>
      <p:pic>
        <p:nvPicPr>
          <p:cNvPr id="19" name="Grafik 18">
            <a:extLst>
              <a:ext uri="{FF2B5EF4-FFF2-40B4-BE49-F238E27FC236}">
                <a16:creationId xmlns:a16="http://schemas.microsoft.com/office/drawing/2014/main" id="{20CDA480-353B-8148-EA0F-FBBB6FC2CC03}"/>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6406355" y="2771736"/>
            <a:ext cx="1027825" cy="224559"/>
          </a:xfrm>
          <a:prstGeom prst="rect">
            <a:avLst/>
          </a:prstGeom>
        </p:spPr>
      </p:pic>
      <p:pic>
        <p:nvPicPr>
          <p:cNvPr id="68" name="Grafik 67">
            <a:extLst>
              <a:ext uri="{FF2B5EF4-FFF2-40B4-BE49-F238E27FC236}">
                <a16:creationId xmlns:a16="http://schemas.microsoft.com/office/drawing/2014/main" id="{8B9D041D-F0B0-5491-A7FE-3D0304AB9AE7}"/>
              </a:ext>
            </a:extLst>
          </p:cNvPr>
          <p:cNvPicPr>
            <a:picLocks noChangeAspect="1"/>
          </p:cNvPicPr>
          <p:nvPr userDrawn="1"/>
        </p:nvPicPr>
        <p:blipFill>
          <a:blip r:embed="rId27" cstate="print">
            <a:extLst>
              <a:ext uri="{BEBA8EAE-BF5A-486C-A8C5-ECC9F3942E4B}">
                <a14:imgProps xmlns:a14="http://schemas.microsoft.com/office/drawing/2010/main">
                  <a14:imgLayer r:embed="rId28">
                    <a14:imgEffect>
                      <a14:saturation sat="0"/>
                    </a14:imgEffect>
                  </a14:imgLayer>
                </a14:imgProps>
              </a:ext>
              <a:ext uri="{28A0092B-C50C-407E-A947-70E740481C1C}">
                <a14:useLocalDpi xmlns:a14="http://schemas.microsoft.com/office/drawing/2010/main" val="0"/>
              </a:ext>
            </a:extLst>
          </a:blip>
          <a:stretch>
            <a:fillRect/>
          </a:stretch>
        </p:blipFill>
        <p:spPr>
          <a:xfrm>
            <a:off x="8357008" y="3838966"/>
            <a:ext cx="1129388" cy="451514"/>
          </a:xfrm>
          <a:prstGeom prst="rect">
            <a:avLst/>
          </a:prstGeom>
        </p:spPr>
      </p:pic>
      <p:pic>
        <p:nvPicPr>
          <p:cNvPr id="70" name="Grafik 69">
            <a:extLst>
              <a:ext uri="{FF2B5EF4-FFF2-40B4-BE49-F238E27FC236}">
                <a16:creationId xmlns:a16="http://schemas.microsoft.com/office/drawing/2014/main" id="{47507F13-5206-500D-BC44-41EF087CD977}"/>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6409162" y="3829765"/>
            <a:ext cx="782752" cy="469916"/>
          </a:xfrm>
          <a:prstGeom prst="rect">
            <a:avLst/>
          </a:prstGeom>
        </p:spPr>
      </p:pic>
      <p:pic>
        <p:nvPicPr>
          <p:cNvPr id="72" name="Grafik 71">
            <a:extLst>
              <a:ext uri="{FF2B5EF4-FFF2-40B4-BE49-F238E27FC236}">
                <a16:creationId xmlns:a16="http://schemas.microsoft.com/office/drawing/2014/main" id="{083ED9C0-7154-1042-6809-31B48A7BFBC5}"/>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0520012" y="3178044"/>
            <a:ext cx="1016510" cy="598933"/>
          </a:xfrm>
          <a:prstGeom prst="rect">
            <a:avLst/>
          </a:prstGeom>
        </p:spPr>
      </p:pic>
      <p:pic>
        <p:nvPicPr>
          <p:cNvPr id="74" name="Grafik 73">
            <a:extLst>
              <a:ext uri="{FF2B5EF4-FFF2-40B4-BE49-F238E27FC236}">
                <a16:creationId xmlns:a16="http://schemas.microsoft.com/office/drawing/2014/main" id="{BDC7383D-EA5E-3340-DBEE-11BCFCE0F635}"/>
              </a:ext>
            </a:extLst>
          </p:cNvPr>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7555543" y="3918011"/>
            <a:ext cx="574222" cy="307522"/>
          </a:xfrm>
          <a:prstGeom prst="rect">
            <a:avLst/>
          </a:prstGeom>
        </p:spPr>
      </p:pic>
    </p:spTree>
    <p:extLst>
      <p:ext uri="{BB962C8B-B14F-4D97-AF65-F5344CB8AC3E}">
        <p14:creationId xmlns:p14="http://schemas.microsoft.com/office/powerpoint/2010/main" val="3828890771"/>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Titelfolie 2">
    <p:bg>
      <p:bgPr>
        <a:solidFill>
          <a:srgbClr val="28DADA"/>
        </a:solidFill>
        <a:effectLst/>
      </p:bgPr>
    </p:bg>
    <p:spTree>
      <p:nvGrpSpPr>
        <p:cNvPr id="1" name=""/>
        <p:cNvGrpSpPr/>
        <p:nvPr/>
      </p:nvGrpSpPr>
      <p:grpSpPr>
        <a:xfrm>
          <a:off x="0" y="0"/>
          <a:ext cx="0" cy="0"/>
          <a:chOff x="0" y="0"/>
          <a:chExt cx="0" cy="0"/>
        </a:xfrm>
      </p:grpSpPr>
      <p:pic>
        <p:nvPicPr>
          <p:cNvPr id="2" name="MFF-Logo-Black-Yellow.svg" descr="MFF-Logo-Black-Yellow.svg">
            <a:extLst>
              <a:ext uri="{FF2B5EF4-FFF2-40B4-BE49-F238E27FC236}">
                <a16:creationId xmlns:a16="http://schemas.microsoft.com/office/drawing/2014/main" id="{CAEE5B26-E1EB-AB2F-EDC9-8B840FF8905F}"/>
              </a:ext>
            </a:extLst>
          </p:cNvPr>
          <p:cNvPicPr>
            <a:picLocks noChangeAspect="1"/>
          </p:cNvPicPr>
          <p:nvPr userDrawn="1"/>
        </p:nvPicPr>
        <p:blipFill>
          <a:blip r:embed="rId2"/>
          <a:stretch>
            <a:fillRect/>
          </a:stretch>
        </p:blipFill>
        <p:spPr>
          <a:xfrm>
            <a:off x="3328553" y="2104028"/>
            <a:ext cx="5534895" cy="2719378"/>
          </a:xfrm>
          <a:prstGeom prst="rect">
            <a:avLst/>
          </a:prstGeom>
          <a:ln w="12700">
            <a:miter lim="400000"/>
          </a:ln>
        </p:spPr>
      </p:pic>
      <p:sp>
        <p:nvSpPr>
          <p:cNvPr id="4" name="Kreis">
            <a:extLst>
              <a:ext uri="{FF2B5EF4-FFF2-40B4-BE49-F238E27FC236}">
                <a16:creationId xmlns:a16="http://schemas.microsoft.com/office/drawing/2014/main" id="{088C10CF-E584-00E2-A9E8-096F1914EC15}"/>
              </a:ext>
            </a:extLst>
          </p:cNvPr>
          <p:cNvSpPr>
            <a:spLocks noChangeAspect="1"/>
          </p:cNvSpPr>
          <p:nvPr userDrawn="1"/>
        </p:nvSpPr>
        <p:spPr>
          <a:xfrm>
            <a:off x="8743546" y="1532644"/>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 name="Kreis">
            <a:extLst>
              <a:ext uri="{FF2B5EF4-FFF2-40B4-BE49-F238E27FC236}">
                <a16:creationId xmlns:a16="http://schemas.microsoft.com/office/drawing/2014/main" id="{6AD2B92C-BD44-A1A8-8815-598B3B0D8BBA}"/>
              </a:ext>
            </a:extLst>
          </p:cNvPr>
          <p:cNvSpPr>
            <a:spLocks noChangeAspect="1"/>
          </p:cNvSpPr>
          <p:nvPr userDrawn="1"/>
        </p:nvSpPr>
        <p:spPr>
          <a:xfrm>
            <a:off x="3677639" y="6632563"/>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 name="Kreis">
            <a:extLst>
              <a:ext uri="{FF2B5EF4-FFF2-40B4-BE49-F238E27FC236}">
                <a16:creationId xmlns:a16="http://schemas.microsoft.com/office/drawing/2014/main" id="{F6267621-6F73-CBEF-88B1-F0C00DFBFC80}"/>
              </a:ext>
            </a:extLst>
          </p:cNvPr>
          <p:cNvSpPr>
            <a:spLocks noChangeAspect="1"/>
          </p:cNvSpPr>
          <p:nvPr userDrawn="1"/>
        </p:nvSpPr>
        <p:spPr>
          <a:xfrm>
            <a:off x="3036506" y="6012115"/>
            <a:ext cx="216001" cy="216001"/>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 name="Kreis">
            <a:extLst>
              <a:ext uri="{FF2B5EF4-FFF2-40B4-BE49-F238E27FC236}">
                <a16:creationId xmlns:a16="http://schemas.microsoft.com/office/drawing/2014/main" id="{21DEF17B-F74A-6B41-C543-27D9EF9FD9E5}"/>
              </a:ext>
            </a:extLst>
          </p:cNvPr>
          <p:cNvSpPr>
            <a:spLocks noChangeAspect="1"/>
          </p:cNvSpPr>
          <p:nvPr userDrawn="1"/>
        </p:nvSpPr>
        <p:spPr>
          <a:xfrm>
            <a:off x="3549674" y="766883"/>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8" name="Kreis">
            <a:extLst>
              <a:ext uri="{FF2B5EF4-FFF2-40B4-BE49-F238E27FC236}">
                <a16:creationId xmlns:a16="http://schemas.microsoft.com/office/drawing/2014/main" id="{07FED839-1864-D8E7-ED0F-82ADF1B8B2AE}"/>
              </a:ext>
            </a:extLst>
          </p:cNvPr>
          <p:cNvSpPr>
            <a:spLocks noChangeAspect="1"/>
          </p:cNvSpPr>
          <p:nvPr userDrawn="1"/>
        </p:nvSpPr>
        <p:spPr>
          <a:xfrm>
            <a:off x="6801691" y="5894996"/>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9" name="Kreis">
            <a:extLst>
              <a:ext uri="{FF2B5EF4-FFF2-40B4-BE49-F238E27FC236}">
                <a16:creationId xmlns:a16="http://schemas.microsoft.com/office/drawing/2014/main" id="{AB5F43DC-3EDC-622E-E74C-6BD411F8C6F5}"/>
              </a:ext>
            </a:extLst>
          </p:cNvPr>
          <p:cNvSpPr>
            <a:spLocks noChangeAspect="1"/>
          </p:cNvSpPr>
          <p:nvPr userDrawn="1"/>
        </p:nvSpPr>
        <p:spPr>
          <a:xfrm>
            <a:off x="1662579" y="2909434"/>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0" name="Kreis">
            <a:extLst>
              <a:ext uri="{FF2B5EF4-FFF2-40B4-BE49-F238E27FC236}">
                <a16:creationId xmlns:a16="http://schemas.microsoft.com/office/drawing/2014/main" id="{8E0E012B-CC03-5845-C2A8-9550513E93B7}"/>
              </a:ext>
            </a:extLst>
          </p:cNvPr>
          <p:cNvSpPr>
            <a:spLocks noChangeAspect="1"/>
          </p:cNvSpPr>
          <p:nvPr userDrawn="1"/>
        </p:nvSpPr>
        <p:spPr>
          <a:xfrm>
            <a:off x="435462" y="46780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1" name="Kreis">
            <a:extLst>
              <a:ext uri="{FF2B5EF4-FFF2-40B4-BE49-F238E27FC236}">
                <a16:creationId xmlns:a16="http://schemas.microsoft.com/office/drawing/2014/main" id="{76B52A5D-DCD7-1D53-B802-76C77153AB0C}"/>
              </a:ext>
            </a:extLst>
          </p:cNvPr>
          <p:cNvSpPr>
            <a:spLocks noChangeAspect="1"/>
          </p:cNvSpPr>
          <p:nvPr userDrawn="1"/>
        </p:nvSpPr>
        <p:spPr>
          <a:xfrm>
            <a:off x="686351" y="1996028"/>
            <a:ext cx="216001" cy="216000"/>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2" name="Kreis">
            <a:extLst>
              <a:ext uri="{FF2B5EF4-FFF2-40B4-BE49-F238E27FC236}">
                <a16:creationId xmlns:a16="http://schemas.microsoft.com/office/drawing/2014/main" id="{ADC5B59D-CFC7-1E9F-08C3-7123F4400202}"/>
              </a:ext>
            </a:extLst>
          </p:cNvPr>
          <p:cNvSpPr>
            <a:spLocks noChangeAspect="1"/>
          </p:cNvSpPr>
          <p:nvPr userDrawn="1"/>
        </p:nvSpPr>
        <p:spPr>
          <a:xfrm>
            <a:off x="1446579" y="4855530"/>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4" name="Kreis">
            <a:extLst>
              <a:ext uri="{FF2B5EF4-FFF2-40B4-BE49-F238E27FC236}">
                <a16:creationId xmlns:a16="http://schemas.microsoft.com/office/drawing/2014/main" id="{005391C1-76E7-C696-79A1-D948B05A96EC}"/>
              </a:ext>
            </a:extLst>
          </p:cNvPr>
          <p:cNvSpPr>
            <a:spLocks noChangeAspect="1"/>
          </p:cNvSpPr>
          <p:nvPr userDrawn="1"/>
        </p:nvSpPr>
        <p:spPr>
          <a:xfrm>
            <a:off x="435462" y="671827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5" name="Kreis">
            <a:extLst>
              <a:ext uri="{FF2B5EF4-FFF2-40B4-BE49-F238E27FC236}">
                <a16:creationId xmlns:a16="http://schemas.microsoft.com/office/drawing/2014/main" id="{DD504293-08D9-92A5-C535-E47D5E9669FE}"/>
              </a:ext>
            </a:extLst>
          </p:cNvPr>
          <p:cNvSpPr>
            <a:spLocks noChangeAspect="1"/>
          </p:cNvSpPr>
          <p:nvPr userDrawn="1"/>
        </p:nvSpPr>
        <p:spPr>
          <a:xfrm>
            <a:off x="8579302" y="5912329"/>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6" name="Kreis">
            <a:extLst>
              <a:ext uri="{FF2B5EF4-FFF2-40B4-BE49-F238E27FC236}">
                <a16:creationId xmlns:a16="http://schemas.microsoft.com/office/drawing/2014/main" id="{4622AF3E-C366-915B-B217-68C8453765E6}"/>
              </a:ext>
            </a:extLst>
          </p:cNvPr>
          <p:cNvSpPr>
            <a:spLocks noChangeAspect="1"/>
          </p:cNvSpPr>
          <p:nvPr userDrawn="1"/>
        </p:nvSpPr>
        <p:spPr>
          <a:xfrm>
            <a:off x="5488910" y="-9941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7" name="Kreis">
            <a:extLst>
              <a:ext uri="{FF2B5EF4-FFF2-40B4-BE49-F238E27FC236}">
                <a16:creationId xmlns:a16="http://schemas.microsoft.com/office/drawing/2014/main" id="{1517281B-A4F7-9D44-541C-27650768F9B1}"/>
              </a:ext>
            </a:extLst>
          </p:cNvPr>
          <p:cNvSpPr>
            <a:spLocks noChangeAspect="1"/>
          </p:cNvSpPr>
          <p:nvPr userDrawn="1"/>
        </p:nvSpPr>
        <p:spPr>
          <a:xfrm>
            <a:off x="7669930" y="565095"/>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0" name="Kreis">
            <a:extLst>
              <a:ext uri="{FF2B5EF4-FFF2-40B4-BE49-F238E27FC236}">
                <a16:creationId xmlns:a16="http://schemas.microsoft.com/office/drawing/2014/main" id="{9074668C-B2F8-05AA-2EF4-B1C823665C57}"/>
              </a:ext>
            </a:extLst>
          </p:cNvPr>
          <p:cNvSpPr>
            <a:spLocks noChangeAspect="1"/>
          </p:cNvSpPr>
          <p:nvPr userDrawn="1"/>
        </p:nvSpPr>
        <p:spPr>
          <a:xfrm>
            <a:off x="260795" y="4963530"/>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1" name="Kreis">
            <a:extLst>
              <a:ext uri="{FF2B5EF4-FFF2-40B4-BE49-F238E27FC236}">
                <a16:creationId xmlns:a16="http://schemas.microsoft.com/office/drawing/2014/main" id="{44F2F4A9-9AA5-2564-046B-D282B7E01FB5}"/>
              </a:ext>
            </a:extLst>
          </p:cNvPr>
          <p:cNvSpPr>
            <a:spLocks noChangeAspect="1"/>
          </p:cNvSpPr>
          <p:nvPr userDrawn="1"/>
        </p:nvSpPr>
        <p:spPr>
          <a:xfrm>
            <a:off x="-117169" y="38155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2" name="Kreis">
            <a:extLst>
              <a:ext uri="{FF2B5EF4-FFF2-40B4-BE49-F238E27FC236}">
                <a16:creationId xmlns:a16="http://schemas.microsoft.com/office/drawing/2014/main" id="{A31F150E-3EBE-3A7E-F0AA-8C39D7B775C8}"/>
              </a:ext>
            </a:extLst>
          </p:cNvPr>
          <p:cNvSpPr>
            <a:spLocks noChangeAspect="1"/>
          </p:cNvSpPr>
          <p:nvPr userDrawn="1"/>
        </p:nvSpPr>
        <p:spPr>
          <a:xfrm>
            <a:off x="2404740" y="10692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3" name="Kreis">
            <a:extLst>
              <a:ext uri="{FF2B5EF4-FFF2-40B4-BE49-F238E27FC236}">
                <a16:creationId xmlns:a16="http://schemas.microsoft.com/office/drawing/2014/main" id="{14991346-3685-D26C-2E15-409A38886C6B}"/>
              </a:ext>
            </a:extLst>
          </p:cNvPr>
          <p:cNvSpPr>
            <a:spLocks noChangeAspect="1"/>
          </p:cNvSpPr>
          <p:nvPr userDrawn="1"/>
        </p:nvSpPr>
        <p:spPr>
          <a:xfrm>
            <a:off x="2150540" y="6163319"/>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4" name="Kreis">
            <a:extLst>
              <a:ext uri="{FF2B5EF4-FFF2-40B4-BE49-F238E27FC236}">
                <a16:creationId xmlns:a16="http://schemas.microsoft.com/office/drawing/2014/main" id="{E07AAA97-7C64-B7B8-6F63-997D1A0B0A42}"/>
              </a:ext>
            </a:extLst>
          </p:cNvPr>
          <p:cNvSpPr>
            <a:spLocks noChangeAspect="1"/>
          </p:cNvSpPr>
          <p:nvPr userDrawn="1"/>
        </p:nvSpPr>
        <p:spPr>
          <a:xfrm>
            <a:off x="4787241" y="5516159"/>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5" name="Kreis">
            <a:extLst>
              <a:ext uri="{FF2B5EF4-FFF2-40B4-BE49-F238E27FC236}">
                <a16:creationId xmlns:a16="http://schemas.microsoft.com/office/drawing/2014/main" id="{79993FF4-F15B-D743-4399-345AE686C968}"/>
              </a:ext>
            </a:extLst>
          </p:cNvPr>
          <p:cNvSpPr>
            <a:spLocks noChangeAspect="1"/>
          </p:cNvSpPr>
          <p:nvPr userDrawn="1"/>
        </p:nvSpPr>
        <p:spPr>
          <a:xfrm>
            <a:off x="1254076" y="3599561"/>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6" name="Kreis">
            <a:extLst>
              <a:ext uri="{FF2B5EF4-FFF2-40B4-BE49-F238E27FC236}">
                <a16:creationId xmlns:a16="http://schemas.microsoft.com/office/drawing/2014/main" id="{F3D2F0B9-3C8F-C8AD-283C-F1A539179A35}"/>
              </a:ext>
            </a:extLst>
          </p:cNvPr>
          <p:cNvSpPr>
            <a:spLocks noChangeAspect="1"/>
          </p:cNvSpPr>
          <p:nvPr userDrawn="1"/>
        </p:nvSpPr>
        <p:spPr>
          <a:xfrm>
            <a:off x="4771718" y="565095"/>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7" name="Kreis">
            <a:extLst>
              <a:ext uri="{FF2B5EF4-FFF2-40B4-BE49-F238E27FC236}">
                <a16:creationId xmlns:a16="http://schemas.microsoft.com/office/drawing/2014/main" id="{0EF2C852-B11F-5E04-C555-6355D0B58386}"/>
              </a:ext>
            </a:extLst>
          </p:cNvPr>
          <p:cNvSpPr>
            <a:spLocks noChangeAspect="1"/>
          </p:cNvSpPr>
          <p:nvPr userDrawn="1"/>
        </p:nvSpPr>
        <p:spPr>
          <a:xfrm>
            <a:off x="5449014" y="674084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4" name="Kreis">
            <a:extLst>
              <a:ext uri="{FF2B5EF4-FFF2-40B4-BE49-F238E27FC236}">
                <a16:creationId xmlns:a16="http://schemas.microsoft.com/office/drawing/2014/main" id="{60BF5530-F697-642A-5088-354B26A34039}"/>
              </a:ext>
            </a:extLst>
          </p:cNvPr>
          <p:cNvSpPr>
            <a:spLocks noChangeAspect="1"/>
          </p:cNvSpPr>
          <p:nvPr userDrawn="1"/>
        </p:nvSpPr>
        <p:spPr>
          <a:xfrm>
            <a:off x="3499203" y="-9941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8" name="Kreis">
            <a:extLst>
              <a:ext uri="{FF2B5EF4-FFF2-40B4-BE49-F238E27FC236}">
                <a16:creationId xmlns:a16="http://schemas.microsoft.com/office/drawing/2014/main" id="{80F018D1-4E0F-B854-31ED-7FADB7BDBF87}"/>
              </a:ext>
            </a:extLst>
          </p:cNvPr>
          <p:cNvSpPr>
            <a:spLocks noChangeAspect="1"/>
          </p:cNvSpPr>
          <p:nvPr userDrawn="1"/>
        </p:nvSpPr>
        <p:spPr>
          <a:xfrm>
            <a:off x="10108249" y="466502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9" name="Kreis">
            <a:extLst>
              <a:ext uri="{FF2B5EF4-FFF2-40B4-BE49-F238E27FC236}">
                <a16:creationId xmlns:a16="http://schemas.microsoft.com/office/drawing/2014/main" id="{69DC16B5-15B0-AD53-91D2-817221A52819}"/>
              </a:ext>
            </a:extLst>
          </p:cNvPr>
          <p:cNvSpPr>
            <a:spLocks noChangeAspect="1"/>
          </p:cNvSpPr>
          <p:nvPr userDrawn="1"/>
        </p:nvSpPr>
        <p:spPr>
          <a:xfrm>
            <a:off x="10717142" y="525946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7" name="Kreis">
            <a:extLst>
              <a:ext uri="{FF2B5EF4-FFF2-40B4-BE49-F238E27FC236}">
                <a16:creationId xmlns:a16="http://schemas.microsoft.com/office/drawing/2014/main" id="{1E11B827-504D-976E-B9D2-CA83BBD64ECB}"/>
              </a:ext>
            </a:extLst>
          </p:cNvPr>
          <p:cNvSpPr>
            <a:spLocks noChangeAspect="1"/>
          </p:cNvSpPr>
          <p:nvPr userDrawn="1"/>
        </p:nvSpPr>
        <p:spPr>
          <a:xfrm>
            <a:off x="8132498" y="4845782"/>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8" name="Kreis">
            <a:extLst>
              <a:ext uri="{FF2B5EF4-FFF2-40B4-BE49-F238E27FC236}">
                <a16:creationId xmlns:a16="http://schemas.microsoft.com/office/drawing/2014/main" id="{62E855DA-A3C3-E64D-B5C9-708E3EF236E6}"/>
              </a:ext>
            </a:extLst>
          </p:cNvPr>
          <p:cNvSpPr>
            <a:spLocks noChangeAspect="1"/>
          </p:cNvSpPr>
          <p:nvPr userDrawn="1"/>
        </p:nvSpPr>
        <p:spPr>
          <a:xfrm>
            <a:off x="11614402" y="369786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9" name="Kreis">
            <a:extLst>
              <a:ext uri="{FF2B5EF4-FFF2-40B4-BE49-F238E27FC236}">
                <a16:creationId xmlns:a16="http://schemas.microsoft.com/office/drawing/2014/main" id="{E519C101-8455-BA92-4FCB-F11B14FD49A7}"/>
              </a:ext>
            </a:extLst>
          </p:cNvPr>
          <p:cNvSpPr>
            <a:spLocks noChangeAspect="1"/>
          </p:cNvSpPr>
          <p:nvPr userDrawn="1"/>
        </p:nvSpPr>
        <p:spPr>
          <a:xfrm>
            <a:off x="10341887" y="303335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3" name="Kreis">
            <a:extLst>
              <a:ext uri="{FF2B5EF4-FFF2-40B4-BE49-F238E27FC236}">
                <a16:creationId xmlns:a16="http://schemas.microsoft.com/office/drawing/2014/main" id="{F9145DA9-A1E3-9972-7069-C4DDBD39C40B}"/>
              </a:ext>
            </a:extLst>
          </p:cNvPr>
          <p:cNvSpPr>
            <a:spLocks noChangeAspect="1"/>
          </p:cNvSpPr>
          <p:nvPr userDrawn="1"/>
        </p:nvSpPr>
        <p:spPr>
          <a:xfrm>
            <a:off x="12093169" y="550883"/>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4" name="Kreis">
            <a:extLst>
              <a:ext uri="{FF2B5EF4-FFF2-40B4-BE49-F238E27FC236}">
                <a16:creationId xmlns:a16="http://schemas.microsoft.com/office/drawing/2014/main" id="{239A6951-0782-65AC-0AD5-FECC3237E2F4}"/>
              </a:ext>
            </a:extLst>
          </p:cNvPr>
          <p:cNvSpPr>
            <a:spLocks noChangeAspect="1"/>
          </p:cNvSpPr>
          <p:nvPr userDrawn="1"/>
        </p:nvSpPr>
        <p:spPr>
          <a:xfrm>
            <a:off x="11060042" y="674056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5" name="Kreis">
            <a:extLst>
              <a:ext uri="{FF2B5EF4-FFF2-40B4-BE49-F238E27FC236}">
                <a16:creationId xmlns:a16="http://schemas.microsoft.com/office/drawing/2014/main" id="{3CB8440C-D143-3DB9-DABA-897EDC8ECFFB}"/>
              </a:ext>
            </a:extLst>
          </p:cNvPr>
          <p:cNvSpPr>
            <a:spLocks noChangeAspect="1"/>
          </p:cNvSpPr>
          <p:nvPr userDrawn="1"/>
        </p:nvSpPr>
        <p:spPr>
          <a:xfrm>
            <a:off x="6801691" y="1177261"/>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6" name="Kreis">
            <a:extLst>
              <a:ext uri="{FF2B5EF4-FFF2-40B4-BE49-F238E27FC236}">
                <a16:creationId xmlns:a16="http://schemas.microsoft.com/office/drawing/2014/main" id="{6C19196F-33EA-EAED-5254-B41F5F3602F3}"/>
              </a:ext>
            </a:extLst>
          </p:cNvPr>
          <p:cNvSpPr>
            <a:spLocks noChangeAspect="1"/>
          </p:cNvSpPr>
          <p:nvPr userDrawn="1"/>
        </p:nvSpPr>
        <p:spPr>
          <a:xfrm>
            <a:off x="8851546" y="799105"/>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7" name="Kreis">
            <a:extLst>
              <a:ext uri="{FF2B5EF4-FFF2-40B4-BE49-F238E27FC236}">
                <a16:creationId xmlns:a16="http://schemas.microsoft.com/office/drawing/2014/main" id="{6BE576F8-9665-6200-A10C-F77842D48566}"/>
              </a:ext>
            </a:extLst>
          </p:cNvPr>
          <p:cNvSpPr>
            <a:spLocks noChangeAspect="1"/>
          </p:cNvSpPr>
          <p:nvPr userDrawn="1"/>
        </p:nvSpPr>
        <p:spPr>
          <a:xfrm>
            <a:off x="11267311" y="954648"/>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8" name="Kreis">
            <a:extLst>
              <a:ext uri="{FF2B5EF4-FFF2-40B4-BE49-F238E27FC236}">
                <a16:creationId xmlns:a16="http://schemas.microsoft.com/office/drawing/2014/main" id="{AC6ED73F-2D6C-5925-A1FF-81E5F7A5A759}"/>
              </a:ext>
            </a:extLst>
          </p:cNvPr>
          <p:cNvSpPr>
            <a:spLocks noChangeAspect="1"/>
          </p:cNvSpPr>
          <p:nvPr userDrawn="1"/>
        </p:nvSpPr>
        <p:spPr>
          <a:xfrm>
            <a:off x="10081528" y="106264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9" name="Kreis">
            <a:extLst>
              <a:ext uri="{FF2B5EF4-FFF2-40B4-BE49-F238E27FC236}">
                <a16:creationId xmlns:a16="http://schemas.microsoft.com/office/drawing/2014/main" id="{7465A407-17CB-F2A6-5B9D-DA9B16B7B77D}"/>
              </a:ext>
            </a:extLst>
          </p:cNvPr>
          <p:cNvSpPr>
            <a:spLocks noChangeAspect="1"/>
          </p:cNvSpPr>
          <p:nvPr userDrawn="1"/>
        </p:nvSpPr>
        <p:spPr>
          <a:xfrm>
            <a:off x="9703564" y="-8532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Tree>
    <p:extLst>
      <p:ext uri="{BB962C8B-B14F-4D97-AF65-F5344CB8AC3E}">
        <p14:creationId xmlns:p14="http://schemas.microsoft.com/office/powerpoint/2010/main" val="2807145534"/>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66" name="Rechteck 65">
            <a:extLst>
              <a:ext uri="{FF2B5EF4-FFF2-40B4-BE49-F238E27FC236}">
                <a16:creationId xmlns:a16="http://schemas.microsoft.com/office/drawing/2014/main" id="{5FEB0A0F-0130-C82E-0F17-518152D13845}"/>
              </a:ext>
            </a:extLst>
          </p:cNvPr>
          <p:cNvSpPr/>
          <p:nvPr userDrawn="1"/>
        </p:nvSpPr>
        <p:spPr>
          <a:xfrm>
            <a:off x="-117169" y="0"/>
            <a:ext cx="6180449" cy="6858000"/>
          </a:xfrm>
          <a:prstGeom prst="rect">
            <a:avLst/>
          </a:prstGeom>
          <a:solidFill>
            <a:srgbClr val="28DAD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de-DE" sz="1600" b="0" i="0" u="none" strike="noStrike" cap="none" spc="0" normalizeH="0" baseline="0" dirty="0">
              <a:ln>
                <a:noFill/>
              </a:ln>
              <a:solidFill>
                <a:srgbClr val="FFFFFF"/>
              </a:solidFill>
              <a:effectLst/>
              <a:uFillTx/>
              <a:latin typeface="Barlow SemiBold" pitchFamily="2" charset="77"/>
              <a:ea typeface="Helvetica Neue Medium"/>
              <a:cs typeface="Helvetica Neue Medium"/>
              <a:sym typeface="Helvetica Neue Medium"/>
            </a:endParaRPr>
          </a:p>
        </p:txBody>
      </p:sp>
      <p:pic>
        <p:nvPicPr>
          <p:cNvPr id="2" name="MFF-Logo-Black-Yellow.svg" descr="MFF-Logo-Black-Yellow.svg">
            <a:extLst>
              <a:ext uri="{FF2B5EF4-FFF2-40B4-BE49-F238E27FC236}">
                <a16:creationId xmlns:a16="http://schemas.microsoft.com/office/drawing/2014/main" id="{CAEE5B26-E1EB-AB2F-EDC9-8B840FF890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00422" y="2545736"/>
            <a:ext cx="3405540" cy="1673194"/>
          </a:xfrm>
          <a:prstGeom prst="rect">
            <a:avLst/>
          </a:prstGeom>
          <a:ln w="12700">
            <a:miter lim="400000"/>
          </a:ln>
        </p:spPr>
      </p:pic>
      <p:sp>
        <p:nvSpPr>
          <p:cNvPr id="4" name="Kreis">
            <a:extLst>
              <a:ext uri="{FF2B5EF4-FFF2-40B4-BE49-F238E27FC236}">
                <a16:creationId xmlns:a16="http://schemas.microsoft.com/office/drawing/2014/main" id="{088C10CF-E584-00E2-A9E8-096F1914EC15}"/>
              </a:ext>
            </a:extLst>
          </p:cNvPr>
          <p:cNvSpPr>
            <a:spLocks noChangeAspect="1"/>
          </p:cNvSpPr>
          <p:nvPr userDrawn="1"/>
        </p:nvSpPr>
        <p:spPr>
          <a:xfrm>
            <a:off x="5242332" y="2815070"/>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 name="Kreis">
            <a:extLst>
              <a:ext uri="{FF2B5EF4-FFF2-40B4-BE49-F238E27FC236}">
                <a16:creationId xmlns:a16="http://schemas.microsoft.com/office/drawing/2014/main" id="{6AD2B92C-BD44-A1A8-8815-598B3B0D8BBA}"/>
              </a:ext>
            </a:extLst>
          </p:cNvPr>
          <p:cNvSpPr>
            <a:spLocks noChangeAspect="1"/>
          </p:cNvSpPr>
          <p:nvPr userDrawn="1"/>
        </p:nvSpPr>
        <p:spPr>
          <a:xfrm>
            <a:off x="3677639" y="6632563"/>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 name="Kreis">
            <a:extLst>
              <a:ext uri="{FF2B5EF4-FFF2-40B4-BE49-F238E27FC236}">
                <a16:creationId xmlns:a16="http://schemas.microsoft.com/office/drawing/2014/main" id="{F6267621-6F73-CBEF-88B1-F0C00DFBFC80}"/>
              </a:ext>
            </a:extLst>
          </p:cNvPr>
          <p:cNvSpPr>
            <a:spLocks noChangeAspect="1"/>
          </p:cNvSpPr>
          <p:nvPr userDrawn="1"/>
        </p:nvSpPr>
        <p:spPr>
          <a:xfrm>
            <a:off x="3036506" y="6012115"/>
            <a:ext cx="216001" cy="216001"/>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 name="Kreis">
            <a:extLst>
              <a:ext uri="{FF2B5EF4-FFF2-40B4-BE49-F238E27FC236}">
                <a16:creationId xmlns:a16="http://schemas.microsoft.com/office/drawing/2014/main" id="{21DEF17B-F74A-6B41-C543-27D9EF9FD9E5}"/>
              </a:ext>
            </a:extLst>
          </p:cNvPr>
          <p:cNvSpPr>
            <a:spLocks noChangeAspect="1"/>
          </p:cNvSpPr>
          <p:nvPr userDrawn="1"/>
        </p:nvSpPr>
        <p:spPr>
          <a:xfrm>
            <a:off x="3549674" y="766883"/>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8" name="Kreis">
            <a:extLst>
              <a:ext uri="{FF2B5EF4-FFF2-40B4-BE49-F238E27FC236}">
                <a16:creationId xmlns:a16="http://schemas.microsoft.com/office/drawing/2014/main" id="{07FED839-1864-D8E7-ED0F-82ADF1B8B2AE}"/>
              </a:ext>
            </a:extLst>
          </p:cNvPr>
          <p:cNvSpPr>
            <a:spLocks noChangeAspect="1"/>
          </p:cNvSpPr>
          <p:nvPr userDrawn="1"/>
        </p:nvSpPr>
        <p:spPr>
          <a:xfrm>
            <a:off x="3220291" y="4375229"/>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9" name="Kreis">
            <a:extLst>
              <a:ext uri="{FF2B5EF4-FFF2-40B4-BE49-F238E27FC236}">
                <a16:creationId xmlns:a16="http://schemas.microsoft.com/office/drawing/2014/main" id="{AB5F43DC-3EDC-622E-E74C-6BD411F8C6F5}"/>
              </a:ext>
            </a:extLst>
          </p:cNvPr>
          <p:cNvSpPr>
            <a:spLocks noChangeAspect="1"/>
          </p:cNvSpPr>
          <p:nvPr userDrawn="1"/>
        </p:nvSpPr>
        <p:spPr>
          <a:xfrm>
            <a:off x="713040" y="2815070"/>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0" name="Kreis">
            <a:extLst>
              <a:ext uri="{FF2B5EF4-FFF2-40B4-BE49-F238E27FC236}">
                <a16:creationId xmlns:a16="http://schemas.microsoft.com/office/drawing/2014/main" id="{8E0E012B-CC03-5845-C2A8-9550513E93B7}"/>
              </a:ext>
            </a:extLst>
          </p:cNvPr>
          <p:cNvSpPr>
            <a:spLocks noChangeAspect="1"/>
          </p:cNvSpPr>
          <p:nvPr userDrawn="1"/>
        </p:nvSpPr>
        <p:spPr>
          <a:xfrm>
            <a:off x="435462" y="46780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1" name="Kreis">
            <a:extLst>
              <a:ext uri="{FF2B5EF4-FFF2-40B4-BE49-F238E27FC236}">
                <a16:creationId xmlns:a16="http://schemas.microsoft.com/office/drawing/2014/main" id="{76B52A5D-DCD7-1D53-B802-76C77153AB0C}"/>
              </a:ext>
            </a:extLst>
          </p:cNvPr>
          <p:cNvSpPr>
            <a:spLocks noChangeAspect="1"/>
          </p:cNvSpPr>
          <p:nvPr userDrawn="1"/>
        </p:nvSpPr>
        <p:spPr>
          <a:xfrm>
            <a:off x="686351" y="1996028"/>
            <a:ext cx="216001" cy="216000"/>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2" name="Kreis">
            <a:extLst>
              <a:ext uri="{FF2B5EF4-FFF2-40B4-BE49-F238E27FC236}">
                <a16:creationId xmlns:a16="http://schemas.microsoft.com/office/drawing/2014/main" id="{ADC5B59D-CFC7-1E9F-08C3-7123F4400202}"/>
              </a:ext>
            </a:extLst>
          </p:cNvPr>
          <p:cNvSpPr>
            <a:spLocks noChangeAspect="1"/>
          </p:cNvSpPr>
          <p:nvPr userDrawn="1"/>
        </p:nvSpPr>
        <p:spPr>
          <a:xfrm>
            <a:off x="1446579" y="4855530"/>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4" name="Kreis">
            <a:extLst>
              <a:ext uri="{FF2B5EF4-FFF2-40B4-BE49-F238E27FC236}">
                <a16:creationId xmlns:a16="http://schemas.microsoft.com/office/drawing/2014/main" id="{005391C1-76E7-C696-79A1-D948B05A96EC}"/>
              </a:ext>
            </a:extLst>
          </p:cNvPr>
          <p:cNvSpPr>
            <a:spLocks noChangeAspect="1"/>
          </p:cNvSpPr>
          <p:nvPr userDrawn="1"/>
        </p:nvSpPr>
        <p:spPr>
          <a:xfrm>
            <a:off x="435462" y="671827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5" name="Kreis">
            <a:extLst>
              <a:ext uri="{FF2B5EF4-FFF2-40B4-BE49-F238E27FC236}">
                <a16:creationId xmlns:a16="http://schemas.microsoft.com/office/drawing/2014/main" id="{DD504293-08D9-92A5-C535-E47D5E9669FE}"/>
              </a:ext>
            </a:extLst>
          </p:cNvPr>
          <p:cNvSpPr>
            <a:spLocks noChangeAspect="1"/>
          </p:cNvSpPr>
          <p:nvPr userDrawn="1"/>
        </p:nvSpPr>
        <p:spPr>
          <a:xfrm>
            <a:off x="4024030" y="1525815"/>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6" name="Kreis">
            <a:extLst>
              <a:ext uri="{FF2B5EF4-FFF2-40B4-BE49-F238E27FC236}">
                <a16:creationId xmlns:a16="http://schemas.microsoft.com/office/drawing/2014/main" id="{4622AF3E-C366-915B-B217-68C8453765E6}"/>
              </a:ext>
            </a:extLst>
          </p:cNvPr>
          <p:cNvSpPr>
            <a:spLocks noChangeAspect="1"/>
          </p:cNvSpPr>
          <p:nvPr userDrawn="1"/>
        </p:nvSpPr>
        <p:spPr>
          <a:xfrm>
            <a:off x="5488910" y="-9941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7" name="Kreis">
            <a:extLst>
              <a:ext uri="{FF2B5EF4-FFF2-40B4-BE49-F238E27FC236}">
                <a16:creationId xmlns:a16="http://schemas.microsoft.com/office/drawing/2014/main" id="{1517281B-A4F7-9D44-541C-27650768F9B1}"/>
              </a:ext>
            </a:extLst>
          </p:cNvPr>
          <p:cNvSpPr>
            <a:spLocks noChangeAspect="1"/>
          </p:cNvSpPr>
          <p:nvPr userDrawn="1"/>
        </p:nvSpPr>
        <p:spPr>
          <a:xfrm>
            <a:off x="5925051" y="1840509"/>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0" name="Kreis">
            <a:extLst>
              <a:ext uri="{FF2B5EF4-FFF2-40B4-BE49-F238E27FC236}">
                <a16:creationId xmlns:a16="http://schemas.microsoft.com/office/drawing/2014/main" id="{9074668C-B2F8-05AA-2EF4-B1C823665C57}"/>
              </a:ext>
            </a:extLst>
          </p:cNvPr>
          <p:cNvSpPr>
            <a:spLocks noChangeAspect="1"/>
          </p:cNvSpPr>
          <p:nvPr userDrawn="1"/>
        </p:nvSpPr>
        <p:spPr>
          <a:xfrm>
            <a:off x="260795" y="4963530"/>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1" name="Kreis">
            <a:extLst>
              <a:ext uri="{FF2B5EF4-FFF2-40B4-BE49-F238E27FC236}">
                <a16:creationId xmlns:a16="http://schemas.microsoft.com/office/drawing/2014/main" id="{44F2F4A9-9AA5-2564-046B-D282B7E01FB5}"/>
              </a:ext>
            </a:extLst>
          </p:cNvPr>
          <p:cNvSpPr>
            <a:spLocks noChangeAspect="1"/>
          </p:cNvSpPr>
          <p:nvPr userDrawn="1"/>
        </p:nvSpPr>
        <p:spPr>
          <a:xfrm>
            <a:off x="-117169" y="38155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2" name="Kreis">
            <a:extLst>
              <a:ext uri="{FF2B5EF4-FFF2-40B4-BE49-F238E27FC236}">
                <a16:creationId xmlns:a16="http://schemas.microsoft.com/office/drawing/2014/main" id="{A31F150E-3EBE-3A7E-F0AA-8C39D7B775C8}"/>
              </a:ext>
            </a:extLst>
          </p:cNvPr>
          <p:cNvSpPr>
            <a:spLocks noChangeAspect="1"/>
          </p:cNvSpPr>
          <p:nvPr userDrawn="1"/>
        </p:nvSpPr>
        <p:spPr>
          <a:xfrm>
            <a:off x="2404740" y="10692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3" name="Kreis">
            <a:extLst>
              <a:ext uri="{FF2B5EF4-FFF2-40B4-BE49-F238E27FC236}">
                <a16:creationId xmlns:a16="http://schemas.microsoft.com/office/drawing/2014/main" id="{14991346-3685-D26C-2E15-409A38886C6B}"/>
              </a:ext>
            </a:extLst>
          </p:cNvPr>
          <p:cNvSpPr>
            <a:spLocks noChangeAspect="1"/>
          </p:cNvSpPr>
          <p:nvPr userDrawn="1"/>
        </p:nvSpPr>
        <p:spPr>
          <a:xfrm>
            <a:off x="2150540" y="6163319"/>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4" name="Kreis">
            <a:extLst>
              <a:ext uri="{FF2B5EF4-FFF2-40B4-BE49-F238E27FC236}">
                <a16:creationId xmlns:a16="http://schemas.microsoft.com/office/drawing/2014/main" id="{E07AAA97-7C64-B7B8-6F63-997D1A0B0A42}"/>
              </a:ext>
            </a:extLst>
          </p:cNvPr>
          <p:cNvSpPr>
            <a:spLocks noChangeAspect="1"/>
          </p:cNvSpPr>
          <p:nvPr userDrawn="1"/>
        </p:nvSpPr>
        <p:spPr>
          <a:xfrm>
            <a:off x="4787241" y="5516159"/>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5" name="Kreis">
            <a:extLst>
              <a:ext uri="{FF2B5EF4-FFF2-40B4-BE49-F238E27FC236}">
                <a16:creationId xmlns:a16="http://schemas.microsoft.com/office/drawing/2014/main" id="{79993FF4-F15B-D743-4399-345AE686C968}"/>
              </a:ext>
            </a:extLst>
          </p:cNvPr>
          <p:cNvSpPr>
            <a:spLocks noChangeAspect="1"/>
          </p:cNvSpPr>
          <p:nvPr userDrawn="1"/>
        </p:nvSpPr>
        <p:spPr>
          <a:xfrm>
            <a:off x="5930044" y="3819690"/>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6" name="Kreis">
            <a:extLst>
              <a:ext uri="{FF2B5EF4-FFF2-40B4-BE49-F238E27FC236}">
                <a16:creationId xmlns:a16="http://schemas.microsoft.com/office/drawing/2014/main" id="{F3D2F0B9-3C8F-C8AD-283C-F1A539179A35}"/>
              </a:ext>
            </a:extLst>
          </p:cNvPr>
          <p:cNvSpPr>
            <a:spLocks noChangeAspect="1"/>
          </p:cNvSpPr>
          <p:nvPr userDrawn="1"/>
        </p:nvSpPr>
        <p:spPr>
          <a:xfrm>
            <a:off x="4771718" y="565095"/>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7" name="Kreis">
            <a:extLst>
              <a:ext uri="{FF2B5EF4-FFF2-40B4-BE49-F238E27FC236}">
                <a16:creationId xmlns:a16="http://schemas.microsoft.com/office/drawing/2014/main" id="{0EF2C852-B11F-5E04-C555-6355D0B58386}"/>
              </a:ext>
            </a:extLst>
          </p:cNvPr>
          <p:cNvSpPr>
            <a:spLocks noChangeAspect="1"/>
          </p:cNvSpPr>
          <p:nvPr userDrawn="1"/>
        </p:nvSpPr>
        <p:spPr>
          <a:xfrm>
            <a:off x="5449014" y="674084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8" name="Kreis">
            <a:extLst>
              <a:ext uri="{FF2B5EF4-FFF2-40B4-BE49-F238E27FC236}">
                <a16:creationId xmlns:a16="http://schemas.microsoft.com/office/drawing/2014/main" id="{E5292A64-8263-7AF1-4854-6DD2F8DF36D7}"/>
              </a:ext>
            </a:extLst>
          </p:cNvPr>
          <p:cNvSpPr>
            <a:spLocks noChangeAspect="1"/>
          </p:cNvSpPr>
          <p:nvPr userDrawn="1"/>
        </p:nvSpPr>
        <p:spPr>
          <a:xfrm>
            <a:off x="10893326" y="517345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9" name="Kreis">
            <a:extLst>
              <a:ext uri="{FF2B5EF4-FFF2-40B4-BE49-F238E27FC236}">
                <a16:creationId xmlns:a16="http://schemas.microsoft.com/office/drawing/2014/main" id="{5EEFF7EF-7A9C-499C-147A-E75912A09046}"/>
              </a:ext>
            </a:extLst>
          </p:cNvPr>
          <p:cNvSpPr>
            <a:spLocks noChangeAspect="1"/>
          </p:cNvSpPr>
          <p:nvPr userDrawn="1"/>
        </p:nvSpPr>
        <p:spPr>
          <a:xfrm>
            <a:off x="10429199" y="1012526"/>
            <a:ext cx="175859" cy="175859"/>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0" name="Kreis">
            <a:extLst>
              <a:ext uri="{FF2B5EF4-FFF2-40B4-BE49-F238E27FC236}">
                <a16:creationId xmlns:a16="http://schemas.microsoft.com/office/drawing/2014/main" id="{6EEAB1A8-6476-4093-D7F7-EAC4944F6BCD}"/>
              </a:ext>
            </a:extLst>
          </p:cNvPr>
          <p:cNvSpPr>
            <a:spLocks noChangeAspect="1"/>
          </p:cNvSpPr>
          <p:nvPr userDrawn="1"/>
        </p:nvSpPr>
        <p:spPr>
          <a:xfrm>
            <a:off x="6496443" y="3779966"/>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1" name="Kreis">
            <a:extLst>
              <a:ext uri="{FF2B5EF4-FFF2-40B4-BE49-F238E27FC236}">
                <a16:creationId xmlns:a16="http://schemas.microsoft.com/office/drawing/2014/main" id="{716DF82C-1433-F27C-F75B-4A2D6F77AB9E}"/>
              </a:ext>
            </a:extLst>
          </p:cNvPr>
          <p:cNvSpPr>
            <a:spLocks noChangeAspect="1"/>
          </p:cNvSpPr>
          <p:nvPr userDrawn="1"/>
        </p:nvSpPr>
        <p:spPr>
          <a:xfrm>
            <a:off x="11428522" y="216915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4" name="Kreis">
            <a:extLst>
              <a:ext uri="{FF2B5EF4-FFF2-40B4-BE49-F238E27FC236}">
                <a16:creationId xmlns:a16="http://schemas.microsoft.com/office/drawing/2014/main" id="{60BF5530-F697-642A-5088-354B26A34039}"/>
              </a:ext>
            </a:extLst>
          </p:cNvPr>
          <p:cNvSpPr>
            <a:spLocks noChangeAspect="1"/>
          </p:cNvSpPr>
          <p:nvPr userDrawn="1"/>
        </p:nvSpPr>
        <p:spPr>
          <a:xfrm>
            <a:off x="3499203" y="-9941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5" name="Partner von">
            <a:extLst>
              <a:ext uri="{FF2B5EF4-FFF2-40B4-BE49-F238E27FC236}">
                <a16:creationId xmlns:a16="http://schemas.microsoft.com/office/drawing/2014/main" id="{35A2B3B1-D2B1-70A1-A6F1-38688FFA5C2A}"/>
              </a:ext>
            </a:extLst>
          </p:cNvPr>
          <p:cNvSpPr txBox="1"/>
          <p:nvPr userDrawn="1"/>
        </p:nvSpPr>
        <p:spPr>
          <a:xfrm>
            <a:off x="6452677" y="4577651"/>
            <a:ext cx="1282403" cy="2359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defTabSz="457200">
              <a:lnSpc>
                <a:spcPct val="100000"/>
              </a:lnSpc>
              <a:spcBef>
                <a:spcPts val="0"/>
              </a:spcBef>
              <a:defRPr sz="3200"/>
            </a:lvl1pPr>
          </a:lstStyle>
          <a:p>
            <a:pPr marL="0" marR="0" lvl="0" indent="0" algn="l" defTabSz="228600" rtl="0" eaLnBrk="1" fontAlgn="auto" latinLnBrk="0" hangingPunct="1">
              <a:lnSpc>
                <a:spcPct val="100000"/>
              </a:lnSpc>
              <a:spcBef>
                <a:spcPts val="0"/>
              </a:spcBef>
              <a:spcAft>
                <a:spcPts val="0"/>
              </a:spcAft>
              <a:buClrTx/>
              <a:buSzTx/>
              <a:buFontTx/>
              <a:buNone/>
              <a:tabLst/>
              <a:defRPr/>
            </a:pPr>
            <a:r>
              <a:rPr lang="de-AT" sz="1200">
                <a:solidFill>
                  <a:sysClr val="windowText" lastClr="000000"/>
                </a:solidFill>
              </a:rPr>
              <a:t>In </a:t>
            </a:r>
            <a:r>
              <a:rPr kumimoji="0" lang="de-AT" sz="1200" b="0" i="0" u="none" strike="noStrike" kern="0" cap="none" spc="0" normalizeH="0" baseline="0" noProof="0">
                <a:ln>
                  <a:noFill/>
                </a:ln>
                <a:solidFill>
                  <a:sysClr val="windowText" lastClr="000000"/>
                </a:solidFill>
                <a:effectLst/>
                <a:uLnTx/>
                <a:uFillTx/>
                <a:latin typeface="Barlow Regular"/>
                <a:sym typeface="Barlow Regular"/>
              </a:rPr>
              <a:t>Kooperation mit</a:t>
            </a:r>
            <a:endParaRPr kumimoji="0" sz="1200" b="0" i="0" u="none" strike="noStrike" kern="0" cap="none" spc="0" normalizeH="0" baseline="0" noProof="0">
              <a:ln>
                <a:noFill/>
              </a:ln>
              <a:solidFill>
                <a:sysClr val="windowText" lastClr="000000"/>
              </a:solidFill>
              <a:effectLst/>
              <a:uLnTx/>
              <a:uFillTx/>
              <a:latin typeface="Barlow Regular"/>
              <a:sym typeface="Barlow Regular"/>
            </a:endParaRPr>
          </a:p>
        </p:txBody>
      </p:sp>
      <p:pic>
        <p:nvPicPr>
          <p:cNvPr id="36" name="Press_Forward_Logo_Blue.png" descr="Press_Forward_Logo_Blue.png">
            <a:extLst>
              <a:ext uri="{FF2B5EF4-FFF2-40B4-BE49-F238E27FC236}">
                <a16:creationId xmlns:a16="http://schemas.microsoft.com/office/drawing/2014/main" id="{429117FC-9579-1E29-CCA1-E087715D952B}"/>
              </a:ext>
            </a:extLst>
          </p:cNvPr>
          <p:cNvPicPr>
            <a:picLocks noChangeAspect="1"/>
          </p:cNvPicPr>
          <p:nvPr userDrawn="1"/>
        </p:nvPicPr>
        <p:blipFill>
          <a:blip r:embed="rId3" cstate="screen">
            <a:biLevel thresh="75000"/>
            <a:extLst>
              <a:ext uri="{28A0092B-C50C-407E-A947-70E740481C1C}">
                <a14:useLocalDpi xmlns:a14="http://schemas.microsoft.com/office/drawing/2010/main"/>
              </a:ext>
            </a:extLst>
          </a:blip>
          <a:stretch>
            <a:fillRect/>
          </a:stretch>
        </p:blipFill>
        <p:spPr>
          <a:xfrm>
            <a:off x="7494284" y="5035076"/>
            <a:ext cx="1159938" cy="116460"/>
          </a:xfrm>
          <a:prstGeom prst="rect">
            <a:avLst/>
          </a:prstGeom>
          <a:ln w="12700">
            <a:miter lim="400000"/>
          </a:ln>
        </p:spPr>
      </p:pic>
      <p:pic>
        <p:nvPicPr>
          <p:cNvPr id="37" name="Publix_Logo_RGB_positiv.svg" descr="Publix_Logo_RGB_positiv.svg">
            <a:extLst>
              <a:ext uri="{FF2B5EF4-FFF2-40B4-BE49-F238E27FC236}">
                <a16:creationId xmlns:a16="http://schemas.microsoft.com/office/drawing/2014/main" id="{86390F66-0EEE-1195-CDDC-9F56104BF3B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94315" y="4981031"/>
            <a:ext cx="572690" cy="256519"/>
          </a:xfrm>
          <a:prstGeom prst="rect">
            <a:avLst/>
          </a:prstGeom>
          <a:ln w="12700">
            <a:miter lim="400000"/>
          </a:ln>
        </p:spPr>
      </p:pic>
      <p:pic>
        <p:nvPicPr>
          <p:cNvPr id="38" name="Grafik 37">
            <a:extLst>
              <a:ext uri="{FF2B5EF4-FFF2-40B4-BE49-F238E27FC236}">
                <a16:creationId xmlns:a16="http://schemas.microsoft.com/office/drawing/2014/main" id="{BE670604-1ACF-7949-0F04-9C1064293FB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129604" y="2716818"/>
            <a:ext cx="1282815" cy="323635"/>
          </a:xfrm>
          <a:prstGeom prst="rect">
            <a:avLst/>
          </a:prstGeom>
        </p:spPr>
      </p:pic>
      <p:pic>
        <p:nvPicPr>
          <p:cNvPr id="39" name="Grafik 38">
            <a:extLst>
              <a:ext uri="{FF2B5EF4-FFF2-40B4-BE49-F238E27FC236}">
                <a16:creationId xmlns:a16="http://schemas.microsoft.com/office/drawing/2014/main" id="{C51C85B2-D543-A3FC-BED4-D96AA55B2604}"/>
              </a:ext>
            </a:extLst>
          </p:cNvPr>
          <p:cNvPicPr>
            <a:picLocks noChangeAspect="1"/>
          </p:cNvPicPr>
          <p:nvPr userDrawn="1"/>
        </p:nvPicPr>
        <p:blipFill>
          <a:blip r:embed="rId6">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a:ext>
            </a:extLst>
          </a:blip>
          <a:stretch>
            <a:fillRect/>
          </a:stretch>
        </p:blipFill>
        <p:spPr>
          <a:xfrm>
            <a:off x="6392566" y="3297047"/>
            <a:ext cx="784743" cy="412080"/>
          </a:xfrm>
          <a:prstGeom prst="rect">
            <a:avLst/>
          </a:prstGeom>
        </p:spPr>
      </p:pic>
      <p:pic>
        <p:nvPicPr>
          <p:cNvPr id="40" name="Grafik 39">
            <a:extLst>
              <a:ext uri="{FF2B5EF4-FFF2-40B4-BE49-F238E27FC236}">
                <a16:creationId xmlns:a16="http://schemas.microsoft.com/office/drawing/2014/main" id="{1B270BAC-7556-D973-A7D4-FFB3539E90C2}"/>
              </a:ext>
            </a:extLst>
          </p:cNvPr>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9057257" y="3384793"/>
            <a:ext cx="1294658" cy="236587"/>
          </a:xfrm>
          <a:prstGeom prst="rect">
            <a:avLst/>
          </a:prstGeom>
        </p:spPr>
      </p:pic>
      <p:pic>
        <p:nvPicPr>
          <p:cNvPr id="41" name="Grafik 40" descr="Ein Bild, das Werkzeug, Säge enthält.&#10;&#10;Automatisch generierte Beschreibung">
            <a:extLst>
              <a:ext uri="{FF2B5EF4-FFF2-40B4-BE49-F238E27FC236}">
                <a16:creationId xmlns:a16="http://schemas.microsoft.com/office/drawing/2014/main" id="{2F10486A-7BB6-0859-7473-2ADCF15CF13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188587" y="4929334"/>
            <a:ext cx="830468" cy="348797"/>
          </a:xfrm>
          <a:prstGeom prst="rect">
            <a:avLst/>
          </a:prstGeom>
        </p:spPr>
      </p:pic>
      <p:sp>
        <p:nvSpPr>
          <p:cNvPr id="42" name="Linien">
            <a:extLst>
              <a:ext uri="{FF2B5EF4-FFF2-40B4-BE49-F238E27FC236}">
                <a16:creationId xmlns:a16="http://schemas.microsoft.com/office/drawing/2014/main" id="{6C5170DB-4226-8163-B2BE-671B116AE340}"/>
              </a:ext>
            </a:extLst>
          </p:cNvPr>
          <p:cNvSpPr/>
          <p:nvPr userDrawn="1"/>
        </p:nvSpPr>
        <p:spPr>
          <a:xfrm flipV="1">
            <a:off x="6111658" y="4461216"/>
            <a:ext cx="6095455" cy="0"/>
          </a:xfrm>
          <a:prstGeom prst="line">
            <a:avLst/>
          </a:prstGeom>
          <a:ln w="12700">
            <a:solidFill>
              <a:srgbClr val="D5D5D5"/>
            </a:solidFill>
            <a:miter lim="400000"/>
          </a:ln>
        </p:spPr>
        <p:txBody>
          <a:bodyPr lIns="25400" tIns="25400" rIns="25400" bIns="254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Barlow Regular"/>
              <a:sym typeface="Barlow Regular"/>
            </a:endParaRPr>
          </a:p>
        </p:txBody>
      </p:sp>
      <p:sp>
        <p:nvSpPr>
          <p:cNvPr id="43" name="Eine Initiative von">
            <a:extLst>
              <a:ext uri="{FF2B5EF4-FFF2-40B4-BE49-F238E27FC236}">
                <a16:creationId xmlns:a16="http://schemas.microsoft.com/office/drawing/2014/main" id="{DF7470DC-C7AE-C1B8-FCB1-518D39315CF3}"/>
              </a:ext>
            </a:extLst>
          </p:cNvPr>
          <p:cNvSpPr txBox="1"/>
          <p:nvPr userDrawn="1"/>
        </p:nvSpPr>
        <p:spPr>
          <a:xfrm>
            <a:off x="6452677" y="231840"/>
            <a:ext cx="1234313" cy="2359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defTabSz="457200">
              <a:lnSpc>
                <a:spcPct val="100000"/>
              </a:lnSpc>
              <a:spcBef>
                <a:spcPts val="0"/>
              </a:spcBef>
              <a:defRPr sz="3200"/>
            </a:lvl1pPr>
          </a:lstStyle>
          <a:p>
            <a:pPr marL="0" marR="0" lvl="0" indent="0" algn="l" defTabSz="228600" rtl="0" eaLnBrk="1" fontAlgn="auto" latinLnBrk="0" hangingPunct="1">
              <a:lnSpc>
                <a:spcPct val="100000"/>
              </a:lnSpc>
              <a:spcBef>
                <a:spcPts val="0"/>
              </a:spcBef>
              <a:spcAft>
                <a:spcPts val="0"/>
              </a:spcAft>
              <a:buClrTx/>
              <a:buSzTx/>
              <a:buFontTx/>
              <a:buNone/>
              <a:tabLst/>
              <a:defRPr/>
            </a:pPr>
            <a:r>
              <a:rPr lang="de-AT" sz="1200">
                <a:solidFill>
                  <a:sysClr val="windowText" lastClr="000000"/>
                </a:solidFill>
              </a:rPr>
              <a:t>E</a:t>
            </a:r>
            <a:r>
              <a:rPr kumimoji="0" sz="1200" b="0" i="0" u="none" strike="noStrike" kern="0" cap="none" spc="0" normalizeH="0" baseline="0" noProof="0" err="1">
                <a:ln>
                  <a:noFill/>
                </a:ln>
                <a:solidFill>
                  <a:sysClr val="windowText" lastClr="000000"/>
                </a:solidFill>
                <a:effectLst/>
                <a:uLnTx/>
                <a:uFillTx/>
                <a:latin typeface="Barlow Regular"/>
                <a:sym typeface="Barlow Regular"/>
              </a:rPr>
              <a:t>ine</a:t>
            </a:r>
            <a:r>
              <a:rPr kumimoji="0" sz="1200" b="0" i="0" u="none" strike="noStrike" kern="0" cap="none" spc="0" normalizeH="0" baseline="0" noProof="0">
                <a:ln>
                  <a:noFill/>
                </a:ln>
                <a:solidFill>
                  <a:sysClr val="windowText" lastClr="000000"/>
                </a:solidFill>
                <a:effectLst/>
                <a:uLnTx/>
                <a:uFillTx/>
                <a:latin typeface="Barlow Regular"/>
                <a:sym typeface="Barlow Regular"/>
              </a:rPr>
              <a:t> Initiative von</a:t>
            </a:r>
          </a:p>
        </p:txBody>
      </p:sp>
      <p:pic>
        <p:nvPicPr>
          <p:cNvPr id="44" name="logo-schoepflin-stiftung.svg" descr="logo-schoepflin-stiftung.svg">
            <a:extLst>
              <a:ext uri="{FF2B5EF4-FFF2-40B4-BE49-F238E27FC236}">
                <a16:creationId xmlns:a16="http://schemas.microsoft.com/office/drawing/2014/main" id="{9C2297FE-E306-7123-2980-808701151309}"/>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6490663" y="658437"/>
            <a:ext cx="1122191" cy="126700"/>
          </a:xfrm>
          <a:prstGeom prst="rect">
            <a:avLst/>
          </a:prstGeom>
          <a:ln w="12700" cap="flat">
            <a:noFill/>
            <a:miter lim="400000"/>
          </a:ln>
          <a:effectLst/>
        </p:spPr>
      </p:pic>
      <p:pic>
        <p:nvPicPr>
          <p:cNvPr id="45" name="logo-ZeitStiftungBucerius.svg" descr="logo-ZeitStiftungBucerius.svg">
            <a:extLst>
              <a:ext uri="{FF2B5EF4-FFF2-40B4-BE49-F238E27FC236}">
                <a16:creationId xmlns:a16="http://schemas.microsoft.com/office/drawing/2014/main" id="{9488E76D-1339-D755-474F-EC8DC138FF3D}"/>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9291587" y="578119"/>
            <a:ext cx="581849" cy="272615"/>
          </a:xfrm>
          <a:prstGeom prst="rect">
            <a:avLst/>
          </a:prstGeom>
          <a:ln w="12700" cap="flat">
            <a:noFill/>
            <a:miter lim="400000"/>
          </a:ln>
          <a:effectLst/>
        </p:spPr>
      </p:pic>
      <p:pic>
        <p:nvPicPr>
          <p:cNvPr id="46" name="logo-volkart-stiftung-black.svg" descr="logo-volkart-stiftung-black.svg">
            <a:extLst>
              <a:ext uri="{FF2B5EF4-FFF2-40B4-BE49-F238E27FC236}">
                <a16:creationId xmlns:a16="http://schemas.microsoft.com/office/drawing/2014/main" id="{E937B2EA-6875-F27B-F064-68BD95348B07}"/>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0499584" y="669151"/>
            <a:ext cx="1201336" cy="98934"/>
          </a:xfrm>
          <a:prstGeom prst="rect">
            <a:avLst/>
          </a:prstGeom>
          <a:ln w="12700" cap="flat">
            <a:noFill/>
            <a:miter lim="400000"/>
          </a:ln>
          <a:effectLst/>
        </p:spPr>
      </p:pic>
      <p:pic>
        <p:nvPicPr>
          <p:cNvPr id="47" name="Grafik 46">
            <a:extLst>
              <a:ext uri="{FF2B5EF4-FFF2-40B4-BE49-F238E27FC236}">
                <a16:creationId xmlns:a16="http://schemas.microsoft.com/office/drawing/2014/main" id="{64A879A8-9F29-6244-60AD-89382DBD9DB0}"/>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7677165" y="1622772"/>
            <a:ext cx="747596" cy="378718"/>
          </a:xfrm>
          <a:prstGeom prst="rect">
            <a:avLst/>
          </a:prstGeom>
        </p:spPr>
      </p:pic>
      <p:pic>
        <p:nvPicPr>
          <p:cNvPr id="48" name="Picture 2" descr="STIFTUNG F&amp;Uuml;R MEDIENVIELFALT">
            <a:extLst>
              <a:ext uri="{FF2B5EF4-FFF2-40B4-BE49-F238E27FC236}">
                <a16:creationId xmlns:a16="http://schemas.microsoft.com/office/drawing/2014/main" id="{94072D6D-D8C1-89F8-97F6-8469DF330C2B}"/>
              </a:ext>
            </a:extLst>
          </p:cNvPr>
          <p:cNvPicPr>
            <a:picLocks noChangeAspect="1" noChangeArrowheads="1"/>
          </p:cNvPicPr>
          <p:nvPr userDrawn="1"/>
        </p:nvPicPr>
        <p:blipFill>
          <a:blip r:embed="rId14">
            <a:biLevel thresh="75000"/>
            <a:extLst>
              <a:ext uri="{28A0092B-C50C-407E-A947-70E740481C1C}">
                <a14:useLocalDpi xmlns:a14="http://schemas.microsoft.com/office/drawing/2010/main"/>
              </a:ext>
            </a:extLst>
          </a:blip>
          <a:srcRect/>
          <a:stretch>
            <a:fillRect/>
          </a:stretch>
        </p:blipFill>
        <p:spPr bwMode="auto">
          <a:xfrm>
            <a:off x="9250330" y="1676943"/>
            <a:ext cx="1062394" cy="249975"/>
          </a:xfrm>
          <a:prstGeom prst="rect">
            <a:avLst/>
          </a:prstGeom>
          <a:noFill/>
          <a:extLst>
            <a:ext uri="{909E8E84-426E-40DD-AFC4-6F175D3DCCD1}">
              <a14:hiddenFill xmlns:a14="http://schemas.microsoft.com/office/drawing/2010/main">
                <a:solidFill>
                  <a:srgbClr val="FFFFFF"/>
                </a:solidFill>
              </a14:hiddenFill>
            </a:ext>
          </a:extLst>
        </p:spPr>
      </p:pic>
      <p:pic>
        <p:nvPicPr>
          <p:cNvPr id="49" name="Grafik 48" descr="Ein Bild, das Schwarz, Dunkelheit enthält.&#10;&#10;Automatisch generierte Beschreibung">
            <a:extLst>
              <a:ext uri="{FF2B5EF4-FFF2-40B4-BE49-F238E27FC236}">
                <a16:creationId xmlns:a16="http://schemas.microsoft.com/office/drawing/2014/main" id="{8D74AC0F-A3A0-784C-993F-FE06B1B3E84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8026540" y="513962"/>
            <a:ext cx="901693" cy="416617"/>
          </a:xfrm>
          <a:prstGeom prst="rect">
            <a:avLst/>
          </a:prstGeom>
        </p:spPr>
      </p:pic>
      <p:pic>
        <p:nvPicPr>
          <p:cNvPr id="50" name="Grafik 49">
            <a:extLst>
              <a:ext uri="{FF2B5EF4-FFF2-40B4-BE49-F238E27FC236}">
                <a16:creationId xmlns:a16="http://schemas.microsoft.com/office/drawing/2014/main" id="{F6DAD391-A657-616A-DCCB-46BE6AD31A5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591556" y="981988"/>
            <a:ext cx="944966" cy="534887"/>
          </a:xfrm>
          <a:prstGeom prst="rect">
            <a:avLst/>
          </a:prstGeom>
        </p:spPr>
      </p:pic>
      <p:pic>
        <p:nvPicPr>
          <p:cNvPr id="51" name="Grafik 50">
            <a:extLst>
              <a:ext uri="{FF2B5EF4-FFF2-40B4-BE49-F238E27FC236}">
                <a16:creationId xmlns:a16="http://schemas.microsoft.com/office/drawing/2014/main" id="{D3164DF8-DDB4-A07F-A8A3-C5144FADDC61}"/>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9254929" y="1083191"/>
            <a:ext cx="828749" cy="272615"/>
          </a:xfrm>
          <a:prstGeom prst="rect">
            <a:avLst/>
          </a:prstGeom>
        </p:spPr>
      </p:pic>
      <p:pic>
        <p:nvPicPr>
          <p:cNvPr id="52" name="Picture 2" descr="Blank">
            <a:extLst>
              <a:ext uri="{FF2B5EF4-FFF2-40B4-BE49-F238E27FC236}">
                <a16:creationId xmlns:a16="http://schemas.microsoft.com/office/drawing/2014/main" id="{A98304CF-5582-ACED-1C01-362631A5973E}"/>
              </a:ext>
            </a:extLst>
          </p:cNvPr>
          <p:cNvPicPr>
            <a:picLocks noChangeAspect="1" noChangeArrowheads="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6389378" y="1044243"/>
            <a:ext cx="845118" cy="405074"/>
          </a:xfrm>
          <a:prstGeom prst="rect">
            <a:avLst/>
          </a:prstGeom>
          <a:noFill/>
          <a:extLst>
            <a:ext uri="{909E8E84-426E-40DD-AFC4-6F175D3DCCD1}">
              <a14:hiddenFill xmlns:a14="http://schemas.microsoft.com/office/drawing/2010/main">
                <a:solidFill>
                  <a:srgbClr val="FFFFFF"/>
                </a:solidFill>
              </a14:hiddenFill>
            </a:ext>
          </a:extLst>
        </p:spPr>
      </p:pic>
      <p:sp>
        <p:nvSpPr>
          <p:cNvPr id="53" name="Eine Initiative von">
            <a:extLst>
              <a:ext uri="{FF2B5EF4-FFF2-40B4-BE49-F238E27FC236}">
                <a16:creationId xmlns:a16="http://schemas.microsoft.com/office/drawing/2014/main" id="{F8D88480-F26A-0E64-1761-F442D724A49E}"/>
              </a:ext>
            </a:extLst>
          </p:cNvPr>
          <p:cNvSpPr txBox="1"/>
          <p:nvPr userDrawn="1"/>
        </p:nvSpPr>
        <p:spPr>
          <a:xfrm>
            <a:off x="6452677" y="5576767"/>
            <a:ext cx="1102866" cy="2359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defTabSz="457200">
              <a:lnSpc>
                <a:spcPct val="100000"/>
              </a:lnSpc>
              <a:spcBef>
                <a:spcPts val="0"/>
              </a:spcBef>
              <a:defRPr sz="3200"/>
            </a:lvl1p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de-AT" sz="1200" b="0" i="0" u="none" strike="noStrike" kern="0" cap="none" spc="0" normalizeH="0" baseline="0" noProof="0">
                <a:ln>
                  <a:noFill/>
                </a:ln>
                <a:solidFill>
                  <a:sysClr val="windowText" lastClr="000000"/>
                </a:solidFill>
                <a:effectLst/>
                <a:uLnTx/>
                <a:uFillTx/>
                <a:latin typeface="Barlow Regular"/>
                <a:sym typeface="Barlow Regular"/>
              </a:rPr>
              <a:t>gefördert durch</a:t>
            </a:r>
            <a:endParaRPr kumimoji="0" sz="1200" b="0" i="0" u="none" strike="noStrike" kern="0" cap="none" spc="0" normalizeH="0" baseline="0" noProof="0">
              <a:ln>
                <a:noFill/>
              </a:ln>
              <a:solidFill>
                <a:sysClr val="windowText" lastClr="000000"/>
              </a:solidFill>
              <a:effectLst/>
              <a:uLnTx/>
              <a:uFillTx/>
              <a:latin typeface="Barlow Regular"/>
              <a:sym typeface="Barlow Regular"/>
            </a:endParaRPr>
          </a:p>
        </p:txBody>
      </p:sp>
      <p:sp>
        <p:nvSpPr>
          <p:cNvPr id="54" name="Linien">
            <a:extLst>
              <a:ext uri="{FF2B5EF4-FFF2-40B4-BE49-F238E27FC236}">
                <a16:creationId xmlns:a16="http://schemas.microsoft.com/office/drawing/2014/main" id="{48DB59B2-627C-21B9-1BA3-EF5ABBEC4252}"/>
              </a:ext>
            </a:extLst>
          </p:cNvPr>
          <p:cNvSpPr/>
          <p:nvPr userDrawn="1"/>
        </p:nvSpPr>
        <p:spPr>
          <a:xfrm rot="5400000" flipV="1">
            <a:off x="9159386" y="2351803"/>
            <a:ext cx="0" cy="6095454"/>
          </a:xfrm>
          <a:prstGeom prst="line">
            <a:avLst/>
          </a:prstGeom>
          <a:ln w="12700">
            <a:solidFill>
              <a:srgbClr val="D5D5D5"/>
            </a:solidFill>
            <a:miter lim="400000"/>
          </a:ln>
        </p:spPr>
        <p:txBody>
          <a:bodyPr lIns="25400" tIns="25400" rIns="25400" bIns="254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Barlow Regular"/>
              <a:sym typeface="Barlow Regular"/>
            </a:endParaRPr>
          </a:p>
        </p:txBody>
      </p:sp>
      <p:sp>
        <p:nvSpPr>
          <p:cNvPr id="56" name="Linien">
            <a:extLst>
              <a:ext uri="{FF2B5EF4-FFF2-40B4-BE49-F238E27FC236}">
                <a16:creationId xmlns:a16="http://schemas.microsoft.com/office/drawing/2014/main" id="{99A5687F-C41F-57E3-40D0-2B17526178B4}"/>
              </a:ext>
            </a:extLst>
          </p:cNvPr>
          <p:cNvSpPr/>
          <p:nvPr userDrawn="1"/>
        </p:nvSpPr>
        <p:spPr>
          <a:xfrm>
            <a:off x="6111658" y="2172090"/>
            <a:ext cx="6095455" cy="0"/>
          </a:xfrm>
          <a:prstGeom prst="line">
            <a:avLst/>
          </a:prstGeom>
          <a:ln w="12700">
            <a:solidFill>
              <a:srgbClr val="D5D5D5"/>
            </a:solidFill>
            <a:miter lim="400000"/>
          </a:ln>
        </p:spPr>
        <p:txBody>
          <a:bodyPr lIns="25400" tIns="25400" rIns="25400" bIns="254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a:ln>
                <a:noFill/>
              </a:ln>
              <a:solidFill>
                <a:sysClr val="windowText" lastClr="000000"/>
              </a:solidFill>
              <a:effectLst/>
              <a:uLnTx/>
              <a:uFillTx/>
              <a:latin typeface="Barlow Regular"/>
              <a:sym typeface="Barlow Regular"/>
            </a:endParaRPr>
          </a:p>
        </p:txBody>
      </p:sp>
      <p:pic>
        <p:nvPicPr>
          <p:cNvPr id="57" name="Grafik 56" descr="Ein Bild, das Reihe, Design enthält.&#10;&#10;Automatisch generierte Beschreibung">
            <a:extLst>
              <a:ext uri="{FF2B5EF4-FFF2-40B4-BE49-F238E27FC236}">
                <a16:creationId xmlns:a16="http://schemas.microsoft.com/office/drawing/2014/main" id="{330EE170-59FE-29D6-E6EC-ECF0C5EB40B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7532065" y="3300895"/>
            <a:ext cx="1170436" cy="404385"/>
          </a:xfrm>
          <a:prstGeom prst="rect">
            <a:avLst/>
          </a:prstGeom>
        </p:spPr>
      </p:pic>
      <p:pic>
        <p:nvPicPr>
          <p:cNvPr id="58" name="Picture 2">
            <a:extLst>
              <a:ext uri="{FF2B5EF4-FFF2-40B4-BE49-F238E27FC236}">
                <a16:creationId xmlns:a16="http://schemas.microsoft.com/office/drawing/2014/main" id="{BAAD72E2-8C2D-C0AF-4388-1B19D609C64B}"/>
              </a:ext>
            </a:extLst>
          </p:cNvPr>
          <p:cNvPicPr>
            <a:picLocks noChangeAspect="1" noChangeArrowheads="1"/>
          </p:cNvPicPr>
          <p:nvPr userDrawn="1"/>
        </p:nvPicPr>
        <p:blipFill>
          <a:blip r:embed="rId20" cstate="screen">
            <a:extLst>
              <a:ext uri="{28A0092B-C50C-407E-A947-70E740481C1C}">
                <a14:useLocalDpi xmlns:a14="http://schemas.microsoft.com/office/drawing/2010/main"/>
              </a:ext>
            </a:extLst>
          </a:blip>
          <a:srcRect/>
          <a:stretch>
            <a:fillRect/>
          </a:stretch>
        </p:blipFill>
        <p:spPr bwMode="auto">
          <a:xfrm>
            <a:off x="7802463" y="2738249"/>
            <a:ext cx="958859" cy="271927"/>
          </a:xfrm>
          <a:prstGeom prst="rect">
            <a:avLst/>
          </a:prstGeom>
          <a:noFill/>
          <a:extLst>
            <a:ext uri="{909E8E84-426E-40DD-AFC4-6F175D3DCCD1}">
              <a14:hiddenFill xmlns:a14="http://schemas.microsoft.com/office/drawing/2010/main">
                <a:solidFill>
                  <a:srgbClr val="FFFFFF"/>
                </a:solidFill>
              </a14:hiddenFill>
            </a:ext>
          </a:extLst>
        </p:spPr>
      </p:pic>
      <p:pic>
        <p:nvPicPr>
          <p:cNvPr id="59" name="Grafik 58">
            <a:extLst>
              <a:ext uri="{FF2B5EF4-FFF2-40B4-BE49-F238E27FC236}">
                <a16:creationId xmlns:a16="http://schemas.microsoft.com/office/drawing/2014/main" id="{5DF0EBAE-5D24-F233-268A-73DD59CA687C}"/>
              </a:ext>
            </a:extLst>
          </p:cNvPr>
          <p:cNvPicPr>
            <a:picLocks noChangeAspect="1"/>
          </p:cNvPicPr>
          <p:nvPr userDrawn="1"/>
        </p:nvPicPr>
        <p:blipFill>
          <a:blip r:embed="rId21">
            <a:extLst>
              <a:ext uri="{28A0092B-C50C-407E-A947-70E740481C1C}">
                <a14:useLocalDpi xmlns:a14="http://schemas.microsoft.com/office/drawing/2010/main"/>
              </a:ext>
            </a:extLst>
          </a:blip>
          <a:stretch>
            <a:fillRect/>
          </a:stretch>
        </p:blipFill>
        <p:spPr>
          <a:xfrm>
            <a:off x="6437746" y="5870188"/>
            <a:ext cx="1454221" cy="611351"/>
          </a:xfrm>
          <a:prstGeom prst="rect">
            <a:avLst/>
          </a:prstGeom>
        </p:spPr>
      </p:pic>
      <p:pic>
        <p:nvPicPr>
          <p:cNvPr id="60" name="Grafik 59">
            <a:extLst>
              <a:ext uri="{FF2B5EF4-FFF2-40B4-BE49-F238E27FC236}">
                <a16:creationId xmlns:a16="http://schemas.microsoft.com/office/drawing/2014/main" id="{51150652-ABB8-0761-659C-26323E2C0240}"/>
              </a:ext>
            </a:extLst>
          </p:cNvPr>
          <p:cNvPicPr>
            <a:picLocks noChangeAspect="1"/>
          </p:cNvPicPr>
          <p:nvPr userDrawn="1"/>
        </p:nvPicPr>
        <p:blipFill>
          <a:blip r:embed="rId22">
            <a:extLst>
              <a:ext uri="{28A0092B-C50C-407E-A947-70E740481C1C}">
                <a14:useLocalDpi xmlns:a14="http://schemas.microsoft.com/office/drawing/2010/main"/>
              </a:ext>
            </a:extLst>
          </a:blip>
          <a:stretch>
            <a:fillRect/>
          </a:stretch>
        </p:blipFill>
        <p:spPr>
          <a:xfrm>
            <a:off x="8050962" y="5862907"/>
            <a:ext cx="1887469" cy="717378"/>
          </a:xfrm>
          <a:prstGeom prst="rect">
            <a:avLst/>
          </a:prstGeom>
        </p:spPr>
      </p:pic>
      <p:pic>
        <p:nvPicPr>
          <p:cNvPr id="61" name="Rudolf Augstein Stiftung Logo.svg" descr="Rudolf Augstein Stiftung Logo.svg">
            <a:extLst>
              <a:ext uri="{FF2B5EF4-FFF2-40B4-BE49-F238E27FC236}">
                <a16:creationId xmlns:a16="http://schemas.microsoft.com/office/drawing/2014/main" id="{A186569E-2553-1FC1-FD29-42411A3410CD}"/>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6490664" y="1491561"/>
            <a:ext cx="431286" cy="446690"/>
          </a:xfrm>
          <a:prstGeom prst="rect">
            <a:avLst/>
          </a:prstGeom>
          <a:ln w="12700" cap="flat">
            <a:noFill/>
            <a:miter lim="400000"/>
          </a:ln>
          <a:effectLst/>
        </p:spPr>
      </p:pic>
      <p:sp>
        <p:nvSpPr>
          <p:cNvPr id="62" name="Eine Initiative von">
            <a:extLst>
              <a:ext uri="{FF2B5EF4-FFF2-40B4-BE49-F238E27FC236}">
                <a16:creationId xmlns:a16="http://schemas.microsoft.com/office/drawing/2014/main" id="{ACA32146-26CA-2611-1D19-F3141147C14C}"/>
              </a:ext>
            </a:extLst>
          </p:cNvPr>
          <p:cNvSpPr txBox="1"/>
          <p:nvPr userDrawn="1"/>
        </p:nvSpPr>
        <p:spPr>
          <a:xfrm>
            <a:off x="6390047" y="2322874"/>
            <a:ext cx="1280800" cy="2359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lvl1pPr defTabSz="457200">
              <a:lnSpc>
                <a:spcPct val="100000"/>
              </a:lnSpc>
              <a:spcBef>
                <a:spcPts val="0"/>
              </a:spcBef>
              <a:defRPr sz="3200"/>
            </a:lvl1pPr>
          </a:lstStyle>
          <a:p>
            <a:pPr marL="0" marR="0" lvl="0" indent="0" algn="l" defTabSz="228600" rtl="0" eaLnBrk="1" fontAlgn="auto" latinLnBrk="0" hangingPunct="1">
              <a:lnSpc>
                <a:spcPct val="100000"/>
              </a:lnSpc>
              <a:spcBef>
                <a:spcPts val="0"/>
              </a:spcBef>
              <a:spcAft>
                <a:spcPts val="0"/>
              </a:spcAft>
              <a:buClrTx/>
              <a:buSzTx/>
              <a:buFontTx/>
              <a:buNone/>
              <a:tabLst/>
              <a:defRPr/>
            </a:pPr>
            <a:r>
              <a:rPr lang="de-AT" sz="1200">
                <a:solidFill>
                  <a:sysClr val="windowText" lastClr="000000"/>
                </a:solidFill>
              </a:rPr>
              <a:t>F</a:t>
            </a:r>
            <a:r>
              <a:rPr kumimoji="0" lang="de-AT" sz="1200" b="0" i="0" u="none" strike="noStrike" kern="0" cap="none" spc="0" normalizeH="0" baseline="0" noProof="0" err="1">
                <a:ln>
                  <a:noFill/>
                </a:ln>
                <a:solidFill>
                  <a:sysClr val="windowText" lastClr="000000"/>
                </a:solidFill>
                <a:effectLst/>
                <a:uLnTx/>
                <a:uFillTx/>
                <a:latin typeface="Barlow Regular"/>
                <a:sym typeface="Barlow Regular"/>
              </a:rPr>
              <a:t>ördernde</a:t>
            </a:r>
            <a:r>
              <a:rPr kumimoji="0" lang="de-AT" sz="1200" b="0" i="0" u="none" strike="noStrike" kern="0" cap="none" spc="0" normalizeH="0" baseline="0" noProof="0">
                <a:ln>
                  <a:noFill/>
                </a:ln>
                <a:solidFill>
                  <a:sysClr val="windowText" lastClr="000000"/>
                </a:solidFill>
                <a:effectLst/>
                <a:uLnTx/>
                <a:uFillTx/>
                <a:latin typeface="Barlow Regular"/>
                <a:sym typeface="Barlow Regular"/>
              </a:rPr>
              <a:t> Partner</a:t>
            </a:r>
            <a:endParaRPr kumimoji="0" sz="1200" b="0" i="0" u="none" strike="noStrike" kern="0" cap="none" spc="0" normalizeH="0" baseline="0" noProof="0">
              <a:ln>
                <a:noFill/>
              </a:ln>
              <a:solidFill>
                <a:sysClr val="windowText" lastClr="000000"/>
              </a:solidFill>
              <a:effectLst/>
              <a:uLnTx/>
              <a:uFillTx/>
              <a:latin typeface="Barlow Regular"/>
              <a:sym typeface="Barlow Regular"/>
            </a:endParaRPr>
          </a:p>
        </p:txBody>
      </p:sp>
      <p:pic>
        <p:nvPicPr>
          <p:cNvPr id="63" name="Grafik 62" descr="Ein Bild, das Schwarz, Dunkelheit enthält.&#10;&#10;KI-generierte Inhalte können fehlerhaft sein.">
            <a:extLst>
              <a:ext uri="{FF2B5EF4-FFF2-40B4-BE49-F238E27FC236}">
                <a16:creationId xmlns:a16="http://schemas.microsoft.com/office/drawing/2014/main" id="{7B66B263-FE8B-01D5-2397-91F4A67EC3D4}"/>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10780701" y="2671821"/>
            <a:ext cx="838657" cy="413630"/>
          </a:xfrm>
          <a:prstGeom prst="rect">
            <a:avLst/>
          </a:prstGeom>
        </p:spPr>
      </p:pic>
      <p:pic>
        <p:nvPicPr>
          <p:cNvPr id="64" name="Picture 2">
            <a:extLst>
              <a:ext uri="{FF2B5EF4-FFF2-40B4-BE49-F238E27FC236}">
                <a16:creationId xmlns:a16="http://schemas.microsoft.com/office/drawing/2014/main" id="{787E37FB-0C40-7FEF-65E4-09E273C80D34}"/>
              </a:ext>
            </a:extLst>
          </p:cNvPr>
          <p:cNvPicPr>
            <a:picLocks noChangeAspect="1" noChangeArrowheads="1"/>
          </p:cNvPicPr>
          <p:nvPr userDrawn="1"/>
        </p:nvPicPr>
        <p:blipFill>
          <a:blip r:embed="rId25" cstate="screen">
            <a:extLst>
              <a:ext uri="{28A0092B-C50C-407E-A947-70E740481C1C}">
                <a14:useLocalDpi xmlns:a14="http://schemas.microsoft.com/office/drawing/2010/main"/>
              </a:ext>
            </a:extLst>
          </a:blip>
          <a:srcRect/>
          <a:stretch>
            <a:fillRect/>
          </a:stretch>
        </p:blipFill>
        <p:spPr bwMode="auto">
          <a:xfrm>
            <a:off x="7558416" y="1014792"/>
            <a:ext cx="1259811" cy="449874"/>
          </a:xfrm>
          <a:prstGeom prst="rect">
            <a:avLst/>
          </a:prstGeom>
          <a:noFill/>
          <a:extLst>
            <a:ext uri="{909E8E84-426E-40DD-AFC4-6F175D3DCCD1}">
              <a14:hiddenFill xmlns:a14="http://schemas.microsoft.com/office/drawing/2010/main">
                <a:solidFill>
                  <a:srgbClr val="FFFFFF"/>
                </a:solidFill>
              </a14:hiddenFill>
            </a:ext>
          </a:extLst>
        </p:spPr>
      </p:pic>
      <p:pic>
        <p:nvPicPr>
          <p:cNvPr id="19" name="Grafik 18">
            <a:extLst>
              <a:ext uri="{FF2B5EF4-FFF2-40B4-BE49-F238E27FC236}">
                <a16:creationId xmlns:a16="http://schemas.microsoft.com/office/drawing/2014/main" id="{20CDA480-353B-8148-EA0F-FBBB6FC2CC03}"/>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6406355" y="2771736"/>
            <a:ext cx="1027825" cy="224559"/>
          </a:xfrm>
          <a:prstGeom prst="rect">
            <a:avLst/>
          </a:prstGeom>
        </p:spPr>
      </p:pic>
      <p:pic>
        <p:nvPicPr>
          <p:cNvPr id="68" name="Grafik 67">
            <a:extLst>
              <a:ext uri="{FF2B5EF4-FFF2-40B4-BE49-F238E27FC236}">
                <a16:creationId xmlns:a16="http://schemas.microsoft.com/office/drawing/2014/main" id="{8B9D041D-F0B0-5491-A7FE-3D0304AB9AE7}"/>
              </a:ext>
            </a:extLst>
          </p:cNvPr>
          <p:cNvPicPr>
            <a:picLocks noChangeAspect="1"/>
          </p:cNvPicPr>
          <p:nvPr userDrawn="1"/>
        </p:nvPicPr>
        <p:blipFill>
          <a:blip r:embed="rId27" cstate="screen">
            <a:extLst>
              <a:ext uri="{BEBA8EAE-BF5A-486C-A8C5-ECC9F3942E4B}">
                <a14:imgProps xmlns:a14="http://schemas.microsoft.com/office/drawing/2010/main">
                  <a14:imgLayer r:embed="rId28">
                    <a14:imgEffect>
                      <a14:saturation sat="0"/>
                    </a14:imgEffect>
                  </a14:imgLayer>
                </a14:imgProps>
              </a:ext>
              <a:ext uri="{28A0092B-C50C-407E-A947-70E740481C1C}">
                <a14:useLocalDpi xmlns:a14="http://schemas.microsoft.com/office/drawing/2010/main"/>
              </a:ext>
            </a:extLst>
          </a:blip>
          <a:stretch>
            <a:fillRect/>
          </a:stretch>
        </p:blipFill>
        <p:spPr>
          <a:xfrm>
            <a:off x="7437843" y="3838966"/>
            <a:ext cx="1129388" cy="451514"/>
          </a:xfrm>
          <a:prstGeom prst="rect">
            <a:avLst/>
          </a:prstGeom>
        </p:spPr>
      </p:pic>
      <p:pic>
        <p:nvPicPr>
          <p:cNvPr id="70" name="Grafik 69">
            <a:extLst>
              <a:ext uri="{FF2B5EF4-FFF2-40B4-BE49-F238E27FC236}">
                <a16:creationId xmlns:a16="http://schemas.microsoft.com/office/drawing/2014/main" id="{47507F13-5206-500D-BC44-41EF087CD977}"/>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8716405" y="3811948"/>
            <a:ext cx="782752" cy="469916"/>
          </a:xfrm>
          <a:prstGeom prst="rect">
            <a:avLst/>
          </a:prstGeom>
        </p:spPr>
      </p:pic>
      <p:pic>
        <p:nvPicPr>
          <p:cNvPr id="72" name="Grafik 71">
            <a:extLst>
              <a:ext uri="{FF2B5EF4-FFF2-40B4-BE49-F238E27FC236}">
                <a16:creationId xmlns:a16="http://schemas.microsoft.com/office/drawing/2014/main" id="{083ED9C0-7154-1042-6809-31B48A7BFBC5}"/>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10699253" y="3178044"/>
            <a:ext cx="837269" cy="493323"/>
          </a:xfrm>
          <a:prstGeom prst="rect">
            <a:avLst/>
          </a:prstGeom>
        </p:spPr>
      </p:pic>
      <p:pic>
        <p:nvPicPr>
          <p:cNvPr id="18" name="Grafik 17">
            <a:extLst>
              <a:ext uri="{FF2B5EF4-FFF2-40B4-BE49-F238E27FC236}">
                <a16:creationId xmlns:a16="http://schemas.microsoft.com/office/drawing/2014/main" id="{88BCB5C0-AE01-2F85-EF0D-D9D1318001CA}"/>
              </a:ext>
            </a:extLst>
          </p:cNvPr>
          <p:cNvPicPr>
            <a:picLocks noChangeAspect="1"/>
          </p:cNvPicPr>
          <p:nvPr userDrawn="1"/>
        </p:nvPicPr>
        <p:blipFill>
          <a:blip r:embed="rId31" cstate="screen">
            <a:clrChange>
              <a:clrFrom>
                <a:srgbClr val="FFFEFC"/>
              </a:clrFrom>
              <a:clrTo>
                <a:srgbClr val="FFFEFC">
                  <a:alpha val="0"/>
                </a:srgbClr>
              </a:clrTo>
            </a:clrChange>
            <a:extLst>
              <a:ext uri="{28A0092B-C50C-407E-A947-70E740481C1C}">
                <a14:useLocalDpi xmlns:a14="http://schemas.microsoft.com/office/drawing/2010/main"/>
              </a:ext>
            </a:extLst>
          </a:blip>
          <a:stretch>
            <a:fillRect/>
          </a:stretch>
        </p:blipFill>
        <p:spPr>
          <a:xfrm>
            <a:off x="10098204" y="5975370"/>
            <a:ext cx="1806245" cy="280796"/>
          </a:xfrm>
          <a:prstGeom prst="rect">
            <a:avLst/>
          </a:prstGeom>
        </p:spPr>
      </p:pic>
      <p:pic>
        <p:nvPicPr>
          <p:cNvPr id="3" name="Grafik 2" descr="Logo der Aventinus-Stiftung">
            <a:extLst>
              <a:ext uri="{FF2B5EF4-FFF2-40B4-BE49-F238E27FC236}">
                <a16:creationId xmlns:a16="http://schemas.microsoft.com/office/drawing/2014/main" id="{BA79FDF0-E6A9-0AAB-853E-932F955C275C}"/>
              </a:ext>
            </a:extLst>
          </p:cNvPr>
          <p:cNvPicPr>
            <a:picLocks noChangeAspect="1"/>
          </p:cNvPicPr>
          <p:nvPr userDrawn="1"/>
        </p:nvPicPr>
        <p:blipFill>
          <a:blip r:embed="rId32">
            <a:grayscl/>
          </a:blip>
          <a:stretch>
            <a:fillRect/>
          </a:stretch>
        </p:blipFill>
        <p:spPr>
          <a:xfrm>
            <a:off x="6407595" y="4018719"/>
            <a:ext cx="862532" cy="167453"/>
          </a:xfrm>
          <a:prstGeom prst="rect">
            <a:avLst/>
          </a:prstGeom>
        </p:spPr>
      </p:pic>
      <p:pic>
        <p:nvPicPr>
          <p:cNvPr id="32" name="Grafik 31">
            <a:extLst>
              <a:ext uri="{FF2B5EF4-FFF2-40B4-BE49-F238E27FC236}">
                <a16:creationId xmlns:a16="http://schemas.microsoft.com/office/drawing/2014/main" id="{C39D90A0-1E61-8DB4-7A06-962E06D459EA}"/>
              </a:ext>
            </a:extLst>
          </p:cNvPr>
          <p:cNvPicPr>
            <a:picLocks noChangeAspect="1"/>
          </p:cNvPicPr>
          <p:nvPr userDrawn="1"/>
        </p:nvPicPr>
        <p:blipFill>
          <a:blip r:embed="rId33" cstate="screen">
            <a:biLevel thresh="75000"/>
            <a:extLst>
              <a:ext uri="{28A0092B-C50C-407E-A947-70E740481C1C}">
                <a14:useLocalDpi xmlns:a14="http://schemas.microsoft.com/office/drawing/2010/main"/>
              </a:ext>
            </a:extLst>
          </a:blip>
          <a:stretch>
            <a:fillRect/>
          </a:stretch>
        </p:blipFill>
        <p:spPr>
          <a:xfrm>
            <a:off x="9582511" y="3887448"/>
            <a:ext cx="1252731" cy="443485"/>
          </a:xfrm>
          <a:prstGeom prst="rect">
            <a:avLst/>
          </a:prstGeom>
        </p:spPr>
      </p:pic>
    </p:spTree>
    <p:extLst>
      <p:ext uri="{BB962C8B-B14F-4D97-AF65-F5344CB8AC3E}">
        <p14:creationId xmlns:p14="http://schemas.microsoft.com/office/powerpoint/2010/main" val="2168852390"/>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itelfolie 2">
    <p:bg>
      <p:bgPr>
        <a:solidFill>
          <a:srgbClr val="28DADA"/>
        </a:solidFill>
        <a:effectLst/>
      </p:bgPr>
    </p:bg>
    <p:spTree>
      <p:nvGrpSpPr>
        <p:cNvPr id="1" name=""/>
        <p:cNvGrpSpPr/>
        <p:nvPr/>
      </p:nvGrpSpPr>
      <p:grpSpPr>
        <a:xfrm>
          <a:off x="0" y="0"/>
          <a:ext cx="0" cy="0"/>
          <a:chOff x="0" y="0"/>
          <a:chExt cx="0" cy="0"/>
        </a:xfrm>
      </p:grpSpPr>
      <p:pic>
        <p:nvPicPr>
          <p:cNvPr id="2" name="MFF-Logo-Black-Yellow.svg" descr="MFF-Logo-Black-Yellow.svg">
            <a:extLst>
              <a:ext uri="{FF2B5EF4-FFF2-40B4-BE49-F238E27FC236}">
                <a16:creationId xmlns:a16="http://schemas.microsoft.com/office/drawing/2014/main" id="{CAEE5B26-E1EB-AB2F-EDC9-8B840FF8905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28553" y="2104028"/>
            <a:ext cx="5534895" cy="2719378"/>
          </a:xfrm>
          <a:prstGeom prst="rect">
            <a:avLst/>
          </a:prstGeom>
          <a:ln w="12700">
            <a:miter lim="400000"/>
          </a:ln>
        </p:spPr>
      </p:pic>
      <p:sp>
        <p:nvSpPr>
          <p:cNvPr id="4" name="Kreis">
            <a:extLst>
              <a:ext uri="{FF2B5EF4-FFF2-40B4-BE49-F238E27FC236}">
                <a16:creationId xmlns:a16="http://schemas.microsoft.com/office/drawing/2014/main" id="{088C10CF-E584-00E2-A9E8-096F1914EC15}"/>
              </a:ext>
            </a:extLst>
          </p:cNvPr>
          <p:cNvSpPr>
            <a:spLocks noChangeAspect="1"/>
          </p:cNvSpPr>
          <p:nvPr userDrawn="1"/>
        </p:nvSpPr>
        <p:spPr>
          <a:xfrm>
            <a:off x="8743546" y="1532644"/>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 name="Kreis">
            <a:extLst>
              <a:ext uri="{FF2B5EF4-FFF2-40B4-BE49-F238E27FC236}">
                <a16:creationId xmlns:a16="http://schemas.microsoft.com/office/drawing/2014/main" id="{6AD2B92C-BD44-A1A8-8815-598B3B0D8BBA}"/>
              </a:ext>
            </a:extLst>
          </p:cNvPr>
          <p:cNvSpPr>
            <a:spLocks noChangeAspect="1"/>
          </p:cNvSpPr>
          <p:nvPr userDrawn="1"/>
        </p:nvSpPr>
        <p:spPr>
          <a:xfrm>
            <a:off x="3677639" y="6632563"/>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 name="Kreis">
            <a:extLst>
              <a:ext uri="{FF2B5EF4-FFF2-40B4-BE49-F238E27FC236}">
                <a16:creationId xmlns:a16="http://schemas.microsoft.com/office/drawing/2014/main" id="{F6267621-6F73-CBEF-88B1-F0C00DFBFC80}"/>
              </a:ext>
            </a:extLst>
          </p:cNvPr>
          <p:cNvSpPr>
            <a:spLocks noChangeAspect="1"/>
          </p:cNvSpPr>
          <p:nvPr userDrawn="1"/>
        </p:nvSpPr>
        <p:spPr>
          <a:xfrm>
            <a:off x="3036506" y="6012115"/>
            <a:ext cx="216001" cy="216001"/>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 name="Kreis">
            <a:extLst>
              <a:ext uri="{FF2B5EF4-FFF2-40B4-BE49-F238E27FC236}">
                <a16:creationId xmlns:a16="http://schemas.microsoft.com/office/drawing/2014/main" id="{21DEF17B-F74A-6B41-C543-27D9EF9FD9E5}"/>
              </a:ext>
            </a:extLst>
          </p:cNvPr>
          <p:cNvSpPr>
            <a:spLocks noChangeAspect="1"/>
          </p:cNvSpPr>
          <p:nvPr userDrawn="1"/>
        </p:nvSpPr>
        <p:spPr>
          <a:xfrm>
            <a:off x="3549674" y="766883"/>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8" name="Kreis">
            <a:extLst>
              <a:ext uri="{FF2B5EF4-FFF2-40B4-BE49-F238E27FC236}">
                <a16:creationId xmlns:a16="http://schemas.microsoft.com/office/drawing/2014/main" id="{07FED839-1864-D8E7-ED0F-82ADF1B8B2AE}"/>
              </a:ext>
            </a:extLst>
          </p:cNvPr>
          <p:cNvSpPr>
            <a:spLocks noChangeAspect="1"/>
          </p:cNvSpPr>
          <p:nvPr userDrawn="1"/>
        </p:nvSpPr>
        <p:spPr>
          <a:xfrm>
            <a:off x="6801691" y="5894996"/>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9" name="Kreis">
            <a:extLst>
              <a:ext uri="{FF2B5EF4-FFF2-40B4-BE49-F238E27FC236}">
                <a16:creationId xmlns:a16="http://schemas.microsoft.com/office/drawing/2014/main" id="{AB5F43DC-3EDC-622E-E74C-6BD411F8C6F5}"/>
              </a:ext>
            </a:extLst>
          </p:cNvPr>
          <p:cNvSpPr>
            <a:spLocks noChangeAspect="1"/>
          </p:cNvSpPr>
          <p:nvPr userDrawn="1"/>
        </p:nvSpPr>
        <p:spPr>
          <a:xfrm>
            <a:off x="1662579" y="2909434"/>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0" name="Kreis">
            <a:extLst>
              <a:ext uri="{FF2B5EF4-FFF2-40B4-BE49-F238E27FC236}">
                <a16:creationId xmlns:a16="http://schemas.microsoft.com/office/drawing/2014/main" id="{8E0E012B-CC03-5845-C2A8-9550513E93B7}"/>
              </a:ext>
            </a:extLst>
          </p:cNvPr>
          <p:cNvSpPr>
            <a:spLocks noChangeAspect="1"/>
          </p:cNvSpPr>
          <p:nvPr userDrawn="1"/>
        </p:nvSpPr>
        <p:spPr>
          <a:xfrm>
            <a:off x="435462" y="46780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1" name="Kreis">
            <a:extLst>
              <a:ext uri="{FF2B5EF4-FFF2-40B4-BE49-F238E27FC236}">
                <a16:creationId xmlns:a16="http://schemas.microsoft.com/office/drawing/2014/main" id="{76B52A5D-DCD7-1D53-B802-76C77153AB0C}"/>
              </a:ext>
            </a:extLst>
          </p:cNvPr>
          <p:cNvSpPr>
            <a:spLocks noChangeAspect="1"/>
          </p:cNvSpPr>
          <p:nvPr userDrawn="1"/>
        </p:nvSpPr>
        <p:spPr>
          <a:xfrm>
            <a:off x="686351" y="1996028"/>
            <a:ext cx="216001" cy="216000"/>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2" name="Kreis">
            <a:extLst>
              <a:ext uri="{FF2B5EF4-FFF2-40B4-BE49-F238E27FC236}">
                <a16:creationId xmlns:a16="http://schemas.microsoft.com/office/drawing/2014/main" id="{ADC5B59D-CFC7-1E9F-08C3-7123F4400202}"/>
              </a:ext>
            </a:extLst>
          </p:cNvPr>
          <p:cNvSpPr>
            <a:spLocks noChangeAspect="1"/>
          </p:cNvSpPr>
          <p:nvPr userDrawn="1"/>
        </p:nvSpPr>
        <p:spPr>
          <a:xfrm>
            <a:off x="1446579" y="4855530"/>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4" name="Kreis">
            <a:extLst>
              <a:ext uri="{FF2B5EF4-FFF2-40B4-BE49-F238E27FC236}">
                <a16:creationId xmlns:a16="http://schemas.microsoft.com/office/drawing/2014/main" id="{005391C1-76E7-C696-79A1-D948B05A96EC}"/>
              </a:ext>
            </a:extLst>
          </p:cNvPr>
          <p:cNvSpPr>
            <a:spLocks noChangeAspect="1"/>
          </p:cNvSpPr>
          <p:nvPr userDrawn="1"/>
        </p:nvSpPr>
        <p:spPr>
          <a:xfrm>
            <a:off x="435462" y="671827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5" name="Kreis">
            <a:extLst>
              <a:ext uri="{FF2B5EF4-FFF2-40B4-BE49-F238E27FC236}">
                <a16:creationId xmlns:a16="http://schemas.microsoft.com/office/drawing/2014/main" id="{DD504293-08D9-92A5-C535-E47D5E9669FE}"/>
              </a:ext>
            </a:extLst>
          </p:cNvPr>
          <p:cNvSpPr>
            <a:spLocks noChangeAspect="1"/>
          </p:cNvSpPr>
          <p:nvPr userDrawn="1"/>
        </p:nvSpPr>
        <p:spPr>
          <a:xfrm>
            <a:off x="8579302" y="5912329"/>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6" name="Kreis">
            <a:extLst>
              <a:ext uri="{FF2B5EF4-FFF2-40B4-BE49-F238E27FC236}">
                <a16:creationId xmlns:a16="http://schemas.microsoft.com/office/drawing/2014/main" id="{4622AF3E-C366-915B-B217-68C8453765E6}"/>
              </a:ext>
            </a:extLst>
          </p:cNvPr>
          <p:cNvSpPr>
            <a:spLocks noChangeAspect="1"/>
          </p:cNvSpPr>
          <p:nvPr userDrawn="1"/>
        </p:nvSpPr>
        <p:spPr>
          <a:xfrm>
            <a:off x="5488910" y="-9941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7" name="Kreis">
            <a:extLst>
              <a:ext uri="{FF2B5EF4-FFF2-40B4-BE49-F238E27FC236}">
                <a16:creationId xmlns:a16="http://schemas.microsoft.com/office/drawing/2014/main" id="{1517281B-A4F7-9D44-541C-27650768F9B1}"/>
              </a:ext>
            </a:extLst>
          </p:cNvPr>
          <p:cNvSpPr>
            <a:spLocks noChangeAspect="1"/>
          </p:cNvSpPr>
          <p:nvPr userDrawn="1"/>
        </p:nvSpPr>
        <p:spPr>
          <a:xfrm>
            <a:off x="7669930" y="565095"/>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0" name="Kreis">
            <a:extLst>
              <a:ext uri="{FF2B5EF4-FFF2-40B4-BE49-F238E27FC236}">
                <a16:creationId xmlns:a16="http://schemas.microsoft.com/office/drawing/2014/main" id="{9074668C-B2F8-05AA-2EF4-B1C823665C57}"/>
              </a:ext>
            </a:extLst>
          </p:cNvPr>
          <p:cNvSpPr>
            <a:spLocks noChangeAspect="1"/>
          </p:cNvSpPr>
          <p:nvPr userDrawn="1"/>
        </p:nvSpPr>
        <p:spPr>
          <a:xfrm>
            <a:off x="260795" y="4963530"/>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1" name="Kreis">
            <a:extLst>
              <a:ext uri="{FF2B5EF4-FFF2-40B4-BE49-F238E27FC236}">
                <a16:creationId xmlns:a16="http://schemas.microsoft.com/office/drawing/2014/main" id="{44F2F4A9-9AA5-2564-046B-D282B7E01FB5}"/>
              </a:ext>
            </a:extLst>
          </p:cNvPr>
          <p:cNvSpPr>
            <a:spLocks noChangeAspect="1"/>
          </p:cNvSpPr>
          <p:nvPr userDrawn="1"/>
        </p:nvSpPr>
        <p:spPr>
          <a:xfrm>
            <a:off x="-117169" y="38155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2" name="Kreis">
            <a:extLst>
              <a:ext uri="{FF2B5EF4-FFF2-40B4-BE49-F238E27FC236}">
                <a16:creationId xmlns:a16="http://schemas.microsoft.com/office/drawing/2014/main" id="{A31F150E-3EBE-3A7E-F0AA-8C39D7B775C8}"/>
              </a:ext>
            </a:extLst>
          </p:cNvPr>
          <p:cNvSpPr>
            <a:spLocks noChangeAspect="1"/>
          </p:cNvSpPr>
          <p:nvPr userDrawn="1"/>
        </p:nvSpPr>
        <p:spPr>
          <a:xfrm>
            <a:off x="2404740" y="10692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3" name="Kreis">
            <a:extLst>
              <a:ext uri="{FF2B5EF4-FFF2-40B4-BE49-F238E27FC236}">
                <a16:creationId xmlns:a16="http://schemas.microsoft.com/office/drawing/2014/main" id="{14991346-3685-D26C-2E15-409A38886C6B}"/>
              </a:ext>
            </a:extLst>
          </p:cNvPr>
          <p:cNvSpPr>
            <a:spLocks noChangeAspect="1"/>
          </p:cNvSpPr>
          <p:nvPr userDrawn="1"/>
        </p:nvSpPr>
        <p:spPr>
          <a:xfrm>
            <a:off x="2150540" y="6163319"/>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4" name="Kreis">
            <a:extLst>
              <a:ext uri="{FF2B5EF4-FFF2-40B4-BE49-F238E27FC236}">
                <a16:creationId xmlns:a16="http://schemas.microsoft.com/office/drawing/2014/main" id="{E07AAA97-7C64-B7B8-6F63-997D1A0B0A42}"/>
              </a:ext>
            </a:extLst>
          </p:cNvPr>
          <p:cNvSpPr>
            <a:spLocks noChangeAspect="1"/>
          </p:cNvSpPr>
          <p:nvPr userDrawn="1"/>
        </p:nvSpPr>
        <p:spPr>
          <a:xfrm>
            <a:off x="4787241" y="5516159"/>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5" name="Kreis">
            <a:extLst>
              <a:ext uri="{FF2B5EF4-FFF2-40B4-BE49-F238E27FC236}">
                <a16:creationId xmlns:a16="http://schemas.microsoft.com/office/drawing/2014/main" id="{79993FF4-F15B-D743-4399-345AE686C968}"/>
              </a:ext>
            </a:extLst>
          </p:cNvPr>
          <p:cNvSpPr>
            <a:spLocks noChangeAspect="1"/>
          </p:cNvSpPr>
          <p:nvPr userDrawn="1"/>
        </p:nvSpPr>
        <p:spPr>
          <a:xfrm>
            <a:off x="1254076" y="3599561"/>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6" name="Kreis">
            <a:extLst>
              <a:ext uri="{FF2B5EF4-FFF2-40B4-BE49-F238E27FC236}">
                <a16:creationId xmlns:a16="http://schemas.microsoft.com/office/drawing/2014/main" id="{F3D2F0B9-3C8F-C8AD-283C-F1A539179A35}"/>
              </a:ext>
            </a:extLst>
          </p:cNvPr>
          <p:cNvSpPr>
            <a:spLocks noChangeAspect="1"/>
          </p:cNvSpPr>
          <p:nvPr userDrawn="1"/>
        </p:nvSpPr>
        <p:spPr>
          <a:xfrm>
            <a:off x="4771718" y="565095"/>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7" name="Kreis">
            <a:extLst>
              <a:ext uri="{FF2B5EF4-FFF2-40B4-BE49-F238E27FC236}">
                <a16:creationId xmlns:a16="http://schemas.microsoft.com/office/drawing/2014/main" id="{0EF2C852-B11F-5E04-C555-6355D0B58386}"/>
              </a:ext>
            </a:extLst>
          </p:cNvPr>
          <p:cNvSpPr>
            <a:spLocks noChangeAspect="1"/>
          </p:cNvSpPr>
          <p:nvPr userDrawn="1"/>
        </p:nvSpPr>
        <p:spPr>
          <a:xfrm>
            <a:off x="5449014" y="674084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4" name="Kreis">
            <a:extLst>
              <a:ext uri="{FF2B5EF4-FFF2-40B4-BE49-F238E27FC236}">
                <a16:creationId xmlns:a16="http://schemas.microsoft.com/office/drawing/2014/main" id="{60BF5530-F697-642A-5088-354B26A34039}"/>
              </a:ext>
            </a:extLst>
          </p:cNvPr>
          <p:cNvSpPr>
            <a:spLocks noChangeAspect="1"/>
          </p:cNvSpPr>
          <p:nvPr userDrawn="1"/>
        </p:nvSpPr>
        <p:spPr>
          <a:xfrm>
            <a:off x="3499203" y="-9941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8" name="Kreis">
            <a:extLst>
              <a:ext uri="{FF2B5EF4-FFF2-40B4-BE49-F238E27FC236}">
                <a16:creationId xmlns:a16="http://schemas.microsoft.com/office/drawing/2014/main" id="{80F018D1-4E0F-B854-31ED-7FADB7BDBF87}"/>
              </a:ext>
            </a:extLst>
          </p:cNvPr>
          <p:cNvSpPr>
            <a:spLocks noChangeAspect="1"/>
          </p:cNvSpPr>
          <p:nvPr userDrawn="1"/>
        </p:nvSpPr>
        <p:spPr>
          <a:xfrm>
            <a:off x="10108249" y="466502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9" name="Kreis">
            <a:extLst>
              <a:ext uri="{FF2B5EF4-FFF2-40B4-BE49-F238E27FC236}">
                <a16:creationId xmlns:a16="http://schemas.microsoft.com/office/drawing/2014/main" id="{69DC16B5-15B0-AD53-91D2-817221A52819}"/>
              </a:ext>
            </a:extLst>
          </p:cNvPr>
          <p:cNvSpPr>
            <a:spLocks noChangeAspect="1"/>
          </p:cNvSpPr>
          <p:nvPr userDrawn="1"/>
        </p:nvSpPr>
        <p:spPr>
          <a:xfrm>
            <a:off x="10717142" y="525946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7" name="Kreis">
            <a:extLst>
              <a:ext uri="{FF2B5EF4-FFF2-40B4-BE49-F238E27FC236}">
                <a16:creationId xmlns:a16="http://schemas.microsoft.com/office/drawing/2014/main" id="{1E11B827-504D-976E-B9D2-CA83BBD64ECB}"/>
              </a:ext>
            </a:extLst>
          </p:cNvPr>
          <p:cNvSpPr>
            <a:spLocks noChangeAspect="1"/>
          </p:cNvSpPr>
          <p:nvPr userDrawn="1"/>
        </p:nvSpPr>
        <p:spPr>
          <a:xfrm>
            <a:off x="8132498" y="4845782"/>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8" name="Kreis">
            <a:extLst>
              <a:ext uri="{FF2B5EF4-FFF2-40B4-BE49-F238E27FC236}">
                <a16:creationId xmlns:a16="http://schemas.microsoft.com/office/drawing/2014/main" id="{62E855DA-A3C3-E64D-B5C9-708E3EF236E6}"/>
              </a:ext>
            </a:extLst>
          </p:cNvPr>
          <p:cNvSpPr>
            <a:spLocks noChangeAspect="1"/>
          </p:cNvSpPr>
          <p:nvPr userDrawn="1"/>
        </p:nvSpPr>
        <p:spPr>
          <a:xfrm>
            <a:off x="11614402" y="369786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9" name="Kreis">
            <a:extLst>
              <a:ext uri="{FF2B5EF4-FFF2-40B4-BE49-F238E27FC236}">
                <a16:creationId xmlns:a16="http://schemas.microsoft.com/office/drawing/2014/main" id="{E519C101-8455-BA92-4FCB-F11B14FD49A7}"/>
              </a:ext>
            </a:extLst>
          </p:cNvPr>
          <p:cNvSpPr>
            <a:spLocks noChangeAspect="1"/>
          </p:cNvSpPr>
          <p:nvPr userDrawn="1"/>
        </p:nvSpPr>
        <p:spPr>
          <a:xfrm>
            <a:off x="10341887" y="303335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3" name="Kreis">
            <a:extLst>
              <a:ext uri="{FF2B5EF4-FFF2-40B4-BE49-F238E27FC236}">
                <a16:creationId xmlns:a16="http://schemas.microsoft.com/office/drawing/2014/main" id="{F9145DA9-A1E3-9972-7069-C4DDBD39C40B}"/>
              </a:ext>
            </a:extLst>
          </p:cNvPr>
          <p:cNvSpPr>
            <a:spLocks noChangeAspect="1"/>
          </p:cNvSpPr>
          <p:nvPr userDrawn="1"/>
        </p:nvSpPr>
        <p:spPr>
          <a:xfrm>
            <a:off x="12093169" y="550883"/>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4" name="Kreis">
            <a:extLst>
              <a:ext uri="{FF2B5EF4-FFF2-40B4-BE49-F238E27FC236}">
                <a16:creationId xmlns:a16="http://schemas.microsoft.com/office/drawing/2014/main" id="{239A6951-0782-65AC-0AD5-FECC3237E2F4}"/>
              </a:ext>
            </a:extLst>
          </p:cNvPr>
          <p:cNvSpPr>
            <a:spLocks noChangeAspect="1"/>
          </p:cNvSpPr>
          <p:nvPr userDrawn="1"/>
        </p:nvSpPr>
        <p:spPr>
          <a:xfrm>
            <a:off x="11060042" y="674056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5" name="Kreis">
            <a:extLst>
              <a:ext uri="{FF2B5EF4-FFF2-40B4-BE49-F238E27FC236}">
                <a16:creationId xmlns:a16="http://schemas.microsoft.com/office/drawing/2014/main" id="{3CB8440C-D143-3DB9-DABA-897EDC8ECFFB}"/>
              </a:ext>
            </a:extLst>
          </p:cNvPr>
          <p:cNvSpPr>
            <a:spLocks noChangeAspect="1"/>
          </p:cNvSpPr>
          <p:nvPr userDrawn="1"/>
        </p:nvSpPr>
        <p:spPr>
          <a:xfrm>
            <a:off x="6801691" y="1177261"/>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6" name="Kreis">
            <a:extLst>
              <a:ext uri="{FF2B5EF4-FFF2-40B4-BE49-F238E27FC236}">
                <a16:creationId xmlns:a16="http://schemas.microsoft.com/office/drawing/2014/main" id="{6C19196F-33EA-EAED-5254-B41F5F3602F3}"/>
              </a:ext>
            </a:extLst>
          </p:cNvPr>
          <p:cNvSpPr>
            <a:spLocks noChangeAspect="1"/>
          </p:cNvSpPr>
          <p:nvPr userDrawn="1"/>
        </p:nvSpPr>
        <p:spPr>
          <a:xfrm>
            <a:off x="8851546" y="799105"/>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7" name="Kreis">
            <a:extLst>
              <a:ext uri="{FF2B5EF4-FFF2-40B4-BE49-F238E27FC236}">
                <a16:creationId xmlns:a16="http://schemas.microsoft.com/office/drawing/2014/main" id="{6BE576F8-9665-6200-A10C-F77842D48566}"/>
              </a:ext>
            </a:extLst>
          </p:cNvPr>
          <p:cNvSpPr>
            <a:spLocks noChangeAspect="1"/>
          </p:cNvSpPr>
          <p:nvPr userDrawn="1"/>
        </p:nvSpPr>
        <p:spPr>
          <a:xfrm>
            <a:off x="11267311" y="954648"/>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8" name="Kreis">
            <a:extLst>
              <a:ext uri="{FF2B5EF4-FFF2-40B4-BE49-F238E27FC236}">
                <a16:creationId xmlns:a16="http://schemas.microsoft.com/office/drawing/2014/main" id="{AC6ED73F-2D6C-5925-A1FF-81E5F7A5A759}"/>
              </a:ext>
            </a:extLst>
          </p:cNvPr>
          <p:cNvSpPr>
            <a:spLocks noChangeAspect="1"/>
          </p:cNvSpPr>
          <p:nvPr userDrawn="1"/>
        </p:nvSpPr>
        <p:spPr>
          <a:xfrm>
            <a:off x="10081528" y="106264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9" name="Kreis">
            <a:extLst>
              <a:ext uri="{FF2B5EF4-FFF2-40B4-BE49-F238E27FC236}">
                <a16:creationId xmlns:a16="http://schemas.microsoft.com/office/drawing/2014/main" id="{7465A407-17CB-F2A6-5B9D-DA9B16B7B77D}"/>
              </a:ext>
            </a:extLst>
          </p:cNvPr>
          <p:cNvSpPr>
            <a:spLocks noChangeAspect="1"/>
          </p:cNvSpPr>
          <p:nvPr userDrawn="1"/>
        </p:nvSpPr>
        <p:spPr>
          <a:xfrm>
            <a:off x="9703564" y="-8532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Tree>
    <p:extLst>
      <p:ext uri="{BB962C8B-B14F-4D97-AF65-F5344CB8AC3E}">
        <p14:creationId xmlns:p14="http://schemas.microsoft.com/office/powerpoint/2010/main" val="2321450703"/>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elfolie Vortrag">
    <p:bg>
      <p:bgPr>
        <a:solidFill>
          <a:srgbClr val="28DADA"/>
        </a:solidFill>
        <a:effectLst/>
      </p:bgPr>
    </p:bg>
    <p:spTree>
      <p:nvGrpSpPr>
        <p:cNvPr id="1" name=""/>
        <p:cNvGrpSpPr/>
        <p:nvPr/>
      </p:nvGrpSpPr>
      <p:grpSpPr>
        <a:xfrm>
          <a:off x="0" y="0"/>
          <a:ext cx="0" cy="0"/>
          <a:chOff x="0" y="0"/>
          <a:chExt cx="0" cy="0"/>
        </a:xfrm>
      </p:grpSpPr>
      <p:pic>
        <p:nvPicPr>
          <p:cNvPr id="2" name="MFF-Logo-Black-Yellow.svg" descr="MFF-Logo-Black-Yellow.svg">
            <a:extLst>
              <a:ext uri="{FF2B5EF4-FFF2-40B4-BE49-F238E27FC236}">
                <a16:creationId xmlns:a16="http://schemas.microsoft.com/office/drawing/2014/main" id="{CAEE5B26-E1EB-AB2F-EDC9-8B840FF8905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965362" y="1527792"/>
            <a:ext cx="3473138" cy="1706406"/>
          </a:xfrm>
          <a:prstGeom prst="rect">
            <a:avLst/>
          </a:prstGeom>
          <a:ln w="12700">
            <a:miter lim="400000"/>
          </a:ln>
        </p:spPr>
      </p:pic>
      <p:sp>
        <p:nvSpPr>
          <p:cNvPr id="4" name="Kreis">
            <a:extLst>
              <a:ext uri="{FF2B5EF4-FFF2-40B4-BE49-F238E27FC236}">
                <a16:creationId xmlns:a16="http://schemas.microsoft.com/office/drawing/2014/main" id="{088C10CF-E584-00E2-A9E8-096F1914EC15}"/>
              </a:ext>
            </a:extLst>
          </p:cNvPr>
          <p:cNvSpPr>
            <a:spLocks noChangeAspect="1"/>
          </p:cNvSpPr>
          <p:nvPr userDrawn="1"/>
        </p:nvSpPr>
        <p:spPr>
          <a:xfrm>
            <a:off x="9165697" y="5335303"/>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 name="Kreis">
            <a:extLst>
              <a:ext uri="{FF2B5EF4-FFF2-40B4-BE49-F238E27FC236}">
                <a16:creationId xmlns:a16="http://schemas.microsoft.com/office/drawing/2014/main" id="{6AD2B92C-BD44-A1A8-8815-598B3B0D8BBA}"/>
              </a:ext>
            </a:extLst>
          </p:cNvPr>
          <p:cNvSpPr>
            <a:spLocks noChangeAspect="1"/>
          </p:cNvSpPr>
          <p:nvPr userDrawn="1"/>
        </p:nvSpPr>
        <p:spPr>
          <a:xfrm>
            <a:off x="3677639" y="6632563"/>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 name="Kreis">
            <a:extLst>
              <a:ext uri="{FF2B5EF4-FFF2-40B4-BE49-F238E27FC236}">
                <a16:creationId xmlns:a16="http://schemas.microsoft.com/office/drawing/2014/main" id="{F6267621-6F73-CBEF-88B1-F0C00DFBFC80}"/>
              </a:ext>
            </a:extLst>
          </p:cNvPr>
          <p:cNvSpPr>
            <a:spLocks noChangeAspect="1"/>
          </p:cNvSpPr>
          <p:nvPr userDrawn="1"/>
        </p:nvSpPr>
        <p:spPr>
          <a:xfrm>
            <a:off x="3036506" y="6012115"/>
            <a:ext cx="216001" cy="216001"/>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 name="Kreis">
            <a:extLst>
              <a:ext uri="{FF2B5EF4-FFF2-40B4-BE49-F238E27FC236}">
                <a16:creationId xmlns:a16="http://schemas.microsoft.com/office/drawing/2014/main" id="{21DEF17B-F74A-6B41-C543-27D9EF9FD9E5}"/>
              </a:ext>
            </a:extLst>
          </p:cNvPr>
          <p:cNvSpPr>
            <a:spLocks noChangeAspect="1"/>
          </p:cNvSpPr>
          <p:nvPr userDrawn="1"/>
        </p:nvSpPr>
        <p:spPr>
          <a:xfrm>
            <a:off x="3214612" y="610469"/>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8" name="Kreis">
            <a:extLst>
              <a:ext uri="{FF2B5EF4-FFF2-40B4-BE49-F238E27FC236}">
                <a16:creationId xmlns:a16="http://schemas.microsoft.com/office/drawing/2014/main" id="{07FED839-1864-D8E7-ED0F-82ADF1B8B2AE}"/>
              </a:ext>
            </a:extLst>
          </p:cNvPr>
          <p:cNvSpPr>
            <a:spLocks noChangeAspect="1"/>
          </p:cNvSpPr>
          <p:nvPr userDrawn="1"/>
        </p:nvSpPr>
        <p:spPr>
          <a:xfrm>
            <a:off x="7537318" y="633611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0" name="Kreis">
            <a:extLst>
              <a:ext uri="{FF2B5EF4-FFF2-40B4-BE49-F238E27FC236}">
                <a16:creationId xmlns:a16="http://schemas.microsoft.com/office/drawing/2014/main" id="{8E0E012B-CC03-5845-C2A8-9550513E93B7}"/>
              </a:ext>
            </a:extLst>
          </p:cNvPr>
          <p:cNvSpPr>
            <a:spLocks noChangeAspect="1"/>
          </p:cNvSpPr>
          <p:nvPr userDrawn="1"/>
        </p:nvSpPr>
        <p:spPr>
          <a:xfrm>
            <a:off x="435462" y="46780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1" name="Kreis">
            <a:extLst>
              <a:ext uri="{FF2B5EF4-FFF2-40B4-BE49-F238E27FC236}">
                <a16:creationId xmlns:a16="http://schemas.microsoft.com/office/drawing/2014/main" id="{76B52A5D-DCD7-1D53-B802-76C77153AB0C}"/>
              </a:ext>
            </a:extLst>
          </p:cNvPr>
          <p:cNvSpPr>
            <a:spLocks noChangeAspect="1"/>
          </p:cNvSpPr>
          <p:nvPr userDrawn="1"/>
        </p:nvSpPr>
        <p:spPr>
          <a:xfrm>
            <a:off x="686351" y="1996028"/>
            <a:ext cx="216001" cy="216000"/>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2" name="Kreis">
            <a:extLst>
              <a:ext uri="{FF2B5EF4-FFF2-40B4-BE49-F238E27FC236}">
                <a16:creationId xmlns:a16="http://schemas.microsoft.com/office/drawing/2014/main" id="{ADC5B59D-CFC7-1E9F-08C3-7123F4400202}"/>
              </a:ext>
            </a:extLst>
          </p:cNvPr>
          <p:cNvSpPr>
            <a:spLocks noChangeAspect="1"/>
          </p:cNvSpPr>
          <p:nvPr userDrawn="1"/>
        </p:nvSpPr>
        <p:spPr>
          <a:xfrm>
            <a:off x="1446579" y="4855530"/>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4" name="Kreis">
            <a:extLst>
              <a:ext uri="{FF2B5EF4-FFF2-40B4-BE49-F238E27FC236}">
                <a16:creationId xmlns:a16="http://schemas.microsoft.com/office/drawing/2014/main" id="{005391C1-76E7-C696-79A1-D948B05A96EC}"/>
              </a:ext>
            </a:extLst>
          </p:cNvPr>
          <p:cNvSpPr>
            <a:spLocks noChangeAspect="1"/>
          </p:cNvSpPr>
          <p:nvPr userDrawn="1"/>
        </p:nvSpPr>
        <p:spPr>
          <a:xfrm>
            <a:off x="435462" y="671827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5" name="Kreis">
            <a:extLst>
              <a:ext uri="{FF2B5EF4-FFF2-40B4-BE49-F238E27FC236}">
                <a16:creationId xmlns:a16="http://schemas.microsoft.com/office/drawing/2014/main" id="{DD504293-08D9-92A5-C535-E47D5E9669FE}"/>
              </a:ext>
            </a:extLst>
          </p:cNvPr>
          <p:cNvSpPr>
            <a:spLocks noChangeAspect="1"/>
          </p:cNvSpPr>
          <p:nvPr userDrawn="1"/>
        </p:nvSpPr>
        <p:spPr>
          <a:xfrm>
            <a:off x="11267311" y="6228115"/>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6" name="Kreis">
            <a:extLst>
              <a:ext uri="{FF2B5EF4-FFF2-40B4-BE49-F238E27FC236}">
                <a16:creationId xmlns:a16="http://schemas.microsoft.com/office/drawing/2014/main" id="{4622AF3E-C366-915B-B217-68C8453765E6}"/>
              </a:ext>
            </a:extLst>
          </p:cNvPr>
          <p:cNvSpPr>
            <a:spLocks noChangeAspect="1"/>
          </p:cNvSpPr>
          <p:nvPr userDrawn="1"/>
        </p:nvSpPr>
        <p:spPr>
          <a:xfrm>
            <a:off x="5488910" y="-9941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7" name="Kreis">
            <a:extLst>
              <a:ext uri="{FF2B5EF4-FFF2-40B4-BE49-F238E27FC236}">
                <a16:creationId xmlns:a16="http://schemas.microsoft.com/office/drawing/2014/main" id="{1517281B-A4F7-9D44-541C-27650768F9B1}"/>
              </a:ext>
            </a:extLst>
          </p:cNvPr>
          <p:cNvSpPr>
            <a:spLocks noChangeAspect="1"/>
          </p:cNvSpPr>
          <p:nvPr userDrawn="1"/>
        </p:nvSpPr>
        <p:spPr>
          <a:xfrm>
            <a:off x="7927105" y="488224"/>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0" name="Kreis">
            <a:extLst>
              <a:ext uri="{FF2B5EF4-FFF2-40B4-BE49-F238E27FC236}">
                <a16:creationId xmlns:a16="http://schemas.microsoft.com/office/drawing/2014/main" id="{9074668C-B2F8-05AA-2EF4-B1C823665C57}"/>
              </a:ext>
            </a:extLst>
          </p:cNvPr>
          <p:cNvSpPr>
            <a:spLocks noChangeAspect="1"/>
          </p:cNvSpPr>
          <p:nvPr userDrawn="1"/>
        </p:nvSpPr>
        <p:spPr>
          <a:xfrm>
            <a:off x="260795" y="4963530"/>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1" name="Kreis">
            <a:extLst>
              <a:ext uri="{FF2B5EF4-FFF2-40B4-BE49-F238E27FC236}">
                <a16:creationId xmlns:a16="http://schemas.microsoft.com/office/drawing/2014/main" id="{44F2F4A9-9AA5-2564-046B-D282B7E01FB5}"/>
              </a:ext>
            </a:extLst>
          </p:cNvPr>
          <p:cNvSpPr>
            <a:spLocks noChangeAspect="1"/>
          </p:cNvSpPr>
          <p:nvPr userDrawn="1"/>
        </p:nvSpPr>
        <p:spPr>
          <a:xfrm>
            <a:off x="-117169" y="38155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2" name="Kreis">
            <a:extLst>
              <a:ext uri="{FF2B5EF4-FFF2-40B4-BE49-F238E27FC236}">
                <a16:creationId xmlns:a16="http://schemas.microsoft.com/office/drawing/2014/main" id="{A31F150E-3EBE-3A7E-F0AA-8C39D7B775C8}"/>
              </a:ext>
            </a:extLst>
          </p:cNvPr>
          <p:cNvSpPr>
            <a:spLocks noChangeAspect="1"/>
          </p:cNvSpPr>
          <p:nvPr userDrawn="1"/>
        </p:nvSpPr>
        <p:spPr>
          <a:xfrm>
            <a:off x="578351" y="561401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3" name="Kreis">
            <a:extLst>
              <a:ext uri="{FF2B5EF4-FFF2-40B4-BE49-F238E27FC236}">
                <a16:creationId xmlns:a16="http://schemas.microsoft.com/office/drawing/2014/main" id="{14991346-3685-D26C-2E15-409A38886C6B}"/>
              </a:ext>
            </a:extLst>
          </p:cNvPr>
          <p:cNvSpPr>
            <a:spLocks noChangeAspect="1"/>
          </p:cNvSpPr>
          <p:nvPr userDrawn="1"/>
        </p:nvSpPr>
        <p:spPr>
          <a:xfrm>
            <a:off x="2150540" y="6163319"/>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4" name="Kreis">
            <a:extLst>
              <a:ext uri="{FF2B5EF4-FFF2-40B4-BE49-F238E27FC236}">
                <a16:creationId xmlns:a16="http://schemas.microsoft.com/office/drawing/2014/main" id="{E07AAA97-7C64-B7B8-6F63-997D1A0B0A42}"/>
              </a:ext>
            </a:extLst>
          </p:cNvPr>
          <p:cNvSpPr>
            <a:spLocks noChangeAspect="1"/>
          </p:cNvSpPr>
          <p:nvPr userDrawn="1"/>
        </p:nvSpPr>
        <p:spPr>
          <a:xfrm>
            <a:off x="4183084" y="6120115"/>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5" name="Kreis">
            <a:extLst>
              <a:ext uri="{FF2B5EF4-FFF2-40B4-BE49-F238E27FC236}">
                <a16:creationId xmlns:a16="http://schemas.microsoft.com/office/drawing/2014/main" id="{79993FF4-F15B-D743-4399-345AE686C968}"/>
              </a:ext>
            </a:extLst>
          </p:cNvPr>
          <p:cNvSpPr>
            <a:spLocks noChangeAspect="1"/>
          </p:cNvSpPr>
          <p:nvPr userDrawn="1"/>
        </p:nvSpPr>
        <p:spPr>
          <a:xfrm>
            <a:off x="1254076" y="3599561"/>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6" name="Kreis">
            <a:extLst>
              <a:ext uri="{FF2B5EF4-FFF2-40B4-BE49-F238E27FC236}">
                <a16:creationId xmlns:a16="http://schemas.microsoft.com/office/drawing/2014/main" id="{F3D2F0B9-3C8F-C8AD-283C-F1A539179A35}"/>
              </a:ext>
            </a:extLst>
          </p:cNvPr>
          <p:cNvSpPr>
            <a:spLocks noChangeAspect="1"/>
          </p:cNvSpPr>
          <p:nvPr userDrawn="1"/>
        </p:nvSpPr>
        <p:spPr>
          <a:xfrm>
            <a:off x="4858701" y="400208"/>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7" name="Kreis">
            <a:extLst>
              <a:ext uri="{FF2B5EF4-FFF2-40B4-BE49-F238E27FC236}">
                <a16:creationId xmlns:a16="http://schemas.microsoft.com/office/drawing/2014/main" id="{0EF2C852-B11F-5E04-C555-6355D0B58386}"/>
              </a:ext>
            </a:extLst>
          </p:cNvPr>
          <p:cNvSpPr>
            <a:spLocks noChangeAspect="1"/>
          </p:cNvSpPr>
          <p:nvPr userDrawn="1"/>
        </p:nvSpPr>
        <p:spPr>
          <a:xfrm>
            <a:off x="5488910" y="6716688"/>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4" name="Kreis">
            <a:extLst>
              <a:ext uri="{FF2B5EF4-FFF2-40B4-BE49-F238E27FC236}">
                <a16:creationId xmlns:a16="http://schemas.microsoft.com/office/drawing/2014/main" id="{60BF5530-F697-642A-5088-354B26A34039}"/>
              </a:ext>
            </a:extLst>
          </p:cNvPr>
          <p:cNvSpPr>
            <a:spLocks noChangeAspect="1"/>
          </p:cNvSpPr>
          <p:nvPr userDrawn="1"/>
        </p:nvSpPr>
        <p:spPr>
          <a:xfrm>
            <a:off x="3499203" y="-9941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8" name="Kreis">
            <a:extLst>
              <a:ext uri="{FF2B5EF4-FFF2-40B4-BE49-F238E27FC236}">
                <a16:creationId xmlns:a16="http://schemas.microsoft.com/office/drawing/2014/main" id="{80F018D1-4E0F-B854-31ED-7FADB7BDBF87}"/>
              </a:ext>
            </a:extLst>
          </p:cNvPr>
          <p:cNvSpPr>
            <a:spLocks noChangeAspect="1"/>
          </p:cNvSpPr>
          <p:nvPr userDrawn="1"/>
        </p:nvSpPr>
        <p:spPr>
          <a:xfrm>
            <a:off x="10108249" y="466502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9" name="Kreis">
            <a:extLst>
              <a:ext uri="{FF2B5EF4-FFF2-40B4-BE49-F238E27FC236}">
                <a16:creationId xmlns:a16="http://schemas.microsoft.com/office/drawing/2014/main" id="{69DC16B5-15B0-AD53-91D2-817221A52819}"/>
              </a:ext>
            </a:extLst>
          </p:cNvPr>
          <p:cNvSpPr>
            <a:spLocks noChangeAspect="1"/>
          </p:cNvSpPr>
          <p:nvPr userDrawn="1"/>
        </p:nvSpPr>
        <p:spPr>
          <a:xfrm>
            <a:off x="10717142" y="525946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7" name="Kreis">
            <a:extLst>
              <a:ext uri="{FF2B5EF4-FFF2-40B4-BE49-F238E27FC236}">
                <a16:creationId xmlns:a16="http://schemas.microsoft.com/office/drawing/2014/main" id="{1E11B827-504D-976E-B9D2-CA83BBD64ECB}"/>
              </a:ext>
            </a:extLst>
          </p:cNvPr>
          <p:cNvSpPr>
            <a:spLocks noChangeAspect="1"/>
          </p:cNvSpPr>
          <p:nvPr userDrawn="1"/>
        </p:nvSpPr>
        <p:spPr>
          <a:xfrm>
            <a:off x="8663210" y="2933485"/>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8" name="Kreis">
            <a:extLst>
              <a:ext uri="{FF2B5EF4-FFF2-40B4-BE49-F238E27FC236}">
                <a16:creationId xmlns:a16="http://schemas.microsoft.com/office/drawing/2014/main" id="{62E855DA-A3C3-E64D-B5C9-708E3EF236E6}"/>
              </a:ext>
            </a:extLst>
          </p:cNvPr>
          <p:cNvSpPr>
            <a:spLocks noChangeAspect="1"/>
          </p:cNvSpPr>
          <p:nvPr userDrawn="1"/>
        </p:nvSpPr>
        <p:spPr>
          <a:xfrm>
            <a:off x="11614402" y="369786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9" name="Kreis">
            <a:extLst>
              <a:ext uri="{FF2B5EF4-FFF2-40B4-BE49-F238E27FC236}">
                <a16:creationId xmlns:a16="http://schemas.microsoft.com/office/drawing/2014/main" id="{E519C101-8455-BA92-4FCB-F11B14FD49A7}"/>
              </a:ext>
            </a:extLst>
          </p:cNvPr>
          <p:cNvSpPr>
            <a:spLocks noChangeAspect="1"/>
          </p:cNvSpPr>
          <p:nvPr userDrawn="1"/>
        </p:nvSpPr>
        <p:spPr>
          <a:xfrm>
            <a:off x="10003932" y="324267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3" name="Kreis">
            <a:extLst>
              <a:ext uri="{FF2B5EF4-FFF2-40B4-BE49-F238E27FC236}">
                <a16:creationId xmlns:a16="http://schemas.microsoft.com/office/drawing/2014/main" id="{F9145DA9-A1E3-9972-7069-C4DDBD39C40B}"/>
              </a:ext>
            </a:extLst>
          </p:cNvPr>
          <p:cNvSpPr>
            <a:spLocks noChangeAspect="1"/>
          </p:cNvSpPr>
          <p:nvPr userDrawn="1"/>
        </p:nvSpPr>
        <p:spPr>
          <a:xfrm>
            <a:off x="12093169" y="550883"/>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4" name="Kreis">
            <a:extLst>
              <a:ext uri="{FF2B5EF4-FFF2-40B4-BE49-F238E27FC236}">
                <a16:creationId xmlns:a16="http://schemas.microsoft.com/office/drawing/2014/main" id="{239A6951-0782-65AC-0AD5-FECC3237E2F4}"/>
              </a:ext>
            </a:extLst>
          </p:cNvPr>
          <p:cNvSpPr>
            <a:spLocks noChangeAspect="1"/>
          </p:cNvSpPr>
          <p:nvPr userDrawn="1"/>
        </p:nvSpPr>
        <p:spPr>
          <a:xfrm>
            <a:off x="11060042" y="674056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5" name="Kreis">
            <a:extLst>
              <a:ext uri="{FF2B5EF4-FFF2-40B4-BE49-F238E27FC236}">
                <a16:creationId xmlns:a16="http://schemas.microsoft.com/office/drawing/2014/main" id="{3CB8440C-D143-3DB9-DABA-897EDC8ECFFB}"/>
              </a:ext>
            </a:extLst>
          </p:cNvPr>
          <p:cNvSpPr>
            <a:spLocks noChangeAspect="1"/>
          </p:cNvSpPr>
          <p:nvPr userDrawn="1"/>
        </p:nvSpPr>
        <p:spPr>
          <a:xfrm>
            <a:off x="7052566" y="786015"/>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6" name="Kreis">
            <a:extLst>
              <a:ext uri="{FF2B5EF4-FFF2-40B4-BE49-F238E27FC236}">
                <a16:creationId xmlns:a16="http://schemas.microsoft.com/office/drawing/2014/main" id="{6C19196F-33EA-EAED-5254-B41F5F3602F3}"/>
              </a:ext>
            </a:extLst>
          </p:cNvPr>
          <p:cNvSpPr>
            <a:spLocks noChangeAspect="1"/>
          </p:cNvSpPr>
          <p:nvPr userDrawn="1"/>
        </p:nvSpPr>
        <p:spPr>
          <a:xfrm>
            <a:off x="8663210" y="1480544"/>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7" name="Kreis">
            <a:extLst>
              <a:ext uri="{FF2B5EF4-FFF2-40B4-BE49-F238E27FC236}">
                <a16:creationId xmlns:a16="http://schemas.microsoft.com/office/drawing/2014/main" id="{6BE576F8-9665-6200-A10C-F77842D48566}"/>
              </a:ext>
            </a:extLst>
          </p:cNvPr>
          <p:cNvSpPr>
            <a:spLocks noChangeAspect="1"/>
          </p:cNvSpPr>
          <p:nvPr userDrawn="1"/>
        </p:nvSpPr>
        <p:spPr>
          <a:xfrm>
            <a:off x="11267311" y="954648"/>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8" name="Kreis">
            <a:extLst>
              <a:ext uri="{FF2B5EF4-FFF2-40B4-BE49-F238E27FC236}">
                <a16:creationId xmlns:a16="http://schemas.microsoft.com/office/drawing/2014/main" id="{AC6ED73F-2D6C-5925-A1FF-81E5F7A5A759}"/>
              </a:ext>
            </a:extLst>
          </p:cNvPr>
          <p:cNvSpPr>
            <a:spLocks noChangeAspect="1"/>
          </p:cNvSpPr>
          <p:nvPr userDrawn="1"/>
        </p:nvSpPr>
        <p:spPr>
          <a:xfrm>
            <a:off x="10081528" y="106264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9" name="Kreis">
            <a:extLst>
              <a:ext uri="{FF2B5EF4-FFF2-40B4-BE49-F238E27FC236}">
                <a16:creationId xmlns:a16="http://schemas.microsoft.com/office/drawing/2014/main" id="{7465A407-17CB-F2A6-5B9D-DA9B16B7B77D}"/>
              </a:ext>
            </a:extLst>
          </p:cNvPr>
          <p:cNvSpPr>
            <a:spLocks noChangeAspect="1"/>
          </p:cNvSpPr>
          <p:nvPr userDrawn="1"/>
        </p:nvSpPr>
        <p:spPr>
          <a:xfrm>
            <a:off x="9703564" y="-8532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3" name="Textfeld 12">
            <a:extLst>
              <a:ext uri="{FF2B5EF4-FFF2-40B4-BE49-F238E27FC236}">
                <a16:creationId xmlns:a16="http://schemas.microsoft.com/office/drawing/2014/main" id="{7DED88FF-7CD9-9A04-F37D-D8A2764600F3}"/>
              </a:ext>
            </a:extLst>
          </p:cNvPr>
          <p:cNvSpPr txBox="1"/>
          <p:nvPr userDrawn="1"/>
        </p:nvSpPr>
        <p:spPr>
          <a:xfrm>
            <a:off x="260795" y="3527460"/>
            <a:ext cx="7409135" cy="12711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br>
              <a:rPr lang="de-DE" sz="2400" b="1" i="0">
                <a:solidFill>
                  <a:srgbClr val="000000"/>
                </a:solidFill>
                <a:effectLst/>
                <a:latin typeface="Barlow Regular"/>
              </a:rPr>
            </a:br>
            <a:r>
              <a:rPr lang="de-DE" sz="2400" b="1" i="0" err="1">
                <a:solidFill>
                  <a:srgbClr val="000000"/>
                </a:solidFill>
                <a:effectLst/>
                <a:latin typeface="+mn-lt"/>
              </a:rPr>
              <a:t>Pooled</a:t>
            </a:r>
            <a:r>
              <a:rPr lang="de-DE" sz="2400" b="1" i="0">
                <a:solidFill>
                  <a:srgbClr val="000000"/>
                </a:solidFill>
                <a:effectLst/>
                <a:latin typeface="+mn-lt"/>
              </a:rPr>
              <a:t> Funds:</a:t>
            </a:r>
            <a:br>
              <a:rPr lang="de-DE" sz="2400" b="1" i="0">
                <a:solidFill>
                  <a:srgbClr val="000000"/>
                </a:solidFill>
                <a:effectLst/>
                <a:latin typeface="+mn-lt"/>
              </a:rPr>
            </a:br>
            <a:r>
              <a:rPr lang="de-DE" sz="2400" b="1" i="0">
                <a:solidFill>
                  <a:srgbClr val="000000"/>
                </a:solidFill>
                <a:effectLst/>
                <a:latin typeface="+mn-lt"/>
              </a:rPr>
              <a:t>Wie Stiftungen gemeinsam mehr erreichen können</a:t>
            </a:r>
            <a:endParaRPr lang="de-DE" sz="2400">
              <a:latin typeface="+mn-lt"/>
            </a:endParaRPr>
          </a:p>
        </p:txBody>
      </p:sp>
      <p:sp>
        <p:nvSpPr>
          <p:cNvPr id="28" name="Rechteck: abgerundete Ecken 1">
            <a:extLst>
              <a:ext uri="{FF2B5EF4-FFF2-40B4-BE49-F238E27FC236}">
                <a16:creationId xmlns:a16="http://schemas.microsoft.com/office/drawing/2014/main" id="{A962C492-3140-B9A0-2DAC-0D8B5149741D}"/>
              </a:ext>
            </a:extLst>
          </p:cNvPr>
          <p:cNvSpPr/>
          <p:nvPr userDrawn="1"/>
        </p:nvSpPr>
        <p:spPr>
          <a:xfrm>
            <a:off x="-40346" y="4783008"/>
            <a:ext cx="7793665" cy="418366"/>
          </a:xfrm>
          <a:prstGeom prst="roundRect">
            <a:avLst>
              <a:gd name="adj" fmla="val 50000"/>
            </a:avLst>
          </a:prstGeom>
          <a:solidFill>
            <a:srgbClr val="FFF72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9" name="Ellipse 4">
            <a:extLst>
              <a:ext uri="{FF2B5EF4-FFF2-40B4-BE49-F238E27FC236}">
                <a16:creationId xmlns:a16="http://schemas.microsoft.com/office/drawing/2014/main" id="{C228146A-00B8-7124-1E32-BB0B547E6F6F}"/>
              </a:ext>
            </a:extLst>
          </p:cNvPr>
          <p:cNvSpPr/>
          <p:nvPr userDrawn="1"/>
        </p:nvSpPr>
        <p:spPr>
          <a:xfrm>
            <a:off x="7865573" y="4782735"/>
            <a:ext cx="417600" cy="417600"/>
          </a:xfrm>
          <a:prstGeom prst="ellipse">
            <a:avLst/>
          </a:prstGeom>
          <a:solidFill>
            <a:srgbClr val="FFF72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0" name="Textebene 1…">
            <a:extLst>
              <a:ext uri="{FF2B5EF4-FFF2-40B4-BE49-F238E27FC236}">
                <a16:creationId xmlns:a16="http://schemas.microsoft.com/office/drawing/2014/main" id="{8ACD64FC-BD35-B80B-66E8-6B48F3577F3F}"/>
              </a:ext>
            </a:extLst>
          </p:cNvPr>
          <p:cNvSpPr txBox="1">
            <a:spLocks noGrp="1"/>
          </p:cNvSpPr>
          <p:nvPr>
            <p:ph type="body" idx="12" hasCustomPrompt="1"/>
          </p:nvPr>
        </p:nvSpPr>
        <p:spPr>
          <a:xfrm>
            <a:off x="1706336" y="5337900"/>
            <a:ext cx="6541835" cy="1031876"/>
          </a:xfrm>
          <a:prstGeom prst="rect">
            <a:avLst/>
          </a:prstGeom>
        </p:spPr>
        <p:txBody>
          <a:bodyPr anchor="t"/>
          <a:lstStyle>
            <a:lvl1pPr marL="0" algn="r">
              <a:spcBef>
                <a:spcPts val="0"/>
              </a:spcBef>
              <a:buSzPct val="100000"/>
              <a:buFontTx/>
              <a:buNone/>
              <a:defRPr sz="1800" b="1" i="0">
                <a:latin typeface="Barlow Regular" panose="00000500000000000000" pitchFamily="2" charset="0"/>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Martin Kotynek</a:t>
            </a:r>
          </a:p>
          <a:p>
            <a:r>
              <a:rPr lang="de-DE"/>
              <a:t>Stiftung Media Forward Fund, Bern</a:t>
            </a:r>
            <a:endParaRPr/>
          </a:p>
        </p:txBody>
      </p:sp>
      <p:sp>
        <p:nvSpPr>
          <p:cNvPr id="32" name="Kreis">
            <a:extLst>
              <a:ext uri="{FF2B5EF4-FFF2-40B4-BE49-F238E27FC236}">
                <a16:creationId xmlns:a16="http://schemas.microsoft.com/office/drawing/2014/main" id="{731FB92F-D0CF-55FD-3AD6-023AD599DDA5}"/>
              </a:ext>
            </a:extLst>
          </p:cNvPr>
          <p:cNvSpPr>
            <a:spLocks noChangeAspect="1"/>
          </p:cNvSpPr>
          <p:nvPr userDrawn="1"/>
        </p:nvSpPr>
        <p:spPr>
          <a:xfrm>
            <a:off x="1747755" y="826469"/>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5" name="Kreis">
            <a:extLst>
              <a:ext uri="{FF2B5EF4-FFF2-40B4-BE49-F238E27FC236}">
                <a16:creationId xmlns:a16="http://schemas.microsoft.com/office/drawing/2014/main" id="{A392C7AE-2F03-3104-D89D-31CA6FA434C9}"/>
              </a:ext>
            </a:extLst>
          </p:cNvPr>
          <p:cNvSpPr>
            <a:spLocks noChangeAspect="1"/>
          </p:cNvSpPr>
          <p:nvPr userDrawn="1"/>
        </p:nvSpPr>
        <p:spPr>
          <a:xfrm>
            <a:off x="1817561" y="2520585"/>
            <a:ext cx="216001" cy="216001"/>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7" name="Kreis">
            <a:extLst>
              <a:ext uri="{FF2B5EF4-FFF2-40B4-BE49-F238E27FC236}">
                <a16:creationId xmlns:a16="http://schemas.microsoft.com/office/drawing/2014/main" id="{40F609E7-AF11-4C11-7B33-9B7A59F4EA5E}"/>
              </a:ext>
            </a:extLst>
          </p:cNvPr>
          <p:cNvSpPr>
            <a:spLocks noChangeAspect="1"/>
          </p:cNvSpPr>
          <p:nvPr userDrawn="1"/>
        </p:nvSpPr>
        <p:spPr>
          <a:xfrm>
            <a:off x="2029479" y="1680495"/>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9" name="Kreis">
            <a:extLst>
              <a:ext uri="{FF2B5EF4-FFF2-40B4-BE49-F238E27FC236}">
                <a16:creationId xmlns:a16="http://schemas.microsoft.com/office/drawing/2014/main" id="{CCD45EA4-71A7-E339-0A71-D695FBC555BA}"/>
              </a:ext>
            </a:extLst>
          </p:cNvPr>
          <p:cNvSpPr>
            <a:spLocks noChangeAspect="1"/>
          </p:cNvSpPr>
          <p:nvPr userDrawn="1"/>
        </p:nvSpPr>
        <p:spPr>
          <a:xfrm>
            <a:off x="9601286" y="6073742"/>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1" name="Kreis">
            <a:extLst>
              <a:ext uri="{FF2B5EF4-FFF2-40B4-BE49-F238E27FC236}">
                <a16:creationId xmlns:a16="http://schemas.microsoft.com/office/drawing/2014/main" id="{BC738A24-88BF-E317-377D-863241794025}"/>
              </a:ext>
            </a:extLst>
          </p:cNvPr>
          <p:cNvSpPr>
            <a:spLocks noChangeAspect="1"/>
          </p:cNvSpPr>
          <p:nvPr userDrawn="1"/>
        </p:nvSpPr>
        <p:spPr>
          <a:xfrm>
            <a:off x="8663211" y="3791711"/>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5" name="Kreis">
            <a:extLst>
              <a:ext uri="{FF2B5EF4-FFF2-40B4-BE49-F238E27FC236}">
                <a16:creationId xmlns:a16="http://schemas.microsoft.com/office/drawing/2014/main" id="{C8193D18-99EF-94F9-3CF3-3BBDD6CEFCE6}"/>
              </a:ext>
            </a:extLst>
          </p:cNvPr>
          <p:cNvSpPr>
            <a:spLocks noChangeAspect="1"/>
          </p:cNvSpPr>
          <p:nvPr userDrawn="1"/>
        </p:nvSpPr>
        <p:spPr>
          <a:xfrm>
            <a:off x="470350" y="2933485"/>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9" name="Kreis">
            <a:extLst>
              <a:ext uri="{FF2B5EF4-FFF2-40B4-BE49-F238E27FC236}">
                <a16:creationId xmlns:a16="http://schemas.microsoft.com/office/drawing/2014/main" id="{A059DA7B-8814-B6E0-A350-234D925467CC}"/>
              </a:ext>
            </a:extLst>
          </p:cNvPr>
          <p:cNvSpPr>
            <a:spLocks noChangeAspect="1"/>
          </p:cNvSpPr>
          <p:nvPr userDrawn="1"/>
        </p:nvSpPr>
        <p:spPr>
          <a:xfrm>
            <a:off x="11039800" y="2798128"/>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3" name="Kreis">
            <a:extLst>
              <a:ext uri="{FF2B5EF4-FFF2-40B4-BE49-F238E27FC236}">
                <a16:creationId xmlns:a16="http://schemas.microsoft.com/office/drawing/2014/main" id="{554E2D91-0AE2-0D44-0E39-F90BC4947943}"/>
              </a:ext>
            </a:extLst>
          </p:cNvPr>
          <p:cNvSpPr>
            <a:spLocks noChangeAspect="1"/>
          </p:cNvSpPr>
          <p:nvPr userDrawn="1"/>
        </p:nvSpPr>
        <p:spPr>
          <a:xfrm>
            <a:off x="9601286" y="2285680"/>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5" name="Kreis">
            <a:extLst>
              <a:ext uri="{FF2B5EF4-FFF2-40B4-BE49-F238E27FC236}">
                <a16:creationId xmlns:a16="http://schemas.microsoft.com/office/drawing/2014/main" id="{009A02EF-1438-50ED-2803-93AB41481B0D}"/>
              </a:ext>
            </a:extLst>
          </p:cNvPr>
          <p:cNvSpPr>
            <a:spLocks noChangeAspect="1"/>
          </p:cNvSpPr>
          <p:nvPr userDrawn="1"/>
        </p:nvSpPr>
        <p:spPr>
          <a:xfrm>
            <a:off x="11336105" y="2177680"/>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Tree>
    <p:extLst>
      <p:ext uri="{BB962C8B-B14F-4D97-AF65-F5344CB8AC3E}">
        <p14:creationId xmlns:p14="http://schemas.microsoft.com/office/powerpoint/2010/main" val="4277437663"/>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Zwischenfolie">
    <p:bg>
      <p:bgPr>
        <a:solidFill>
          <a:srgbClr val="28DADA"/>
        </a:solidFill>
        <a:effectLst/>
      </p:bgPr>
    </p:bg>
    <p:spTree>
      <p:nvGrpSpPr>
        <p:cNvPr id="1" name=""/>
        <p:cNvGrpSpPr/>
        <p:nvPr/>
      </p:nvGrpSpPr>
      <p:grpSpPr>
        <a:xfrm>
          <a:off x="0" y="0"/>
          <a:ext cx="0" cy="0"/>
          <a:chOff x="0" y="0"/>
          <a:chExt cx="0" cy="0"/>
        </a:xfrm>
      </p:grpSpPr>
      <p:sp>
        <p:nvSpPr>
          <p:cNvPr id="4" name="Rechteck: abgerundete Ecken 1">
            <a:extLst>
              <a:ext uri="{FF2B5EF4-FFF2-40B4-BE49-F238E27FC236}">
                <a16:creationId xmlns:a16="http://schemas.microsoft.com/office/drawing/2014/main" id="{8975EE50-29FF-506F-D61B-AA2F79A23364}"/>
              </a:ext>
            </a:extLst>
          </p:cNvPr>
          <p:cNvSpPr/>
          <p:nvPr userDrawn="1"/>
        </p:nvSpPr>
        <p:spPr>
          <a:xfrm>
            <a:off x="-191386" y="4272355"/>
            <a:ext cx="7793665" cy="418366"/>
          </a:xfrm>
          <a:prstGeom prst="roundRect">
            <a:avLst>
              <a:gd name="adj" fmla="val 50000"/>
            </a:avLst>
          </a:prstGeom>
          <a:solidFill>
            <a:srgbClr val="FFF72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 name="Ellipse 4">
            <a:extLst>
              <a:ext uri="{FF2B5EF4-FFF2-40B4-BE49-F238E27FC236}">
                <a16:creationId xmlns:a16="http://schemas.microsoft.com/office/drawing/2014/main" id="{15F7F66A-5A15-4EC4-B502-CF3FC1BBE28A}"/>
              </a:ext>
            </a:extLst>
          </p:cNvPr>
          <p:cNvSpPr/>
          <p:nvPr userDrawn="1"/>
        </p:nvSpPr>
        <p:spPr>
          <a:xfrm>
            <a:off x="7714533" y="4272082"/>
            <a:ext cx="417600" cy="417600"/>
          </a:xfrm>
          <a:prstGeom prst="ellipse">
            <a:avLst/>
          </a:prstGeom>
          <a:solidFill>
            <a:srgbClr val="FFF72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0" name="Folientitel">
            <a:extLst>
              <a:ext uri="{FF2B5EF4-FFF2-40B4-BE49-F238E27FC236}">
                <a16:creationId xmlns:a16="http://schemas.microsoft.com/office/drawing/2014/main" id="{70DCADC0-57AC-681C-4A2A-9E50A2F82B05}"/>
              </a:ext>
            </a:extLst>
          </p:cNvPr>
          <p:cNvSpPr txBox="1">
            <a:spLocks noGrp="1"/>
          </p:cNvSpPr>
          <p:nvPr>
            <p:ph type="title" hasCustomPrompt="1"/>
          </p:nvPr>
        </p:nvSpPr>
        <p:spPr>
          <a:xfrm>
            <a:off x="552139" y="1874749"/>
            <a:ext cx="7050140" cy="2392073"/>
          </a:xfrm>
          <a:prstGeom prst="rect">
            <a:avLst/>
          </a:prstGeom>
        </p:spPr>
        <p:txBody>
          <a:bodyPr anchor="b">
            <a:noAutofit/>
          </a:bodyPr>
          <a:lstStyle>
            <a:lvl1pPr algn="r">
              <a:lnSpc>
                <a:spcPct val="100000"/>
              </a:lnSpc>
              <a:defRPr sz="5500"/>
            </a:lvl1pPr>
          </a:lstStyle>
          <a:p>
            <a:r>
              <a:rPr err="1"/>
              <a:t>Folientitel</a:t>
            </a:r>
            <a:endParaRPr/>
          </a:p>
        </p:txBody>
      </p:sp>
      <p:sp>
        <p:nvSpPr>
          <p:cNvPr id="13" name="Kreis">
            <a:extLst>
              <a:ext uri="{FF2B5EF4-FFF2-40B4-BE49-F238E27FC236}">
                <a16:creationId xmlns:a16="http://schemas.microsoft.com/office/drawing/2014/main" id="{05BD436F-D951-3A58-AD71-AE785BC35986}"/>
              </a:ext>
            </a:extLst>
          </p:cNvPr>
          <p:cNvSpPr>
            <a:spLocks noChangeAspect="1"/>
          </p:cNvSpPr>
          <p:nvPr userDrawn="1"/>
        </p:nvSpPr>
        <p:spPr>
          <a:xfrm>
            <a:off x="8743546" y="1532644"/>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4" name="Kreis">
            <a:extLst>
              <a:ext uri="{FF2B5EF4-FFF2-40B4-BE49-F238E27FC236}">
                <a16:creationId xmlns:a16="http://schemas.microsoft.com/office/drawing/2014/main" id="{0E950DF8-53F9-2774-CE90-EA5D7A52E639}"/>
              </a:ext>
            </a:extLst>
          </p:cNvPr>
          <p:cNvSpPr>
            <a:spLocks noChangeAspect="1"/>
          </p:cNvSpPr>
          <p:nvPr userDrawn="1"/>
        </p:nvSpPr>
        <p:spPr>
          <a:xfrm>
            <a:off x="3677639" y="6632563"/>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6" name="Kreis">
            <a:extLst>
              <a:ext uri="{FF2B5EF4-FFF2-40B4-BE49-F238E27FC236}">
                <a16:creationId xmlns:a16="http://schemas.microsoft.com/office/drawing/2014/main" id="{88E7DBCF-A62B-BB74-737E-97851F92980F}"/>
              </a:ext>
            </a:extLst>
          </p:cNvPr>
          <p:cNvSpPr>
            <a:spLocks noChangeAspect="1"/>
          </p:cNvSpPr>
          <p:nvPr userDrawn="1"/>
        </p:nvSpPr>
        <p:spPr>
          <a:xfrm>
            <a:off x="3549674" y="766883"/>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7" name="Kreis">
            <a:extLst>
              <a:ext uri="{FF2B5EF4-FFF2-40B4-BE49-F238E27FC236}">
                <a16:creationId xmlns:a16="http://schemas.microsoft.com/office/drawing/2014/main" id="{78AF222B-D81D-0A08-A4D6-CF73FE5CA105}"/>
              </a:ext>
            </a:extLst>
          </p:cNvPr>
          <p:cNvSpPr>
            <a:spLocks noChangeAspect="1"/>
          </p:cNvSpPr>
          <p:nvPr userDrawn="1"/>
        </p:nvSpPr>
        <p:spPr>
          <a:xfrm>
            <a:off x="6801691" y="5894996"/>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19" name="Kreis">
            <a:extLst>
              <a:ext uri="{FF2B5EF4-FFF2-40B4-BE49-F238E27FC236}">
                <a16:creationId xmlns:a16="http://schemas.microsoft.com/office/drawing/2014/main" id="{DBEF318A-8A32-1A61-8194-2AAB2A228768}"/>
              </a:ext>
            </a:extLst>
          </p:cNvPr>
          <p:cNvSpPr>
            <a:spLocks noChangeAspect="1"/>
          </p:cNvSpPr>
          <p:nvPr userDrawn="1"/>
        </p:nvSpPr>
        <p:spPr>
          <a:xfrm>
            <a:off x="435462" y="46780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0" name="Kreis">
            <a:extLst>
              <a:ext uri="{FF2B5EF4-FFF2-40B4-BE49-F238E27FC236}">
                <a16:creationId xmlns:a16="http://schemas.microsoft.com/office/drawing/2014/main" id="{0CDA8412-A2FF-7DC9-A5DD-6863A79BFBAB}"/>
              </a:ext>
            </a:extLst>
          </p:cNvPr>
          <p:cNvSpPr>
            <a:spLocks noChangeAspect="1"/>
          </p:cNvSpPr>
          <p:nvPr userDrawn="1"/>
        </p:nvSpPr>
        <p:spPr>
          <a:xfrm>
            <a:off x="98831" y="1748645"/>
            <a:ext cx="216001" cy="216000"/>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3" name="Kreis">
            <a:extLst>
              <a:ext uri="{FF2B5EF4-FFF2-40B4-BE49-F238E27FC236}">
                <a16:creationId xmlns:a16="http://schemas.microsoft.com/office/drawing/2014/main" id="{C96285E6-381B-D12F-C213-800603E40A06}"/>
              </a:ext>
            </a:extLst>
          </p:cNvPr>
          <p:cNvSpPr>
            <a:spLocks noChangeAspect="1"/>
          </p:cNvSpPr>
          <p:nvPr userDrawn="1"/>
        </p:nvSpPr>
        <p:spPr>
          <a:xfrm>
            <a:off x="8579302" y="5912329"/>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4" name="Kreis">
            <a:extLst>
              <a:ext uri="{FF2B5EF4-FFF2-40B4-BE49-F238E27FC236}">
                <a16:creationId xmlns:a16="http://schemas.microsoft.com/office/drawing/2014/main" id="{98759304-F2AA-06FA-2285-A8EA19EA8300}"/>
              </a:ext>
            </a:extLst>
          </p:cNvPr>
          <p:cNvSpPr>
            <a:spLocks noChangeAspect="1"/>
          </p:cNvSpPr>
          <p:nvPr userDrawn="1"/>
        </p:nvSpPr>
        <p:spPr>
          <a:xfrm>
            <a:off x="5488910" y="-9941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5" name="Kreis">
            <a:extLst>
              <a:ext uri="{FF2B5EF4-FFF2-40B4-BE49-F238E27FC236}">
                <a16:creationId xmlns:a16="http://schemas.microsoft.com/office/drawing/2014/main" id="{BAD34AEF-BA82-3E94-69A7-5A7E9EB8B3E2}"/>
              </a:ext>
            </a:extLst>
          </p:cNvPr>
          <p:cNvSpPr>
            <a:spLocks noChangeAspect="1"/>
          </p:cNvSpPr>
          <p:nvPr userDrawn="1"/>
        </p:nvSpPr>
        <p:spPr>
          <a:xfrm>
            <a:off x="7669930" y="565095"/>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7" name="Kreis">
            <a:extLst>
              <a:ext uri="{FF2B5EF4-FFF2-40B4-BE49-F238E27FC236}">
                <a16:creationId xmlns:a16="http://schemas.microsoft.com/office/drawing/2014/main" id="{273EC09B-FAF4-0BF6-6B26-23FAD4AA9CE0}"/>
              </a:ext>
            </a:extLst>
          </p:cNvPr>
          <p:cNvSpPr>
            <a:spLocks noChangeAspect="1"/>
          </p:cNvSpPr>
          <p:nvPr userDrawn="1"/>
        </p:nvSpPr>
        <p:spPr>
          <a:xfrm>
            <a:off x="-117169" y="38155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28" name="Kreis">
            <a:extLst>
              <a:ext uri="{FF2B5EF4-FFF2-40B4-BE49-F238E27FC236}">
                <a16:creationId xmlns:a16="http://schemas.microsoft.com/office/drawing/2014/main" id="{26CC9716-8579-8B59-6947-4DA92754AEBD}"/>
              </a:ext>
            </a:extLst>
          </p:cNvPr>
          <p:cNvSpPr>
            <a:spLocks noChangeAspect="1"/>
          </p:cNvSpPr>
          <p:nvPr userDrawn="1"/>
        </p:nvSpPr>
        <p:spPr>
          <a:xfrm>
            <a:off x="2404740" y="10692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0" name="Kreis">
            <a:extLst>
              <a:ext uri="{FF2B5EF4-FFF2-40B4-BE49-F238E27FC236}">
                <a16:creationId xmlns:a16="http://schemas.microsoft.com/office/drawing/2014/main" id="{2FB39A15-8D96-D1FE-2242-9ACC4BDE34B4}"/>
              </a:ext>
            </a:extLst>
          </p:cNvPr>
          <p:cNvSpPr>
            <a:spLocks noChangeAspect="1"/>
          </p:cNvSpPr>
          <p:nvPr userDrawn="1"/>
        </p:nvSpPr>
        <p:spPr>
          <a:xfrm>
            <a:off x="4787241" y="5516159"/>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2" name="Kreis">
            <a:extLst>
              <a:ext uri="{FF2B5EF4-FFF2-40B4-BE49-F238E27FC236}">
                <a16:creationId xmlns:a16="http://schemas.microsoft.com/office/drawing/2014/main" id="{B8ECBE45-A78A-5513-6655-455742767D9F}"/>
              </a:ext>
            </a:extLst>
          </p:cNvPr>
          <p:cNvSpPr>
            <a:spLocks noChangeAspect="1"/>
          </p:cNvSpPr>
          <p:nvPr userDrawn="1"/>
        </p:nvSpPr>
        <p:spPr>
          <a:xfrm>
            <a:off x="4771718" y="565095"/>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3" name="Kreis">
            <a:extLst>
              <a:ext uri="{FF2B5EF4-FFF2-40B4-BE49-F238E27FC236}">
                <a16:creationId xmlns:a16="http://schemas.microsoft.com/office/drawing/2014/main" id="{FC54DF01-C4E5-87E2-6BD3-A3CCD75B1603}"/>
              </a:ext>
            </a:extLst>
          </p:cNvPr>
          <p:cNvSpPr>
            <a:spLocks noChangeAspect="1"/>
          </p:cNvSpPr>
          <p:nvPr userDrawn="1"/>
        </p:nvSpPr>
        <p:spPr>
          <a:xfrm>
            <a:off x="5449014" y="674084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4" name="Kreis">
            <a:extLst>
              <a:ext uri="{FF2B5EF4-FFF2-40B4-BE49-F238E27FC236}">
                <a16:creationId xmlns:a16="http://schemas.microsoft.com/office/drawing/2014/main" id="{CF54D262-53B2-D4DC-BC50-F94B35810CC2}"/>
              </a:ext>
            </a:extLst>
          </p:cNvPr>
          <p:cNvSpPr>
            <a:spLocks noChangeAspect="1"/>
          </p:cNvSpPr>
          <p:nvPr userDrawn="1"/>
        </p:nvSpPr>
        <p:spPr>
          <a:xfrm>
            <a:off x="3499203" y="-9941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5" name="Kreis">
            <a:extLst>
              <a:ext uri="{FF2B5EF4-FFF2-40B4-BE49-F238E27FC236}">
                <a16:creationId xmlns:a16="http://schemas.microsoft.com/office/drawing/2014/main" id="{78041729-5ACC-F526-17E0-F053AF4D1176}"/>
              </a:ext>
            </a:extLst>
          </p:cNvPr>
          <p:cNvSpPr>
            <a:spLocks noChangeAspect="1"/>
          </p:cNvSpPr>
          <p:nvPr userDrawn="1"/>
        </p:nvSpPr>
        <p:spPr>
          <a:xfrm>
            <a:off x="10108249" y="466502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6" name="Kreis">
            <a:extLst>
              <a:ext uri="{FF2B5EF4-FFF2-40B4-BE49-F238E27FC236}">
                <a16:creationId xmlns:a16="http://schemas.microsoft.com/office/drawing/2014/main" id="{C4647C1D-5887-2721-ACA1-C5DD8A95E86C}"/>
              </a:ext>
            </a:extLst>
          </p:cNvPr>
          <p:cNvSpPr>
            <a:spLocks noChangeAspect="1"/>
          </p:cNvSpPr>
          <p:nvPr userDrawn="1"/>
        </p:nvSpPr>
        <p:spPr>
          <a:xfrm>
            <a:off x="10717142" y="525946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7" name="Kreis">
            <a:extLst>
              <a:ext uri="{FF2B5EF4-FFF2-40B4-BE49-F238E27FC236}">
                <a16:creationId xmlns:a16="http://schemas.microsoft.com/office/drawing/2014/main" id="{833FFA50-F77C-8039-B4F7-35EFF5CCF4FA}"/>
              </a:ext>
            </a:extLst>
          </p:cNvPr>
          <p:cNvSpPr>
            <a:spLocks noChangeAspect="1"/>
          </p:cNvSpPr>
          <p:nvPr userDrawn="1"/>
        </p:nvSpPr>
        <p:spPr>
          <a:xfrm>
            <a:off x="9392340" y="3530593"/>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8" name="Kreis">
            <a:extLst>
              <a:ext uri="{FF2B5EF4-FFF2-40B4-BE49-F238E27FC236}">
                <a16:creationId xmlns:a16="http://schemas.microsoft.com/office/drawing/2014/main" id="{A9F84341-9BD7-541A-20A9-129DEF8387EF}"/>
              </a:ext>
            </a:extLst>
          </p:cNvPr>
          <p:cNvSpPr>
            <a:spLocks noChangeAspect="1"/>
          </p:cNvSpPr>
          <p:nvPr userDrawn="1"/>
        </p:nvSpPr>
        <p:spPr>
          <a:xfrm>
            <a:off x="11614402" y="369786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9" name="Kreis">
            <a:extLst>
              <a:ext uri="{FF2B5EF4-FFF2-40B4-BE49-F238E27FC236}">
                <a16:creationId xmlns:a16="http://schemas.microsoft.com/office/drawing/2014/main" id="{A266C357-6CDE-AA82-4E32-60612BBDE073}"/>
              </a:ext>
            </a:extLst>
          </p:cNvPr>
          <p:cNvSpPr>
            <a:spLocks noChangeAspect="1"/>
          </p:cNvSpPr>
          <p:nvPr userDrawn="1"/>
        </p:nvSpPr>
        <p:spPr>
          <a:xfrm>
            <a:off x="10341887" y="303335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0" name="Kreis">
            <a:extLst>
              <a:ext uri="{FF2B5EF4-FFF2-40B4-BE49-F238E27FC236}">
                <a16:creationId xmlns:a16="http://schemas.microsoft.com/office/drawing/2014/main" id="{A651CC5D-9485-938F-B165-267179D691D6}"/>
              </a:ext>
            </a:extLst>
          </p:cNvPr>
          <p:cNvSpPr>
            <a:spLocks noChangeAspect="1"/>
          </p:cNvSpPr>
          <p:nvPr userDrawn="1"/>
        </p:nvSpPr>
        <p:spPr>
          <a:xfrm>
            <a:off x="12093169" y="550883"/>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1" name="Kreis">
            <a:extLst>
              <a:ext uri="{FF2B5EF4-FFF2-40B4-BE49-F238E27FC236}">
                <a16:creationId xmlns:a16="http://schemas.microsoft.com/office/drawing/2014/main" id="{CFDE2B98-C20F-C345-F248-DC101F826CBA}"/>
              </a:ext>
            </a:extLst>
          </p:cNvPr>
          <p:cNvSpPr>
            <a:spLocks noChangeAspect="1"/>
          </p:cNvSpPr>
          <p:nvPr userDrawn="1"/>
        </p:nvSpPr>
        <p:spPr>
          <a:xfrm>
            <a:off x="11060042" y="674056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2" name="Kreis">
            <a:extLst>
              <a:ext uri="{FF2B5EF4-FFF2-40B4-BE49-F238E27FC236}">
                <a16:creationId xmlns:a16="http://schemas.microsoft.com/office/drawing/2014/main" id="{4848D187-ED25-A9CB-0DB6-87D04F4F5FD6}"/>
              </a:ext>
            </a:extLst>
          </p:cNvPr>
          <p:cNvSpPr>
            <a:spLocks noChangeAspect="1"/>
          </p:cNvSpPr>
          <p:nvPr userDrawn="1"/>
        </p:nvSpPr>
        <p:spPr>
          <a:xfrm>
            <a:off x="6801691" y="1177261"/>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3" name="Kreis">
            <a:extLst>
              <a:ext uri="{FF2B5EF4-FFF2-40B4-BE49-F238E27FC236}">
                <a16:creationId xmlns:a16="http://schemas.microsoft.com/office/drawing/2014/main" id="{AFFE1849-3373-95D7-DD1A-F609ABAA13ED}"/>
              </a:ext>
            </a:extLst>
          </p:cNvPr>
          <p:cNvSpPr>
            <a:spLocks noChangeAspect="1"/>
          </p:cNvSpPr>
          <p:nvPr userDrawn="1"/>
        </p:nvSpPr>
        <p:spPr>
          <a:xfrm>
            <a:off x="8851546" y="799105"/>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4" name="Kreis">
            <a:extLst>
              <a:ext uri="{FF2B5EF4-FFF2-40B4-BE49-F238E27FC236}">
                <a16:creationId xmlns:a16="http://schemas.microsoft.com/office/drawing/2014/main" id="{E5D94729-C163-0E8B-5DAB-92905A2D1008}"/>
              </a:ext>
            </a:extLst>
          </p:cNvPr>
          <p:cNvSpPr>
            <a:spLocks noChangeAspect="1"/>
          </p:cNvSpPr>
          <p:nvPr userDrawn="1"/>
        </p:nvSpPr>
        <p:spPr>
          <a:xfrm>
            <a:off x="11267311" y="954648"/>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5" name="Kreis">
            <a:extLst>
              <a:ext uri="{FF2B5EF4-FFF2-40B4-BE49-F238E27FC236}">
                <a16:creationId xmlns:a16="http://schemas.microsoft.com/office/drawing/2014/main" id="{C71437E2-DFFA-8A44-93E9-C531CC0CFB19}"/>
              </a:ext>
            </a:extLst>
          </p:cNvPr>
          <p:cNvSpPr>
            <a:spLocks noChangeAspect="1"/>
          </p:cNvSpPr>
          <p:nvPr userDrawn="1"/>
        </p:nvSpPr>
        <p:spPr>
          <a:xfrm>
            <a:off x="10081528" y="106264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6" name="Kreis">
            <a:extLst>
              <a:ext uri="{FF2B5EF4-FFF2-40B4-BE49-F238E27FC236}">
                <a16:creationId xmlns:a16="http://schemas.microsoft.com/office/drawing/2014/main" id="{2904438C-5608-2A9D-6BD2-2AC27257BD1A}"/>
              </a:ext>
            </a:extLst>
          </p:cNvPr>
          <p:cNvSpPr>
            <a:spLocks noChangeAspect="1"/>
          </p:cNvSpPr>
          <p:nvPr userDrawn="1"/>
        </p:nvSpPr>
        <p:spPr>
          <a:xfrm>
            <a:off x="9703564" y="-8532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7" name="Kreis">
            <a:extLst>
              <a:ext uri="{FF2B5EF4-FFF2-40B4-BE49-F238E27FC236}">
                <a16:creationId xmlns:a16="http://schemas.microsoft.com/office/drawing/2014/main" id="{66BA96F2-FF73-2942-2800-85A505D3288F}"/>
              </a:ext>
            </a:extLst>
          </p:cNvPr>
          <p:cNvSpPr>
            <a:spLocks noChangeAspect="1"/>
          </p:cNvSpPr>
          <p:nvPr userDrawn="1"/>
        </p:nvSpPr>
        <p:spPr>
          <a:xfrm>
            <a:off x="958758" y="674049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8" name="Kreis">
            <a:extLst>
              <a:ext uri="{FF2B5EF4-FFF2-40B4-BE49-F238E27FC236}">
                <a16:creationId xmlns:a16="http://schemas.microsoft.com/office/drawing/2014/main" id="{8ECE2773-77F8-8E5B-87C4-FC7BD716B4F5}"/>
              </a:ext>
            </a:extLst>
          </p:cNvPr>
          <p:cNvSpPr>
            <a:spLocks noChangeAspect="1"/>
          </p:cNvSpPr>
          <p:nvPr userDrawn="1"/>
        </p:nvSpPr>
        <p:spPr>
          <a:xfrm>
            <a:off x="-114859" y="5772942"/>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0" name="Kreis">
            <a:extLst>
              <a:ext uri="{FF2B5EF4-FFF2-40B4-BE49-F238E27FC236}">
                <a16:creationId xmlns:a16="http://schemas.microsoft.com/office/drawing/2014/main" id="{5BCFAAF2-9BE7-8A0F-C416-371D76C7B124}"/>
              </a:ext>
            </a:extLst>
          </p:cNvPr>
          <p:cNvSpPr>
            <a:spLocks noChangeAspect="1"/>
          </p:cNvSpPr>
          <p:nvPr userDrawn="1"/>
        </p:nvSpPr>
        <p:spPr>
          <a:xfrm>
            <a:off x="1066758" y="6006952"/>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1" name="Kreis">
            <a:extLst>
              <a:ext uri="{FF2B5EF4-FFF2-40B4-BE49-F238E27FC236}">
                <a16:creationId xmlns:a16="http://schemas.microsoft.com/office/drawing/2014/main" id="{45524421-EB60-AD12-B9DD-9A9900382AF1}"/>
              </a:ext>
            </a:extLst>
          </p:cNvPr>
          <p:cNvSpPr>
            <a:spLocks noChangeAspect="1"/>
          </p:cNvSpPr>
          <p:nvPr userDrawn="1"/>
        </p:nvSpPr>
        <p:spPr>
          <a:xfrm>
            <a:off x="3482523" y="6162495"/>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2" name="Kreis">
            <a:extLst>
              <a:ext uri="{FF2B5EF4-FFF2-40B4-BE49-F238E27FC236}">
                <a16:creationId xmlns:a16="http://schemas.microsoft.com/office/drawing/2014/main" id="{0CF3FA0F-F9A0-069F-DE1C-2AADD81CB579}"/>
              </a:ext>
            </a:extLst>
          </p:cNvPr>
          <p:cNvSpPr>
            <a:spLocks noChangeAspect="1"/>
          </p:cNvSpPr>
          <p:nvPr userDrawn="1"/>
        </p:nvSpPr>
        <p:spPr>
          <a:xfrm>
            <a:off x="2296740" y="627049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3" name="Kreis">
            <a:extLst>
              <a:ext uri="{FF2B5EF4-FFF2-40B4-BE49-F238E27FC236}">
                <a16:creationId xmlns:a16="http://schemas.microsoft.com/office/drawing/2014/main" id="{2DAC67E8-05A8-662C-D26D-A4D45E191667}"/>
              </a:ext>
            </a:extLst>
          </p:cNvPr>
          <p:cNvSpPr>
            <a:spLocks noChangeAspect="1"/>
          </p:cNvSpPr>
          <p:nvPr userDrawn="1"/>
        </p:nvSpPr>
        <p:spPr>
          <a:xfrm>
            <a:off x="1918776" y="5122527"/>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3" name="Textebene 1…">
            <a:extLst>
              <a:ext uri="{FF2B5EF4-FFF2-40B4-BE49-F238E27FC236}">
                <a16:creationId xmlns:a16="http://schemas.microsoft.com/office/drawing/2014/main" id="{4FC6BA89-EC05-55B0-D77D-14437B88969B}"/>
              </a:ext>
            </a:extLst>
          </p:cNvPr>
          <p:cNvSpPr txBox="1">
            <a:spLocks noGrp="1"/>
          </p:cNvSpPr>
          <p:nvPr>
            <p:ph type="body" idx="12" hasCustomPrompt="1"/>
          </p:nvPr>
        </p:nvSpPr>
        <p:spPr>
          <a:xfrm>
            <a:off x="5665015" y="4827248"/>
            <a:ext cx="2432116" cy="331439"/>
          </a:xfrm>
          <a:prstGeom prst="rect">
            <a:avLst/>
          </a:prstGeom>
        </p:spPr>
        <p:txBody>
          <a:bodyPr anchor="t"/>
          <a:lstStyle>
            <a:lvl1pPr marL="0" algn="r">
              <a:spcBef>
                <a:spcPts val="0"/>
              </a:spcBef>
              <a:buSzPct val="100000"/>
              <a:buFontTx/>
              <a:buNone/>
              <a:defRPr sz="1800" b="1"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err="1"/>
              <a:t>Subline</a:t>
            </a:r>
            <a:endParaRPr/>
          </a:p>
        </p:txBody>
      </p:sp>
    </p:spTree>
    <p:extLst>
      <p:ext uri="{BB962C8B-B14F-4D97-AF65-F5344CB8AC3E}">
        <p14:creationId xmlns:p14="http://schemas.microsoft.com/office/powerpoint/2010/main" val="33913438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extfolie Einspaltig">
    <p:spTree>
      <p:nvGrpSpPr>
        <p:cNvPr id="1" name=""/>
        <p:cNvGrpSpPr/>
        <p:nvPr/>
      </p:nvGrpSpPr>
      <p:grpSpPr>
        <a:xfrm>
          <a:off x="0" y="0"/>
          <a:ext cx="0" cy="0"/>
          <a:chOff x="0" y="0"/>
          <a:chExt cx="0" cy="0"/>
        </a:xfrm>
      </p:grpSpPr>
      <p:sp>
        <p:nvSpPr>
          <p:cNvPr id="18" name="Folientitel"/>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endParaRPr/>
          </a:p>
        </p:txBody>
      </p:sp>
      <p:sp>
        <p:nvSpPr>
          <p:cNvPr id="2" name="Textebene 1…">
            <a:extLst>
              <a:ext uri="{FF2B5EF4-FFF2-40B4-BE49-F238E27FC236}">
                <a16:creationId xmlns:a16="http://schemas.microsoft.com/office/drawing/2014/main" id="{B91D612F-AA60-76C5-2C17-B75AD5C3D49A}"/>
              </a:ext>
            </a:extLst>
          </p:cNvPr>
          <p:cNvSpPr txBox="1">
            <a:spLocks noGrp="1"/>
          </p:cNvSpPr>
          <p:nvPr>
            <p:ph type="body" idx="1" hasCustomPrompt="1"/>
          </p:nvPr>
        </p:nvSpPr>
        <p:spPr>
          <a:xfrm>
            <a:off x="400050" y="1241603"/>
            <a:ext cx="11391900" cy="4841698"/>
          </a:xfrm>
          <a:prstGeom prst="rect">
            <a:avLst/>
          </a:prstGeom>
        </p:spPr>
        <p:txBody>
          <a:bodyPr/>
          <a:lstStyle>
            <a:lvl1pPr>
              <a:buSzPct val="100000"/>
              <a:buFontTx/>
              <a:buBlip>
                <a:blip>
                  <a:extLst>
                    <a:ext uri="{96DAC541-7B7A-43D3-8B79-37D633B846F1}">
                      <asvg:svgBlip xmlns:asvg="http://schemas.microsoft.com/office/drawing/2016/SVG/main" r:embed="rId2"/>
                    </a:ext>
                  </a:extLst>
                </a:blip>
              </a:buBlip>
              <a:defRPr sz="1800"/>
            </a:lvl1pPr>
            <a:lvl2pPr>
              <a:buFontTx/>
              <a:buBlip>
                <a:blip>
                  <a:extLst>
                    <a:ext uri="{96DAC541-7B7A-43D3-8B79-37D633B846F1}">
                      <asvg:svgBlip xmlns:asvg="http://schemas.microsoft.com/office/drawing/2016/SVG/main" r:embed="rId2"/>
                    </a:ext>
                  </a:extLst>
                </a:blip>
              </a:buBlip>
              <a:defRPr/>
            </a:lvl2pPr>
            <a:lvl3pPr>
              <a:buFontTx/>
              <a:buBlip>
                <a:blip>
                  <a:extLst>
                    <a:ext uri="{96DAC541-7B7A-43D3-8B79-37D633B846F1}">
                      <asvg:svgBlip xmlns:asvg="http://schemas.microsoft.com/office/drawing/2016/SVG/main" r:embed="rId2"/>
                    </a:ext>
                  </a:extLst>
                </a:blip>
              </a:buBlip>
              <a:defRPr/>
            </a:lvl3pPr>
            <a:lvl4pPr>
              <a:buFontTx/>
              <a:buBlip>
                <a:blip>
                  <a:extLst>
                    <a:ext uri="{96DAC541-7B7A-43D3-8B79-37D633B846F1}">
                      <asvg:svgBlip xmlns:asvg="http://schemas.microsoft.com/office/drawing/2016/SVG/main" r:embed="rId2"/>
                    </a:ext>
                  </a:extLst>
                </a:blip>
              </a:buBlip>
              <a:defRPr/>
            </a:lvl4pPr>
            <a:lvl5pPr>
              <a:buFontTx/>
              <a:buBlip>
                <a:blip>
                  <a:extLst>
                    <a:ext uri="{96DAC541-7B7A-43D3-8B79-37D633B846F1}">
                      <asvg:svgBlip xmlns:asvg="http://schemas.microsoft.com/office/drawing/2016/SVG/main" r:embed="rId2"/>
                    </a:ext>
                  </a:extLst>
                </a:blip>
              </a:buBlip>
              <a:defRPr/>
            </a:lvl5pPr>
          </a:lstStyle>
          <a:p>
            <a:r>
              <a:t>Text für </a:t>
            </a:r>
            <a:r>
              <a:rPr err="1"/>
              <a:t>Folienpunkt</a:t>
            </a:r>
            <a:endParaRPr/>
          </a:p>
          <a:p>
            <a:pPr lvl="1"/>
            <a:endParaRPr/>
          </a:p>
          <a:p>
            <a:pPr lvl="2"/>
            <a:endParaRPr/>
          </a:p>
          <a:p>
            <a:pPr lvl="3"/>
            <a:endParaRPr/>
          </a:p>
          <a:p>
            <a:pPr lvl="4"/>
            <a:endParaRPr/>
          </a:p>
        </p:txBody>
      </p:sp>
    </p:spTree>
    <p:extLst>
      <p:ext uri="{BB962C8B-B14F-4D97-AF65-F5344CB8AC3E}">
        <p14:creationId xmlns:p14="http://schemas.microsoft.com/office/powerpoint/2010/main" val="258013566"/>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Textfolie Zweispaltig">
    <p:spTree>
      <p:nvGrpSpPr>
        <p:cNvPr id="1" name=""/>
        <p:cNvGrpSpPr/>
        <p:nvPr/>
      </p:nvGrpSpPr>
      <p:grpSpPr>
        <a:xfrm>
          <a:off x="0" y="0"/>
          <a:ext cx="0" cy="0"/>
          <a:chOff x="0" y="0"/>
          <a:chExt cx="0" cy="0"/>
        </a:xfrm>
      </p:grpSpPr>
      <p:sp>
        <p:nvSpPr>
          <p:cNvPr id="18" name="Folientitel"/>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endParaRPr/>
          </a:p>
        </p:txBody>
      </p:sp>
      <p:sp>
        <p:nvSpPr>
          <p:cNvPr id="4" name="Textebene 1…">
            <a:extLst>
              <a:ext uri="{FF2B5EF4-FFF2-40B4-BE49-F238E27FC236}">
                <a16:creationId xmlns:a16="http://schemas.microsoft.com/office/drawing/2014/main" id="{1D078AE2-0D13-20A2-5579-49E679F6FB65}"/>
              </a:ext>
            </a:extLst>
          </p:cNvPr>
          <p:cNvSpPr txBox="1">
            <a:spLocks noGrp="1"/>
          </p:cNvSpPr>
          <p:nvPr>
            <p:ph type="body" idx="1" hasCustomPrompt="1"/>
          </p:nvPr>
        </p:nvSpPr>
        <p:spPr>
          <a:xfrm>
            <a:off x="400050" y="1241603"/>
            <a:ext cx="5505450" cy="4841698"/>
          </a:xfrm>
          <a:prstGeom prst="rect">
            <a:avLst/>
          </a:prstGeom>
        </p:spPr>
        <p:txBody>
          <a:bodyPr/>
          <a:lstStyle>
            <a:lvl1pPr>
              <a:buSzPct val="100000"/>
              <a:buFontTx/>
              <a:buBlip>
                <a:blip>
                  <a:extLst>
                    <a:ext uri="{96DAC541-7B7A-43D3-8B79-37D633B846F1}">
                      <asvg:svgBlip xmlns:asvg="http://schemas.microsoft.com/office/drawing/2016/SVG/main" r:embed="rId2"/>
                    </a:ext>
                  </a:extLst>
                </a:blip>
              </a:buBlip>
              <a:defRPr sz="1800"/>
            </a:lvl1pPr>
            <a:lvl2pPr>
              <a:buFontTx/>
              <a:buBlip>
                <a:blip>
                  <a:extLst>
                    <a:ext uri="{96DAC541-7B7A-43D3-8B79-37D633B846F1}">
                      <asvg:svgBlip xmlns:asvg="http://schemas.microsoft.com/office/drawing/2016/SVG/main" r:embed="rId2"/>
                    </a:ext>
                  </a:extLst>
                </a:blip>
              </a:buBlip>
              <a:defRPr/>
            </a:lvl2pPr>
            <a:lvl3pPr>
              <a:buFontTx/>
              <a:buBlip>
                <a:blip>
                  <a:extLst>
                    <a:ext uri="{96DAC541-7B7A-43D3-8B79-37D633B846F1}">
                      <asvg:svgBlip xmlns:asvg="http://schemas.microsoft.com/office/drawing/2016/SVG/main" r:embed="rId2"/>
                    </a:ext>
                  </a:extLst>
                </a:blip>
              </a:buBlip>
              <a:defRPr/>
            </a:lvl3pPr>
            <a:lvl4pPr>
              <a:buFontTx/>
              <a:buBlip>
                <a:blip>
                  <a:extLst>
                    <a:ext uri="{96DAC541-7B7A-43D3-8B79-37D633B846F1}">
                      <asvg:svgBlip xmlns:asvg="http://schemas.microsoft.com/office/drawing/2016/SVG/main" r:embed="rId2"/>
                    </a:ext>
                  </a:extLst>
                </a:blip>
              </a:buBlip>
              <a:defRPr/>
            </a:lvl4pPr>
            <a:lvl5pPr>
              <a:buFontTx/>
              <a:buBlip>
                <a:blip>
                  <a:extLst>
                    <a:ext uri="{96DAC541-7B7A-43D3-8B79-37D633B846F1}">
                      <asvg:svgBlip xmlns:asvg="http://schemas.microsoft.com/office/drawing/2016/SVG/main" r:embed="rId2"/>
                    </a:ext>
                  </a:extLst>
                </a:blip>
              </a:buBlip>
              <a:defRPr/>
            </a:lvl5pPr>
          </a:lstStyle>
          <a:p>
            <a:r>
              <a:t>Text für </a:t>
            </a:r>
            <a:r>
              <a:rPr err="1"/>
              <a:t>Folienpunkt</a:t>
            </a:r>
            <a:endParaRPr/>
          </a:p>
        </p:txBody>
      </p:sp>
      <p:sp>
        <p:nvSpPr>
          <p:cNvPr id="6" name="Textebene 1…">
            <a:extLst>
              <a:ext uri="{FF2B5EF4-FFF2-40B4-BE49-F238E27FC236}">
                <a16:creationId xmlns:a16="http://schemas.microsoft.com/office/drawing/2014/main" id="{7059667D-F35F-E105-25A4-E483E589D470}"/>
              </a:ext>
            </a:extLst>
          </p:cNvPr>
          <p:cNvSpPr txBox="1">
            <a:spLocks noGrp="1"/>
          </p:cNvSpPr>
          <p:nvPr>
            <p:ph type="body" idx="10" hasCustomPrompt="1"/>
          </p:nvPr>
        </p:nvSpPr>
        <p:spPr>
          <a:xfrm>
            <a:off x="6286501" y="1238605"/>
            <a:ext cx="5505450" cy="4841698"/>
          </a:xfrm>
          <a:prstGeom prst="rect">
            <a:avLst/>
          </a:prstGeom>
        </p:spPr>
        <p:txBody>
          <a:bodyPr/>
          <a:lstStyle>
            <a:lvl1pPr>
              <a:buSzPct val="100000"/>
              <a:buFontTx/>
              <a:buBlip>
                <a:blip>
                  <a:extLst>
                    <a:ext uri="{96DAC541-7B7A-43D3-8B79-37D633B846F1}">
                      <asvg:svgBlip xmlns:asvg="http://schemas.microsoft.com/office/drawing/2016/SVG/main" r:embed="rId2"/>
                    </a:ext>
                  </a:extLst>
                </a:blip>
              </a:buBlip>
              <a:defRPr sz="1800"/>
            </a:lvl1pPr>
            <a:lvl2pPr>
              <a:buFontTx/>
              <a:buBlip>
                <a:blip>
                  <a:extLst>
                    <a:ext uri="{96DAC541-7B7A-43D3-8B79-37D633B846F1}">
                      <asvg:svgBlip xmlns:asvg="http://schemas.microsoft.com/office/drawing/2016/SVG/main" r:embed="rId2"/>
                    </a:ext>
                  </a:extLst>
                </a:blip>
              </a:buBlip>
              <a:defRPr/>
            </a:lvl2pPr>
            <a:lvl3pPr>
              <a:buFontTx/>
              <a:buBlip>
                <a:blip>
                  <a:extLst>
                    <a:ext uri="{96DAC541-7B7A-43D3-8B79-37D633B846F1}">
                      <asvg:svgBlip xmlns:asvg="http://schemas.microsoft.com/office/drawing/2016/SVG/main" r:embed="rId2"/>
                    </a:ext>
                  </a:extLst>
                </a:blip>
              </a:buBlip>
              <a:defRPr/>
            </a:lvl3pPr>
            <a:lvl4pPr>
              <a:buFontTx/>
              <a:buBlip>
                <a:blip>
                  <a:extLst>
                    <a:ext uri="{96DAC541-7B7A-43D3-8B79-37D633B846F1}">
                      <asvg:svgBlip xmlns:asvg="http://schemas.microsoft.com/office/drawing/2016/SVG/main" r:embed="rId2"/>
                    </a:ext>
                  </a:extLst>
                </a:blip>
              </a:buBlip>
              <a:defRPr/>
            </a:lvl4pPr>
            <a:lvl5pPr>
              <a:buFontTx/>
              <a:buBlip>
                <a:blip>
                  <a:extLst>
                    <a:ext uri="{96DAC541-7B7A-43D3-8B79-37D633B846F1}">
                      <asvg:svgBlip xmlns:asvg="http://schemas.microsoft.com/office/drawing/2016/SVG/main" r:embed="rId2"/>
                    </a:ext>
                  </a:extLst>
                </a:blip>
              </a:buBlip>
              <a:defRPr/>
            </a:lvl5pPr>
          </a:lstStyle>
          <a:p>
            <a:r>
              <a:t>Text für </a:t>
            </a:r>
            <a:r>
              <a:rPr err="1"/>
              <a:t>Folienpunkt</a:t>
            </a:r>
            <a:endParaRPr/>
          </a:p>
        </p:txBody>
      </p:sp>
    </p:spTree>
    <p:extLst>
      <p:ext uri="{BB962C8B-B14F-4D97-AF65-F5344CB8AC3E}">
        <p14:creationId xmlns:p14="http://schemas.microsoft.com/office/powerpoint/2010/main" val="1867624238"/>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Textfolie Einspalting mit Bild">
    <p:spTree>
      <p:nvGrpSpPr>
        <p:cNvPr id="1" name=""/>
        <p:cNvGrpSpPr/>
        <p:nvPr/>
      </p:nvGrpSpPr>
      <p:grpSpPr>
        <a:xfrm>
          <a:off x="0" y="0"/>
          <a:ext cx="0" cy="0"/>
          <a:chOff x="0" y="0"/>
          <a:chExt cx="0" cy="0"/>
        </a:xfrm>
      </p:grpSpPr>
      <p:sp>
        <p:nvSpPr>
          <p:cNvPr id="18" name="Folientitel"/>
          <p:cNvSpPr txBox="1">
            <a:spLocks noGrp="1"/>
          </p:cNvSpPr>
          <p:nvPr>
            <p:ph type="title" hasCustomPrompt="1"/>
          </p:nvPr>
        </p:nvSpPr>
        <p:spPr>
          <a:xfrm>
            <a:off x="400050" y="330389"/>
            <a:ext cx="5505450" cy="593017"/>
          </a:xfrm>
          <a:prstGeom prst="rect">
            <a:avLst/>
          </a:prstGeom>
        </p:spPr>
        <p:txBody>
          <a:bodyPr>
            <a:noAutofit/>
          </a:bodyPr>
          <a:lstStyle>
            <a:lvl1pPr>
              <a:lnSpc>
                <a:spcPct val="100000"/>
              </a:lnSpc>
              <a:defRPr sz="3600"/>
            </a:lvl1pPr>
          </a:lstStyle>
          <a:p>
            <a:r>
              <a:rPr err="1"/>
              <a:t>Folientitel</a:t>
            </a:r>
            <a:endParaRPr/>
          </a:p>
        </p:txBody>
      </p:sp>
      <p:sp>
        <p:nvSpPr>
          <p:cNvPr id="4" name="Textebene 1…">
            <a:extLst>
              <a:ext uri="{FF2B5EF4-FFF2-40B4-BE49-F238E27FC236}">
                <a16:creationId xmlns:a16="http://schemas.microsoft.com/office/drawing/2014/main" id="{1D078AE2-0D13-20A2-5579-49E679F6FB65}"/>
              </a:ext>
            </a:extLst>
          </p:cNvPr>
          <p:cNvSpPr txBox="1">
            <a:spLocks noGrp="1"/>
          </p:cNvSpPr>
          <p:nvPr>
            <p:ph type="body" idx="1" hasCustomPrompt="1"/>
          </p:nvPr>
        </p:nvSpPr>
        <p:spPr>
          <a:xfrm>
            <a:off x="400050" y="1241603"/>
            <a:ext cx="5505450" cy="4841698"/>
          </a:xfrm>
          <a:prstGeom prst="rect">
            <a:avLst/>
          </a:prstGeom>
        </p:spPr>
        <p:txBody>
          <a:bodyPr/>
          <a:lstStyle>
            <a:lvl1pPr>
              <a:buSzPct val="100000"/>
              <a:buFontTx/>
              <a:buBlip>
                <a:blip>
                  <a:extLst>
                    <a:ext uri="{96DAC541-7B7A-43D3-8B79-37D633B846F1}">
                      <asvg:svgBlip xmlns:asvg="http://schemas.microsoft.com/office/drawing/2016/SVG/main" r:embed="rId2"/>
                    </a:ext>
                  </a:extLst>
                </a:blip>
              </a:buBlip>
              <a:defRPr sz="1800"/>
            </a:lvl1pPr>
            <a:lvl2pPr>
              <a:buFontTx/>
              <a:buBlip>
                <a:blip>
                  <a:extLst>
                    <a:ext uri="{96DAC541-7B7A-43D3-8B79-37D633B846F1}">
                      <asvg:svgBlip xmlns:asvg="http://schemas.microsoft.com/office/drawing/2016/SVG/main" r:embed="rId2"/>
                    </a:ext>
                  </a:extLst>
                </a:blip>
              </a:buBlip>
              <a:defRPr/>
            </a:lvl2pPr>
            <a:lvl3pPr>
              <a:buFontTx/>
              <a:buBlip>
                <a:blip>
                  <a:extLst>
                    <a:ext uri="{96DAC541-7B7A-43D3-8B79-37D633B846F1}">
                      <asvg:svgBlip xmlns:asvg="http://schemas.microsoft.com/office/drawing/2016/SVG/main" r:embed="rId2"/>
                    </a:ext>
                  </a:extLst>
                </a:blip>
              </a:buBlip>
              <a:defRPr/>
            </a:lvl3pPr>
            <a:lvl4pPr>
              <a:buFontTx/>
              <a:buBlip>
                <a:blip>
                  <a:extLst>
                    <a:ext uri="{96DAC541-7B7A-43D3-8B79-37D633B846F1}">
                      <asvg:svgBlip xmlns:asvg="http://schemas.microsoft.com/office/drawing/2016/SVG/main" r:embed="rId2"/>
                    </a:ext>
                  </a:extLst>
                </a:blip>
              </a:buBlip>
              <a:defRPr/>
            </a:lvl4pPr>
            <a:lvl5pPr>
              <a:buFontTx/>
              <a:buBlip>
                <a:blip>
                  <a:extLst>
                    <a:ext uri="{96DAC541-7B7A-43D3-8B79-37D633B846F1}">
                      <asvg:svgBlip xmlns:asvg="http://schemas.microsoft.com/office/drawing/2016/SVG/main" r:embed="rId2"/>
                    </a:ext>
                  </a:extLst>
                </a:blip>
              </a:buBlip>
              <a:defRPr/>
            </a:lvl5pPr>
          </a:lstStyle>
          <a:p>
            <a:r>
              <a:t>Text für </a:t>
            </a:r>
            <a:r>
              <a:rPr err="1"/>
              <a:t>Folienpunkt</a:t>
            </a:r>
            <a:endParaRPr/>
          </a:p>
        </p:txBody>
      </p:sp>
      <p:sp>
        <p:nvSpPr>
          <p:cNvPr id="9" name="Bildplatzhalter 8">
            <a:extLst>
              <a:ext uri="{FF2B5EF4-FFF2-40B4-BE49-F238E27FC236}">
                <a16:creationId xmlns:a16="http://schemas.microsoft.com/office/drawing/2014/main" id="{618BA219-BF32-1708-3683-D3C492F97269}"/>
              </a:ext>
            </a:extLst>
          </p:cNvPr>
          <p:cNvSpPr>
            <a:spLocks noGrp="1"/>
          </p:cNvSpPr>
          <p:nvPr>
            <p:ph type="pic" sz="quarter" idx="10"/>
          </p:nvPr>
        </p:nvSpPr>
        <p:spPr>
          <a:xfrm>
            <a:off x="6286501" y="330200"/>
            <a:ext cx="5685631" cy="5847557"/>
          </a:xfrm>
        </p:spPr>
        <p:txBody>
          <a:bodyPr/>
          <a:lstStyle>
            <a:lvl1pPr>
              <a:buNone/>
              <a:defRPr/>
            </a:lvl1pPr>
          </a:lstStyle>
          <a:p>
            <a:r>
              <a:rPr lang="de-DE"/>
              <a:t>Bild durch Klicken auf Symbol hinzufügen</a:t>
            </a:r>
          </a:p>
        </p:txBody>
      </p:sp>
    </p:spTree>
    <p:extLst>
      <p:ext uri="{BB962C8B-B14F-4D97-AF65-F5344CB8AC3E}">
        <p14:creationId xmlns:p14="http://schemas.microsoft.com/office/powerpoint/2010/main" val="3016775413"/>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Textfolie fünfspaltig">
    <p:spTree>
      <p:nvGrpSpPr>
        <p:cNvPr id="1" name=""/>
        <p:cNvGrpSpPr/>
        <p:nvPr/>
      </p:nvGrpSpPr>
      <p:grpSpPr>
        <a:xfrm>
          <a:off x="0" y="0"/>
          <a:ext cx="0" cy="0"/>
          <a:chOff x="0" y="0"/>
          <a:chExt cx="0" cy="0"/>
        </a:xfrm>
      </p:grpSpPr>
      <p:sp>
        <p:nvSpPr>
          <p:cNvPr id="17" name="Folientitel">
            <a:extLst>
              <a:ext uri="{FF2B5EF4-FFF2-40B4-BE49-F238E27FC236}">
                <a16:creationId xmlns:a16="http://schemas.microsoft.com/office/drawing/2014/main" id="{886B6516-F161-E719-C878-D74997D0E118}"/>
              </a:ext>
            </a:extLst>
          </p:cNvPr>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r>
              <a:rPr lang="de-DE"/>
              <a:t> </a:t>
            </a:r>
            <a:endParaRPr/>
          </a:p>
        </p:txBody>
      </p:sp>
      <p:cxnSp>
        <p:nvCxnSpPr>
          <p:cNvPr id="2" name="Gerade Verbindung 1">
            <a:extLst>
              <a:ext uri="{FF2B5EF4-FFF2-40B4-BE49-F238E27FC236}">
                <a16:creationId xmlns:a16="http://schemas.microsoft.com/office/drawing/2014/main" id="{349A1B2E-1C1D-79E0-5A8A-3E47E4ACC537}"/>
              </a:ext>
            </a:extLst>
          </p:cNvPr>
          <p:cNvCxnSpPr>
            <a:cxnSpLocks/>
          </p:cNvCxnSpPr>
          <p:nvPr userDrawn="1"/>
        </p:nvCxnSpPr>
        <p:spPr>
          <a:xfrm>
            <a:off x="2573504" y="1328735"/>
            <a:ext cx="0" cy="4320000"/>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8" name="Gerade Verbindung 17">
            <a:extLst>
              <a:ext uri="{FF2B5EF4-FFF2-40B4-BE49-F238E27FC236}">
                <a16:creationId xmlns:a16="http://schemas.microsoft.com/office/drawing/2014/main" id="{D34D0BA3-5C41-864C-1D37-3DE55E8FDC56}"/>
              </a:ext>
            </a:extLst>
          </p:cNvPr>
          <p:cNvCxnSpPr>
            <a:cxnSpLocks/>
          </p:cNvCxnSpPr>
          <p:nvPr userDrawn="1"/>
        </p:nvCxnSpPr>
        <p:spPr>
          <a:xfrm>
            <a:off x="4934275" y="1328735"/>
            <a:ext cx="0" cy="4320000"/>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9" name="Gerade Verbindung 18">
            <a:extLst>
              <a:ext uri="{FF2B5EF4-FFF2-40B4-BE49-F238E27FC236}">
                <a16:creationId xmlns:a16="http://schemas.microsoft.com/office/drawing/2014/main" id="{25E54A68-E67C-AE1C-3D76-BBD0E19FC0C2}"/>
              </a:ext>
            </a:extLst>
          </p:cNvPr>
          <p:cNvCxnSpPr>
            <a:cxnSpLocks/>
          </p:cNvCxnSpPr>
          <p:nvPr userDrawn="1"/>
        </p:nvCxnSpPr>
        <p:spPr>
          <a:xfrm>
            <a:off x="7295047" y="1328735"/>
            <a:ext cx="0" cy="4320000"/>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0" name="Gerade Verbindung 19">
            <a:extLst>
              <a:ext uri="{FF2B5EF4-FFF2-40B4-BE49-F238E27FC236}">
                <a16:creationId xmlns:a16="http://schemas.microsoft.com/office/drawing/2014/main" id="{ACA2DDAC-4CDC-F077-96F3-BC07083D99E7}"/>
              </a:ext>
            </a:extLst>
          </p:cNvPr>
          <p:cNvCxnSpPr>
            <a:cxnSpLocks/>
          </p:cNvCxnSpPr>
          <p:nvPr userDrawn="1"/>
        </p:nvCxnSpPr>
        <p:spPr>
          <a:xfrm>
            <a:off x="9655818" y="1328735"/>
            <a:ext cx="0" cy="4320000"/>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sp>
        <p:nvSpPr>
          <p:cNvPr id="21" name="Textebene 1…">
            <a:extLst>
              <a:ext uri="{FF2B5EF4-FFF2-40B4-BE49-F238E27FC236}">
                <a16:creationId xmlns:a16="http://schemas.microsoft.com/office/drawing/2014/main" id="{D35F8E33-1B8F-FBD4-AD4E-B55680707603}"/>
              </a:ext>
            </a:extLst>
          </p:cNvPr>
          <p:cNvSpPr txBox="1">
            <a:spLocks noGrp="1"/>
          </p:cNvSpPr>
          <p:nvPr>
            <p:ph type="body" idx="1"/>
          </p:nvPr>
        </p:nvSpPr>
        <p:spPr>
          <a:xfrm>
            <a:off x="440319" y="2435884"/>
            <a:ext cx="1913373" cy="3217770"/>
          </a:xfrm>
          <a:prstGeom prst="rect">
            <a:avLst/>
          </a:prstGeom>
        </p:spPr>
        <p:txBody>
          <a:bodyPr>
            <a:normAutofit/>
          </a:bodyPr>
          <a:lstStyle>
            <a:lvl1pPr marL="0" indent="-180000" defTabSz="914400" hangingPunct="1">
              <a:lnSpc>
                <a:spcPct val="130000"/>
              </a:lnSpc>
              <a:spcBef>
                <a:spcPts val="600"/>
              </a:spcBef>
              <a:buSzPct val="100000"/>
              <a:buFontTx/>
              <a:buBlip>
                <a:blip>
                  <a:extLst>
                    <a:ext uri="{96DAC541-7B7A-43D3-8B79-37D633B846F1}">
                      <asvg:svgBlip xmlns:asvg="http://schemas.microsoft.com/office/drawing/2016/SVG/main" r:embed="rId2"/>
                    </a:ext>
                  </a:extLst>
                </a:blip>
              </a:buBlip>
              <a:defRPr lang="de-DE" sz="1200" kern="1200" dirty="0">
                <a:solidFill>
                  <a:prstClr val="black"/>
                </a:solidFill>
                <a:latin typeface="Barlow Regular" panose="00000500000000000000" pitchFamily="2" charset="0"/>
                <a:sym typeface="Barlow SemiBold"/>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914400" hangingPunct="1">
              <a:lnSpc>
                <a:spcPct val="130000"/>
              </a:lnSpc>
              <a:spcBef>
                <a:spcPts val="600"/>
              </a:spcBef>
            </a:pPr>
            <a:r>
              <a:rPr lang="de-DE" sz="1000" kern="1200" dirty="0">
                <a:solidFill>
                  <a:prstClr val="black"/>
                </a:solidFill>
                <a:latin typeface="Barlow" pitchFamily="2" charset="77"/>
                <a:ea typeface="+mn-ea"/>
                <a:cs typeface="+mn-cs"/>
                <a:sym typeface="Barlow SemiBold"/>
              </a:rPr>
              <a:t>Mastertextformat bearbeiten</a:t>
            </a:r>
          </a:p>
        </p:txBody>
      </p:sp>
      <p:sp>
        <p:nvSpPr>
          <p:cNvPr id="22" name="Textebene 1…">
            <a:extLst>
              <a:ext uri="{FF2B5EF4-FFF2-40B4-BE49-F238E27FC236}">
                <a16:creationId xmlns:a16="http://schemas.microsoft.com/office/drawing/2014/main" id="{9B9DE928-2027-D1DD-C94D-4D6BAA4A6DE2}"/>
              </a:ext>
            </a:extLst>
          </p:cNvPr>
          <p:cNvSpPr txBox="1">
            <a:spLocks noGrp="1"/>
          </p:cNvSpPr>
          <p:nvPr>
            <p:ph type="body" idx="10"/>
          </p:nvPr>
        </p:nvSpPr>
        <p:spPr>
          <a:xfrm>
            <a:off x="2799884" y="2435884"/>
            <a:ext cx="1913373" cy="3217770"/>
          </a:xfrm>
          <a:prstGeom prst="rect">
            <a:avLst/>
          </a:prstGeom>
        </p:spPr>
        <p:txBody>
          <a:bodyPr>
            <a:normAutofit/>
          </a:bodyPr>
          <a:lstStyle>
            <a:lvl1pPr marL="0" indent="-180000" defTabSz="914400" hangingPunct="1">
              <a:lnSpc>
                <a:spcPct val="130000"/>
              </a:lnSpc>
              <a:spcBef>
                <a:spcPts val="600"/>
              </a:spcBef>
              <a:buSzPct val="100000"/>
              <a:buFontTx/>
              <a:buBlip>
                <a:blip>
                  <a:extLst>
                    <a:ext uri="{96DAC541-7B7A-43D3-8B79-37D633B846F1}">
                      <asvg:svgBlip xmlns:asvg="http://schemas.microsoft.com/office/drawing/2016/SVG/main" r:embed="rId2"/>
                    </a:ext>
                  </a:extLst>
                </a:blip>
              </a:buBlip>
              <a:defRPr lang="de-DE" sz="1000" kern="1200">
                <a:solidFill>
                  <a:prstClr val="black"/>
                </a:solidFill>
                <a:latin typeface="Barlow Regular" panose="00000500000000000000" pitchFamily="2" charset="0"/>
                <a:sym typeface="Barlow SemiBold"/>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914400" hangingPunct="1">
              <a:lnSpc>
                <a:spcPct val="130000"/>
              </a:lnSpc>
              <a:spcBef>
                <a:spcPts val="600"/>
              </a:spcBef>
            </a:pPr>
            <a:r>
              <a:rPr lang="de-DE" sz="1000" kern="1200" dirty="0">
                <a:solidFill>
                  <a:prstClr val="black"/>
                </a:solidFill>
                <a:latin typeface="Barlow" pitchFamily="2" charset="77"/>
                <a:ea typeface="+mn-ea"/>
                <a:cs typeface="+mn-cs"/>
                <a:sym typeface="Barlow SemiBold"/>
              </a:rPr>
              <a:t>Mastertextformat bearbeiten</a:t>
            </a:r>
          </a:p>
        </p:txBody>
      </p:sp>
      <p:sp>
        <p:nvSpPr>
          <p:cNvPr id="24" name="Textebene 1…">
            <a:extLst>
              <a:ext uri="{FF2B5EF4-FFF2-40B4-BE49-F238E27FC236}">
                <a16:creationId xmlns:a16="http://schemas.microsoft.com/office/drawing/2014/main" id="{CBD2C534-E5EB-76EF-83FB-D52C0B903F14}"/>
              </a:ext>
            </a:extLst>
          </p:cNvPr>
          <p:cNvSpPr txBox="1">
            <a:spLocks noGrp="1"/>
          </p:cNvSpPr>
          <p:nvPr>
            <p:ph type="body" idx="12"/>
          </p:nvPr>
        </p:nvSpPr>
        <p:spPr>
          <a:xfrm>
            <a:off x="7519013" y="2430966"/>
            <a:ext cx="1913373" cy="3217770"/>
          </a:xfrm>
          <a:prstGeom prst="rect">
            <a:avLst/>
          </a:prstGeom>
        </p:spPr>
        <p:txBody>
          <a:bodyPr>
            <a:normAutofit/>
          </a:bodyPr>
          <a:lstStyle>
            <a:lvl1pPr marL="0" indent="-180000" defTabSz="914400" hangingPunct="1">
              <a:lnSpc>
                <a:spcPct val="130000"/>
              </a:lnSpc>
              <a:spcBef>
                <a:spcPts val="600"/>
              </a:spcBef>
              <a:buSzPct val="100000"/>
              <a:buFontTx/>
              <a:buBlip>
                <a:blip>
                  <a:extLst>
                    <a:ext uri="{96DAC541-7B7A-43D3-8B79-37D633B846F1}">
                      <asvg:svgBlip xmlns:asvg="http://schemas.microsoft.com/office/drawing/2016/SVG/main" r:embed="rId2"/>
                    </a:ext>
                  </a:extLst>
                </a:blip>
              </a:buBlip>
              <a:defRPr lang="de-DE" sz="1000" kern="1200" dirty="0">
                <a:solidFill>
                  <a:prstClr val="black"/>
                </a:solidFill>
                <a:latin typeface="Barlow Regular" panose="00000500000000000000" pitchFamily="2" charset="0"/>
                <a:sym typeface="Barlow SemiBold"/>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914400" hangingPunct="1">
              <a:lnSpc>
                <a:spcPct val="130000"/>
              </a:lnSpc>
              <a:spcBef>
                <a:spcPts val="600"/>
              </a:spcBef>
            </a:pPr>
            <a:r>
              <a:rPr lang="de-DE" sz="1000" kern="1200" dirty="0">
                <a:solidFill>
                  <a:prstClr val="black"/>
                </a:solidFill>
                <a:latin typeface="Barlow" pitchFamily="2" charset="77"/>
                <a:ea typeface="+mn-ea"/>
                <a:cs typeface="+mn-cs"/>
                <a:sym typeface="Barlow SemiBold"/>
              </a:rPr>
              <a:t>Mastertextformat bearbeiten</a:t>
            </a:r>
          </a:p>
        </p:txBody>
      </p:sp>
      <p:sp>
        <p:nvSpPr>
          <p:cNvPr id="25" name="Textebene 1…">
            <a:extLst>
              <a:ext uri="{FF2B5EF4-FFF2-40B4-BE49-F238E27FC236}">
                <a16:creationId xmlns:a16="http://schemas.microsoft.com/office/drawing/2014/main" id="{C79D6A0E-9FF2-1E29-ECF6-1336AC7A8571}"/>
              </a:ext>
            </a:extLst>
          </p:cNvPr>
          <p:cNvSpPr txBox="1">
            <a:spLocks noGrp="1"/>
          </p:cNvSpPr>
          <p:nvPr>
            <p:ph type="body" idx="13"/>
          </p:nvPr>
        </p:nvSpPr>
        <p:spPr>
          <a:xfrm>
            <a:off x="9878578" y="2435884"/>
            <a:ext cx="1913373" cy="3217770"/>
          </a:xfrm>
          <a:prstGeom prst="rect">
            <a:avLst/>
          </a:prstGeom>
        </p:spPr>
        <p:txBody>
          <a:bodyPr>
            <a:normAutofit/>
          </a:bodyPr>
          <a:lstStyle>
            <a:lvl1pPr marL="0" indent="-180000" defTabSz="914400" hangingPunct="1">
              <a:lnSpc>
                <a:spcPct val="130000"/>
              </a:lnSpc>
              <a:spcBef>
                <a:spcPts val="600"/>
              </a:spcBef>
              <a:buSzPct val="100000"/>
              <a:buFontTx/>
              <a:buBlip>
                <a:blip>
                  <a:extLst>
                    <a:ext uri="{96DAC541-7B7A-43D3-8B79-37D633B846F1}">
                      <asvg:svgBlip xmlns:asvg="http://schemas.microsoft.com/office/drawing/2016/SVG/main" r:embed="rId2"/>
                    </a:ext>
                  </a:extLst>
                </a:blip>
              </a:buBlip>
              <a:defRPr lang="de-DE" sz="1000" kern="1200">
                <a:solidFill>
                  <a:prstClr val="black"/>
                </a:solidFill>
                <a:latin typeface="Barlow Regular" panose="00000500000000000000" pitchFamily="2" charset="0"/>
                <a:sym typeface="Barlow SemiBold"/>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914400" hangingPunct="1">
              <a:lnSpc>
                <a:spcPct val="130000"/>
              </a:lnSpc>
              <a:spcBef>
                <a:spcPts val="600"/>
              </a:spcBef>
            </a:pPr>
            <a:r>
              <a:rPr lang="de-DE" sz="1000" kern="1200" dirty="0">
                <a:solidFill>
                  <a:prstClr val="black"/>
                </a:solidFill>
                <a:latin typeface="Barlow" pitchFamily="2" charset="77"/>
                <a:ea typeface="+mn-ea"/>
                <a:cs typeface="+mn-cs"/>
                <a:sym typeface="Barlow SemiBold"/>
              </a:rPr>
              <a:t>Mastertextformat bearbeiten</a:t>
            </a:r>
          </a:p>
        </p:txBody>
      </p:sp>
      <p:sp>
        <p:nvSpPr>
          <p:cNvPr id="26" name="Textebene 1…">
            <a:extLst>
              <a:ext uri="{FF2B5EF4-FFF2-40B4-BE49-F238E27FC236}">
                <a16:creationId xmlns:a16="http://schemas.microsoft.com/office/drawing/2014/main" id="{94C5D522-C74C-FE34-47D8-E6085A64B1E3}"/>
              </a:ext>
            </a:extLst>
          </p:cNvPr>
          <p:cNvSpPr txBox="1">
            <a:spLocks noGrp="1"/>
          </p:cNvSpPr>
          <p:nvPr>
            <p:ph type="body" idx="24"/>
          </p:nvPr>
        </p:nvSpPr>
        <p:spPr>
          <a:xfrm>
            <a:off x="431319" y="1331195"/>
            <a:ext cx="1922373" cy="593017"/>
          </a:xfrm>
          <a:prstGeom prst="rect">
            <a:avLst/>
          </a:prstGeom>
        </p:spPr>
        <p:txBody>
          <a:bodyPr anchor="t"/>
          <a:lstStyle>
            <a:lvl1pPr marL="0" algn="l">
              <a:lnSpc>
                <a:spcPct val="100000"/>
              </a:lnSpc>
              <a:spcBef>
                <a:spcPts val="0"/>
              </a:spcBef>
              <a:buSzPct val="100000"/>
              <a:buFontTx/>
              <a:buNone/>
              <a:defRPr sz="18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27" name="Textebene 1…">
            <a:extLst>
              <a:ext uri="{FF2B5EF4-FFF2-40B4-BE49-F238E27FC236}">
                <a16:creationId xmlns:a16="http://schemas.microsoft.com/office/drawing/2014/main" id="{49842323-4752-2EAD-DD0B-8ED9EEAC7E7F}"/>
              </a:ext>
            </a:extLst>
          </p:cNvPr>
          <p:cNvSpPr txBox="1">
            <a:spLocks noGrp="1"/>
          </p:cNvSpPr>
          <p:nvPr>
            <p:ph type="body" idx="25"/>
          </p:nvPr>
        </p:nvSpPr>
        <p:spPr>
          <a:xfrm>
            <a:off x="2790883" y="1331195"/>
            <a:ext cx="1922373" cy="593017"/>
          </a:xfrm>
          <a:prstGeom prst="rect">
            <a:avLst/>
          </a:prstGeom>
        </p:spPr>
        <p:txBody>
          <a:bodyPr anchor="t"/>
          <a:lstStyle>
            <a:lvl1pPr marL="0" algn="l">
              <a:lnSpc>
                <a:spcPct val="100000"/>
              </a:lnSpc>
              <a:spcBef>
                <a:spcPts val="0"/>
              </a:spcBef>
              <a:buSzPct val="100000"/>
              <a:buFontTx/>
              <a:buNone/>
              <a:defRPr sz="18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28" name="Textebene 1…">
            <a:extLst>
              <a:ext uri="{FF2B5EF4-FFF2-40B4-BE49-F238E27FC236}">
                <a16:creationId xmlns:a16="http://schemas.microsoft.com/office/drawing/2014/main" id="{33395C76-B9A2-D6CD-22A0-5064B6D0B66F}"/>
              </a:ext>
            </a:extLst>
          </p:cNvPr>
          <p:cNvSpPr txBox="1">
            <a:spLocks noGrp="1"/>
          </p:cNvSpPr>
          <p:nvPr>
            <p:ph type="body" idx="26"/>
          </p:nvPr>
        </p:nvSpPr>
        <p:spPr>
          <a:xfrm>
            <a:off x="5150448" y="1328736"/>
            <a:ext cx="1922373" cy="593017"/>
          </a:xfrm>
          <a:prstGeom prst="rect">
            <a:avLst/>
          </a:prstGeom>
        </p:spPr>
        <p:txBody>
          <a:bodyPr anchor="t"/>
          <a:lstStyle>
            <a:lvl1pPr marL="0" algn="l">
              <a:lnSpc>
                <a:spcPct val="100000"/>
              </a:lnSpc>
              <a:spcBef>
                <a:spcPts val="0"/>
              </a:spcBef>
              <a:buSzPct val="100000"/>
              <a:buFontTx/>
              <a:buNone/>
              <a:defRPr sz="18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29" name="Textebene 1…">
            <a:extLst>
              <a:ext uri="{FF2B5EF4-FFF2-40B4-BE49-F238E27FC236}">
                <a16:creationId xmlns:a16="http://schemas.microsoft.com/office/drawing/2014/main" id="{E4FB681E-CB35-A488-1834-5A6D9DCDE82D}"/>
              </a:ext>
            </a:extLst>
          </p:cNvPr>
          <p:cNvSpPr txBox="1">
            <a:spLocks noGrp="1"/>
          </p:cNvSpPr>
          <p:nvPr>
            <p:ph type="body" idx="27"/>
          </p:nvPr>
        </p:nvSpPr>
        <p:spPr>
          <a:xfrm>
            <a:off x="7510012" y="1328736"/>
            <a:ext cx="1922373" cy="593017"/>
          </a:xfrm>
          <a:prstGeom prst="rect">
            <a:avLst/>
          </a:prstGeom>
        </p:spPr>
        <p:txBody>
          <a:bodyPr anchor="t"/>
          <a:lstStyle>
            <a:lvl1pPr marL="0" algn="l">
              <a:lnSpc>
                <a:spcPct val="100000"/>
              </a:lnSpc>
              <a:spcBef>
                <a:spcPts val="0"/>
              </a:spcBef>
              <a:buSzPct val="100000"/>
              <a:buFontTx/>
              <a:buNone/>
              <a:defRPr sz="18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35" name="Textebene 1…">
            <a:extLst>
              <a:ext uri="{FF2B5EF4-FFF2-40B4-BE49-F238E27FC236}">
                <a16:creationId xmlns:a16="http://schemas.microsoft.com/office/drawing/2014/main" id="{1863776C-FC08-52D4-FDEF-07AE1AFC8CD7}"/>
              </a:ext>
            </a:extLst>
          </p:cNvPr>
          <p:cNvSpPr txBox="1">
            <a:spLocks noGrp="1"/>
          </p:cNvSpPr>
          <p:nvPr>
            <p:ph type="body" idx="28"/>
          </p:nvPr>
        </p:nvSpPr>
        <p:spPr>
          <a:xfrm>
            <a:off x="9869578" y="1328735"/>
            <a:ext cx="1922373" cy="593017"/>
          </a:xfrm>
          <a:prstGeom prst="rect">
            <a:avLst/>
          </a:prstGeom>
        </p:spPr>
        <p:txBody>
          <a:bodyPr anchor="t"/>
          <a:lstStyle>
            <a:lvl1pPr marL="0" algn="l">
              <a:lnSpc>
                <a:spcPct val="100000"/>
              </a:lnSpc>
              <a:spcBef>
                <a:spcPts val="0"/>
              </a:spcBef>
              <a:buSzPct val="100000"/>
              <a:buFontTx/>
              <a:buNone/>
              <a:defRPr sz="18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37" name="Textebene 1…">
            <a:extLst>
              <a:ext uri="{FF2B5EF4-FFF2-40B4-BE49-F238E27FC236}">
                <a16:creationId xmlns:a16="http://schemas.microsoft.com/office/drawing/2014/main" id="{B1DC6933-EBA2-F5E3-C797-A0712A6CFA9D}"/>
              </a:ext>
            </a:extLst>
          </p:cNvPr>
          <p:cNvSpPr txBox="1">
            <a:spLocks noGrp="1"/>
          </p:cNvSpPr>
          <p:nvPr>
            <p:ph type="body" idx="29"/>
          </p:nvPr>
        </p:nvSpPr>
        <p:spPr>
          <a:xfrm>
            <a:off x="5159448" y="2430966"/>
            <a:ext cx="1913373" cy="3217770"/>
          </a:xfrm>
          <a:prstGeom prst="rect">
            <a:avLst/>
          </a:prstGeom>
        </p:spPr>
        <p:txBody>
          <a:bodyPr>
            <a:normAutofit/>
          </a:bodyPr>
          <a:lstStyle>
            <a:lvl1pPr marL="0" indent="-180000" defTabSz="914400" hangingPunct="1">
              <a:lnSpc>
                <a:spcPct val="130000"/>
              </a:lnSpc>
              <a:spcBef>
                <a:spcPts val="600"/>
              </a:spcBef>
              <a:buSzPct val="100000"/>
              <a:buFontTx/>
              <a:buBlip>
                <a:blip>
                  <a:extLst>
                    <a:ext uri="{96DAC541-7B7A-43D3-8B79-37D633B846F1}">
                      <asvg:svgBlip xmlns:asvg="http://schemas.microsoft.com/office/drawing/2016/SVG/main" r:embed="rId2"/>
                    </a:ext>
                  </a:extLst>
                </a:blip>
              </a:buBlip>
              <a:defRPr lang="de-DE" sz="1200" kern="1200" dirty="0">
                <a:solidFill>
                  <a:prstClr val="black"/>
                </a:solidFill>
                <a:latin typeface="Barlow Regular" panose="00000500000000000000" pitchFamily="2" charset="0"/>
                <a:sym typeface="Barlow SemiBold"/>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914400" hangingPunct="1">
              <a:lnSpc>
                <a:spcPct val="130000"/>
              </a:lnSpc>
              <a:spcBef>
                <a:spcPts val="600"/>
              </a:spcBef>
            </a:pPr>
            <a:r>
              <a:rPr lang="de-DE" sz="1000" kern="1200" dirty="0">
                <a:solidFill>
                  <a:prstClr val="black"/>
                </a:solidFill>
                <a:latin typeface="Barlow" pitchFamily="2" charset="77"/>
                <a:ea typeface="+mn-ea"/>
                <a:cs typeface="+mn-cs"/>
                <a:sym typeface="Barlow SemiBold"/>
              </a:rPr>
              <a:t>Mastertextformat bearbeiten</a:t>
            </a:r>
          </a:p>
        </p:txBody>
      </p:sp>
      <p:sp>
        <p:nvSpPr>
          <p:cNvPr id="39" name="Textfeld 38">
            <a:extLst>
              <a:ext uri="{FF2B5EF4-FFF2-40B4-BE49-F238E27FC236}">
                <a16:creationId xmlns:a16="http://schemas.microsoft.com/office/drawing/2014/main" id="{9E8C76E7-28F2-DDE5-F711-06EBAB908246}"/>
              </a:ext>
            </a:extLst>
          </p:cNvPr>
          <p:cNvSpPr txBox="1"/>
          <p:nvPr userDrawn="1"/>
        </p:nvSpPr>
        <p:spPr>
          <a:xfrm>
            <a:off x="351055" y="5858538"/>
            <a:ext cx="11241702" cy="786975"/>
          </a:xfrm>
          <a:prstGeom prst="roundRect">
            <a:avLst>
              <a:gd name="adj" fmla="val 17437"/>
            </a:avLst>
          </a:prstGeom>
          <a:solidFill>
            <a:srgbClr val="FFF72C"/>
          </a:solidFill>
          <a:ln w="12700" cap="flat">
            <a:noFill/>
            <a:miter lim="400000"/>
          </a:ln>
          <a:effectLst/>
          <a:sp3d/>
        </p:spPr>
        <p:style>
          <a:lnRef idx="0">
            <a:scrgbClr r="0" g="0" b="0"/>
          </a:lnRef>
          <a:fillRef idx="0">
            <a:scrgbClr r="0" g="0" b="0"/>
          </a:fillRef>
          <a:effectRef idx="0">
            <a:scrgbClr r="0" g="0" b="0"/>
          </a:effectRef>
          <a:fontRef idx="none"/>
        </p:style>
        <p:txBody>
          <a:bodyPr wrap="square">
            <a:noAutofit/>
          </a:bodyPr>
          <a:lstStyle/>
          <a:p>
            <a:pPr>
              <a:lnSpc>
                <a:spcPct val="150000"/>
              </a:lnSpc>
              <a:spcAft>
                <a:spcPts val="400"/>
              </a:spcAft>
            </a:pPr>
            <a:endParaRPr lang="de-DE" sz="3000" b="0" i="0" kern="100" dirty="0">
              <a:solidFill>
                <a:srgbClr val="28313D"/>
              </a:solidFill>
              <a:effectLst/>
              <a:latin typeface="Barlow Regular" panose="00000500000000000000" pitchFamily="2" charset="0"/>
              <a:ea typeface="Aptos" panose="020B0004020202020204" pitchFamily="34" charset="0"/>
              <a:cs typeface="Times New Roman" panose="02020603050405020304" pitchFamily="18" charset="0"/>
            </a:endParaRPr>
          </a:p>
        </p:txBody>
      </p:sp>
      <p:sp>
        <p:nvSpPr>
          <p:cNvPr id="40" name="Textebene 1…">
            <a:extLst>
              <a:ext uri="{FF2B5EF4-FFF2-40B4-BE49-F238E27FC236}">
                <a16:creationId xmlns:a16="http://schemas.microsoft.com/office/drawing/2014/main" id="{C0A58FE6-D7F1-A195-426E-2A19F8030A20}"/>
              </a:ext>
            </a:extLst>
          </p:cNvPr>
          <p:cNvSpPr txBox="1">
            <a:spLocks noGrp="1"/>
          </p:cNvSpPr>
          <p:nvPr>
            <p:ph type="body" idx="30"/>
          </p:nvPr>
        </p:nvSpPr>
        <p:spPr>
          <a:xfrm>
            <a:off x="599243" y="6010843"/>
            <a:ext cx="10641187" cy="516769"/>
          </a:xfrm>
          <a:prstGeom prst="rect">
            <a:avLst/>
          </a:prstGeom>
        </p:spPr>
        <p:txBody>
          <a:bodyPr anchor="ctr">
            <a:normAutofit/>
          </a:bodyPr>
          <a:lstStyle>
            <a:lvl1pPr marL="0" algn="ctr" defTabSz="2438338" hangingPunct="1">
              <a:lnSpc>
                <a:spcPct val="120000"/>
              </a:lnSpc>
              <a:spcBef>
                <a:spcPts val="0"/>
              </a:spcBef>
              <a:buSzPct val="100000"/>
              <a:buFontTx/>
              <a:buNone/>
              <a:defRPr lang="en-US" sz="14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lgn="ctr" defTabSz="2438338">
              <a:lnSpc>
                <a:spcPct val="120000"/>
              </a:lnSpc>
              <a:spcBef>
                <a:spcPts val="0"/>
              </a:spcBef>
              <a:defRPr/>
            </a:pPr>
            <a:r>
              <a:rPr lang="de-DE" sz="1400">
                <a:latin typeface="+mn-lt"/>
                <a:ea typeface="+mn-ea"/>
                <a:cs typeface="+mn-cs"/>
              </a:rPr>
              <a:t>Mastertextformat bearbeiten</a:t>
            </a:r>
          </a:p>
        </p:txBody>
      </p:sp>
    </p:spTree>
    <p:extLst>
      <p:ext uri="{BB962C8B-B14F-4D97-AF65-F5344CB8AC3E}">
        <p14:creationId xmlns:p14="http://schemas.microsoft.com/office/powerpoint/2010/main" val="1353771970"/>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Textfolie Einspaltig Banderole Schmal Gelb">
    <p:bg>
      <p:bgPr>
        <a:solidFill>
          <a:srgbClr val="FFF72C"/>
        </a:solidFill>
        <a:effectLst/>
      </p:bgPr>
    </p:bg>
    <p:spTree>
      <p:nvGrpSpPr>
        <p:cNvPr id="1" name=""/>
        <p:cNvGrpSpPr/>
        <p:nvPr/>
      </p:nvGrpSpPr>
      <p:grpSpPr>
        <a:xfrm>
          <a:off x="0" y="0"/>
          <a:ext cx="0" cy="0"/>
          <a:chOff x="0" y="0"/>
          <a:chExt cx="0" cy="0"/>
        </a:xfrm>
      </p:grpSpPr>
      <p:sp>
        <p:nvSpPr>
          <p:cNvPr id="93" name="Kreis"/>
          <p:cNvSpPr/>
          <p:nvPr/>
        </p:nvSpPr>
        <p:spPr>
          <a:xfrm>
            <a:off x="2358729" y="1399756"/>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94" name="Kreis"/>
          <p:cNvSpPr/>
          <p:nvPr/>
        </p:nvSpPr>
        <p:spPr>
          <a:xfrm>
            <a:off x="-59060" y="2786173"/>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95" name="Kreis"/>
          <p:cNvSpPr/>
          <p:nvPr/>
        </p:nvSpPr>
        <p:spPr>
          <a:xfrm>
            <a:off x="1531525" y="4786445"/>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96" name="Kreis"/>
          <p:cNvSpPr/>
          <p:nvPr/>
        </p:nvSpPr>
        <p:spPr>
          <a:xfrm>
            <a:off x="1276816" y="3556762"/>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97" name="Kreis"/>
          <p:cNvSpPr/>
          <p:nvPr/>
        </p:nvSpPr>
        <p:spPr>
          <a:xfrm>
            <a:off x="623296" y="5002445"/>
            <a:ext cx="216001" cy="216001"/>
          </a:xfrm>
          <a:prstGeom prst="ellipse">
            <a:avLst/>
          </a:prstGeom>
          <a:solidFill>
            <a:schemeClr val="bg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98" name="Kreis"/>
          <p:cNvSpPr/>
          <p:nvPr/>
        </p:nvSpPr>
        <p:spPr>
          <a:xfrm>
            <a:off x="578083"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99" name="Kreis"/>
          <p:cNvSpPr/>
          <p:nvPr/>
        </p:nvSpPr>
        <p:spPr>
          <a:xfrm>
            <a:off x="1727666" y="-62738"/>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00" name="Kreis"/>
          <p:cNvSpPr/>
          <p:nvPr/>
        </p:nvSpPr>
        <p:spPr>
          <a:xfrm>
            <a:off x="1727666" y="5481575"/>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01" name="Kreis"/>
          <p:cNvSpPr/>
          <p:nvPr/>
        </p:nvSpPr>
        <p:spPr>
          <a:xfrm>
            <a:off x="1276816"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02" name="Kreis"/>
          <p:cNvSpPr/>
          <p:nvPr/>
        </p:nvSpPr>
        <p:spPr>
          <a:xfrm>
            <a:off x="-59060"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03" name="Rechteck"/>
          <p:cNvSpPr/>
          <p:nvPr userDrawn="1"/>
        </p:nvSpPr>
        <p:spPr>
          <a:xfrm>
            <a:off x="2484967" y="0"/>
            <a:ext cx="9707034" cy="6858001"/>
          </a:xfrm>
          <a:prstGeom prst="rect">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04" name="Folientitel"/>
          <p:cNvSpPr txBox="1">
            <a:spLocks noGrp="1"/>
          </p:cNvSpPr>
          <p:nvPr>
            <p:ph type="title" hasCustomPrompt="1"/>
          </p:nvPr>
        </p:nvSpPr>
        <p:spPr>
          <a:xfrm>
            <a:off x="2952687" y="328967"/>
            <a:ext cx="8521805" cy="593017"/>
          </a:xfrm>
          <a:prstGeom prst="rect">
            <a:avLst/>
          </a:prstGeom>
        </p:spPr>
        <p:txBody>
          <a:bodyPr>
            <a:noAutofit/>
          </a:bodyPr>
          <a:lstStyle/>
          <a:p>
            <a:r>
              <a:rPr err="1"/>
              <a:t>Folientitel</a:t>
            </a:r>
            <a:endParaRPr/>
          </a:p>
        </p:txBody>
      </p:sp>
      <p:sp>
        <p:nvSpPr>
          <p:cNvPr id="3" name="Kreis">
            <a:extLst>
              <a:ext uri="{FF2B5EF4-FFF2-40B4-BE49-F238E27FC236}">
                <a16:creationId xmlns:a16="http://schemas.microsoft.com/office/drawing/2014/main" id="{8D0BD384-1E95-40E8-7ED0-692033D34F4F}"/>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Regular" panose="00000500000000000000" pitchFamily="2" charset="0"/>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Regular" panose="00000500000000000000" pitchFamily="2" charset="0"/>
            </a:endParaRPr>
          </a:p>
        </p:txBody>
      </p:sp>
      <p:sp>
        <p:nvSpPr>
          <p:cNvPr id="4" name="Textebene 1…">
            <a:extLst>
              <a:ext uri="{FF2B5EF4-FFF2-40B4-BE49-F238E27FC236}">
                <a16:creationId xmlns:a16="http://schemas.microsoft.com/office/drawing/2014/main" id="{9E6591AD-096A-9D98-5198-4ED3C5D3DA90}"/>
              </a:ext>
            </a:extLst>
          </p:cNvPr>
          <p:cNvSpPr txBox="1">
            <a:spLocks noGrp="1"/>
          </p:cNvSpPr>
          <p:nvPr>
            <p:ph type="body" idx="10" hasCustomPrompt="1"/>
          </p:nvPr>
        </p:nvSpPr>
        <p:spPr>
          <a:xfrm>
            <a:off x="2935816" y="1241603"/>
            <a:ext cx="8538676" cy="4841698"/>
          </a:xfrm>
          <a:prstGeom prst="rect">
            <a:avLst/>
          </a:prstGeom>
        </p:spPr>
        <p:txBody>
          <a:bodyPr/>
          <a:lstStyle>
            <a:lvl1pPr>
              <a:buSzPct val="100000"/>
              <a:buFontTx/>
              <a:buBlip>
                <a:blip>
                  <a:extLst>
                    <a:ext uri="{96DAC541-7B7A-43D3-8B79-37D633B846F1}">
                      <asvg:svgBlip xmlns:asvg="http://schemas.microsoft.com/office/drawing/2016/SVG/main" r:embed="rId2"/>
                    </a:ext>
                  </a:extLst>
                </a:blip>
              </a:buBlip>
              <a:defRPr sz="1800"/>
            </a:lvl1pPr>
            <a:lvl2pPr>
              <a:buFontTx/>
              <a:buBlip>
                <a:blip>
                  <a:extLst>
                    <a:ext uri="{96DAC541-7B7A-43D3-8B79-37D633B846F1}">
                      <asvg:svgBlip xmlns:asvg="http://schemas.microsoft.com/office/drawing/2016/SVG/main" r:embed="rId2"/>
                    </a:ext>
                  </a:extLst>
                </a:blip>
              </a:buBlip>
              <a:defRPr/>
            </a:lvl2pPr>
            <a:lvl3pPr>
              <a:buFontTx/>
              <a:buBlip>
                <a:blip>
                  <a:extLst>
                    <a:ext uri="{96DAC541-7B7A-43D3-8B79-37D633B846F1}">
                      <asvg:svgBlip xmlns:asvg="http://schemas.microsoft.com/office/drawing/2016/SVG/main" r:embed="rId2"/>
                    </a:ext>
                  </a:extLst>
                </a:blip>
              </a:buBlip>
              <a:defRPr/>
            </a:lvl3pPr>
            <a:lvl4pPr>
              <a:buFontTx/>
              <a:buBlip>
                <a:blip>
                  <a:extLst>
                    <a:ext uri="{96DAC541-7B7A-43D3-8B79-37D633B846F1}">
                      <asvg:svgBlip xmlns:asvg="http://schemas.microsoft.com/office/drawing/2016/SVG/main" r:embed="rId2"/>
                    </a:ext>
                  </a:extLst>
                </a:blip>
              </a:buBlip>
              <a:defRPr/>
            </a:lvl4pPr>
            <a:lvl5pPr>
              <a:buFontTx/>
              <a:buBlip>
                <a:blip>
                  <a:extLst>
                    <a:ext uri="{96DAC541-7B7A-43D3-8B79-37D633B846F1}">
                      <asvg:svgBlip xmlns:asvg="http://schemas.microsoft.com/office/drawing/2016/SVG/main" r:embed="rId2"/>
                    </a:ext>
                  </a:extLst>
                </a:blip>
              </a:buBlip>
              <a:defRPr/>
            </a:lvl5pPr>
          </a:lstStyle>
          <a:p>
            <a:r>
              <a:t>Text für </a:t>
            </a:r>
            <a:r>
              <a:rPr err="1"/>
              <a:t>Folienpunkt</a:t>
            </a:r>
            <a:endParaRPr/>
          </a:p>
        </p:txBody>
      </p:sp>
    </p:spTree>
    <p:extLst>
      <p:ext uri="{BB962C8B-B14F-4D97-AF65-F5344CB8AC3E}">
        <p14:creationId xmlns:p14="http://schemas.microsoft.com/office/powerpoint/2010/main" val="142038766"/>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Leerfolie">
    <p:spTree>
      <p:nvGrpSpPr>
        <p:cNvPr id="1" name=""/>
        <p:cNvGrpSpPr/>
        <p:nvPr/>
      </p:nvGrpSpPr>
      <p:grpSpPr>
        <a:xfrm>
          <a:off x="0" y="0"/>
          <a:ext cx="0" cy="0"/>
          <a:chOff x="0" y="0"/>
          <a:chExt cx="0" cy="0"/>
        </a:xfrm>
      </p:grpSpPr>
      <p:sp>
        <p:nvSpPr>
          <p:cNvPr id="3" name="Folientitel">
            <a:extLst>
              <a:ext uri="{FF2B5EF4-FFF2-40B4-BE49-F238E27FC236}">
                <a16:creationId xmlns:a16="http://schemas.microsoft.com/office/drawing/2014/main" id="{1DA1FC72-8089-C5C9-2865-F0834AEE7356}"/>
              </a:ext>
            </a:extLst>
          </p:cNvPr>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r>
              <a:rPr lang="de-DE"/>
              <a:t> </a:t>
            </a:r>
            <a:endParaRPr/>
          </a:p>
        </p:txBody>
      </p:sp>
    </p:spTree>
    <p:extLst>
      <p:ext uri="{BB962C8B-B14F-4D97-AF65-F5344CB8AC3E}">
        <p14:creationId xmlns:p14="http://schemas.microsoft.com/office/powerpoint/2010/main" val="3897397844"/>
      </p:ext>
    </p:extLst>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Leerfolie Dots">
    <p:spTree>
      <p:nvGrpSpPr>
        <p:cNvPr id="1" name=""/>
        <p:cNvGrpSpPr/>
        <p:nvPr/>
      </p:nvGrpSpPr>
      <p:grpSpPr>
        <a:xfrm>
          <a:off x="0" y="0"/>
          <a:ext cx="0" cy="0"/>
          <a:chOff x="0" y="0"/>
          <a:chExt cx="0" cy="0"/>
        </a:xfrm>
      </p:grpSpPr>
      <p:sp>
        <p:nvSpPr>
          <p:cNvPr id="3" name="Folientitel">
            <a:extLst>
              <a:ext uri="{FF2B5EF4-FFF2-40B4-BE49-F238E27FC236}">
                <a16:creationId xmlns:a16="http://schemas.microsoft.com/office/drawing/2014/main" id="{1DA1FC72-8089-C5C9-2865-F0834AEE7356}"/>
              </a:ext>
            </a:extLst>
          </p:cNvPr>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r>
              <a:rPr lang="de-DE"/>
              <a:t> </a:t>
            </a:r>
            <a:endParaRPr/>
          </a:p>
        </p:txBody>
      </p:sp>
      <p:sp>
        <p:nvSpPr>
          <p:cNvPr id="2" name="Kreis">
            <a:extLst>
              <a:ext uri="{FF2B5EF4-FFF2-40B4-BE49-F238E27FC236}">
                <a16:creationId xmlns:a16="http://schemas.microsoft.com/office/drawing/2014/main" id="{53CFBAF7-2A35-7874-2753-B32107F59E1B}"/>
              </a:ext>
            </a:extLst>
          </p:cNvPr>
          <p:cNvSpPr/>
          <p:nvPr userDrawn="1"/>
        </p:nvSpPr>
        <p:spPr>
          <a:xfrm>
            <a:off x="11446221" y="1744483"/>
            <a:ext cx="144001" cy="144001"/>
          </a:xfrm>
          <a:prstGeom prst="ellipse">
            <a:avLst/>
          </a:prstGeom>
          <a:solidFill>
            <a:srgbClr val="EAEAE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4" name="Kreis">
            <a:extLst>
              <a:ext uri="{FF2B5EF4-FFF2-40B4-BE49-F238E27FC236}">
                <a16:creationId xmlns:a16="http://schemas.microsoft.com/office/drawing/2014/main" id="{9490FAFA-4E07-7224-C196-8FC0446952CB}"/>
              </a:ext>
            </a:extLst>
          </p:cNvPr>
          <p:cNvSpPr/>
          <p:nvPr userDrawn="1"/>
        </p:nvSpPr>
        <p:spPr>
          <a:xfrm rot="14371080">
            <a:off x="7565458" y="927947"/>
            <a:ext cx="144001" cy="144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5" name="Kreis">
            <a:extLst>
              <a:ext uri="{FF2B5EF4-FFF2-40B4-BE49-F238E27FC236}">
                <a16:creationId xmlns:a16="http://schemas.microsoft.com/office/drawing/2014/main" id="{2E14E0B6-1BE6-82AC-9B23-311A670CA784}"/>
              </a:ext>
            </a:extLst>
          </p:cNvPr>
          <p:cNvSpPr/>
          <p:nvPr userDrawn="1"/>
        </p:nvSpPr>
        <p:spPr>
          <a:xfrm>
            <a:off x="5755422" y="6252838"/>
            <a:ext cx="144001" cy="144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6" name="Kreis">
            <a:extLst>
              <a:ext uri="{FF2B5EF4-FFF2-40B4-BE49-F238E27FC236}">
                <a16:creationId xmlns:a16="http://schemas.microsoft.com/office/drawing/2014/main" id="{2D90C760-9B3F-B87F-8C7C-DE5A66599BF7}"/>
              </a:ext>
            </a:extLst>
          </p:cNvPr>
          <p:cNvSpPr/>
          <p:nvPr userDrawn="1"/>
        </p:nvSpPr>
        <p:spPr>
          <a:xfrm>
            <a:off x="11844186" y="5957027"/>
            <a:ext cx="144001" cy="144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7" name="Kreis">
            <a:extLst>
              <a:ext uri="{FF2B5EF4-FFF2-40B4-BE49-F238E27FC236}">
                <a16:creationId xmlns:a16="http://schemas.microsoft.com/office/drawing/2014/main" id="{8725FAC9-373C-4B08-0940-0D07C92C86D8}"/>
              </a:ext>
            </a:extLst>
          </p:cNvPr>
          <p:cNvSpPr/>
          <p:nvPr userDrawn="1"/>
        </p:nvSpPr>
        <p:spPr>
          <a:xfrm>
            <a:off x="9549999" y="133415"/>
            <a:ext cx="144001" cy="144001"/>
          </a:xfrm>
          <a:prstGeom prst="ellipse">
            <a:avLst/>
          </a:prstGeom>
          <a:solidFill>
            <a:srgbClr val="CF4B2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8" name="Kreis">
            <a:extLst>
              <a:ext uri="{FF2B5EF4-FFF2-40B4-BE49-F238E27FC236}">
                <a16:creationId xmlns:a16="http://schemas.microsoft.com/office/drawing/2014/main" id="{45815AC8-CA66-0559-8E7A-EDD247643E39}"/>
              </a:ext>
            </a:extLst>
          </p:cNvPr>
          <p:cNvSpPr/>
          <p:nvPr userDrawn="1"/>
        </p:nvSpPr>
        <p:spPr>
          <a:xfrm>
            <a:off x="11844186" y="4577322"/>
            <a:ext cx="144001" cy="144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9" name="Kreis">
            <a:extLst>
              <a:ext uri="{FF2B5EF4-FFF2-40B4-BE49-F238E27FC236}">
                <a16:creationId xmlns:a16="http://schemas.microsoft.com/office/drawing/2014/main" id="{597C5BA9-AE5F-BFB7-2C44-9E62FCD866CC}"/>
              </a:ext>
            </a:extLst>
          </p:cNvPr>
          <p:cNvSpPr/>
          <p:nvPr userDrawn="1"/>
        </p:nvSpPr>
        <p:spPr>
          <a:xfrm>
            <a:off x="5261861" y="973534"/>
            <a:ext cx="144001" cy="144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0" name="Kreis">
            <a:extLst>
              <a:ext uri="{FF2B5EF4-FFF2-40B4-BE49-F238E27FC236}">
                <a16:creationId xmlns:a16="http://schemas.microsoft.com/office/drawing/2014/main" id="{1699879E-B12E-43B4-DF61-4A1179E423E5}"/>
              </a:ext>
            </a:extLst>
          </p:cNvPr>
          <p:cNvSpPr/>
          <p:nvPr userDrawn="1"/>
        </p:nvSpPr>
        <p:spPr>
          <a:xfrm>
            <a:off x="10534184" y="5618612"/>
            <a:ext cx="144001" cy="144001"/>
          </a:xfrm>
          <a:prstGeom prst="ellipse">
            <a:avLst/>
          </a:prstGeom>
          <a:solidFill>
            <a:srgbClr val="EAEAE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1" name="Kreis">
            <a:extLst>
              <a:ext uri="{FF2B5EF4-FFF2-40B4-BE49-F238E27FC236}">
                <a16:creationId xmlns:a16="http://schemas.microsoft.com/office/drawing/2014/main" id="{8DF70A84-8A38-9E2B-F8E1-1470F472E976}"/>
              </a:ext>
            </a:extLst>
          </p:cNvPr>
          <p:cNvSpPr/>
          <p:nvPr userDrawn="1"/>
        </p:nvSpPr>
        <p:spPr>
          <a:xfrm>
            <a:off x="271496" y="5309102"/>
            <a:ext cx="144001" cy="144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2" name="Kreis">
            <a:extLst>
              <a:ext uri="{FF2B5EF4-FFF2-40B4-BE49-F238E27FC236}">
                <a16:creationId xmlns:a16="http://schemas.microsoft.com/office/drawing/2014/main" id="{390EEE5A-AFF2-1777-F819-F6FB37262ED8}"/>
              </a:ext>
            </a:extLst>
          </p:cNvPr>
          <p:cNvSpPr/>
          <p:nvPr userDrawn="1"/>
        </p:nvSpPr>
        <p:spPr>
          <a:xfrm>
            <a:off x="246932" y="1332897"/>
            <a:ext cx="144001" cy="144001"/>
          </a:xfrm>
          <a:prstGeom prst="ellipse">
            <a:avLst/>
          </a:prstGeom>
          <a:solidFill>
            <a:srgbClr val="CF4B2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3" name="Kreis">
            <a:extLst>
              <a:ext uri="{FF2B5EF4-FFF2-40B4-BE49-F238E27FC236}">
                <a16:creationId xmlns:a16="http://schemas.microsoft.com/office/drawing/2014/main" id="{DD2BB2C2-33C7-237C-B6D5-26F41A31FB2D}"/>
              </a:ext>
            </a:extLst>
          </p:cNvPr>
          <p:cNvSpPr/>
          <p:nvPr userDrawn="1"/>
        </p:nvSpPr>
        <p:spPr>
          <a:xfrm>
            <a:off x="7736031" y="5956626"/>
            <a:ext cx="144001" cy="144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4" name="Kreis">
            <a:extLst>
              <a:ext uri="{FF2B5EF4-FFF2-40B4-BE49-F238E27FC236}">
                <a16:creationId xmlns:a16="http://schemas.microsoft.com/office/drawing/2014/main" id="{7899F46B-9250-E137-F252-D62F2550D224}"/>
              </a:ext>
            </a:extLst>
          </p:cNvPr>
          <p:cNvSpPr/>
          <p:nvPr userDrawn="1"/>
        </p:nvSpPr>
        <p:spPr>
          <a:xfrm>
            <a:off x="9144128" y="6252838"/>
            <a:ext cx="144001" cy="144001"/>
          </a:xfrm>
          <a:prstGeom prst="ellipse">
            <a:avLst/>
          </a:prstGeom>
          <a:solidFill>
            <a:srgbClr val="CF4B2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5" name="Kreis">
            <a:extLst>
              <a:ext uri="{FF2B5EF4-FFF2-40B4-BE49-F238E27FC236}">
                <a16:creationId xmlns:a16="http://schemas.microsoft.com/office/drawing/2014/main" id="{1FCBFD4D-E308-7E47-3DCF-08995AC67E14}"/>
              </a:ext>
            </a:extLst>
          </p:cNvPr>
          <p:cNvSpPr/>
          <p:nvPr userDrawn="1"/>
        </p:nvSpPr>
        <p:spPr>
          <a:xfrm>
            <a:off x="2799173" y="138443"/>
            <a:ext cx="144001" cy="144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6" name="Kreis">
            <a:extLst>
              <a:ext uri="{FF2B5EF4-FFF2-40B4-BE49-F238E27FC236}">
                <a16:creationId xmlns:a16="http://schemas.microsoft.com/office/drawing/2014/main" id="{BBB875D5-730E-74C2-3206-3621A81A766C}"/>
              </a:ext>
            </a:extLst>
          </p:cNvPr>
          <p:cNvSpPr/>
          <p:nvPr userDrawn="1"/>
        </p:nvSpPr>
        <p:spPr>
          <a:xfrm rot="14371080">
            <a:off x="2350162" y="6028626"/>
            <a:ext cx="144001" cy="144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Tree>
    <p:extLst>
      <p:ext uri="{BB962C8B-B14F-4D97-AF65-F5344CB8AC3E}">
        <p14:creationId xmlns:p14="http://schemas.microsoft.com/office/powerpoint/2010/main" val="1387452320"/>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Leerfolie Dots 2">
    <p:spTree>
      <p:nvGrpSpPr>
        <p:cNvPr id="1" name=""/>
        <p:cNvGrpSpPr/>
        <p:nvPr/>
      </p:nvGrpSpPr>
      <p:grpSpPr>
        <a:xfrm>
          <a:off x="0" y="0"/>
          <a:ext cx="0" cy="0"/>
          <a:chOff x="0" y="0"/>
          <a:chExt cx="0" cy="0"/>
        </a:xfrm>
      </p:grpSpPr>
      <p:sp>
        <p:nvSpPr>
          <p:cNvPr id="3" name="Kreis">
            <a:extLst>
              <a:ext uri="{FF2B5EF4-FFF2-40B4-BE49-F238E27FC236}">
                <a16:creationId xmlns:a16="http://schemas.microsoft.com/office/drawing/2014/main" id="{F0DB57BD-DB3F-95FC-03DE-F8AFACDA255E}"/>
              </a:ext>
            </a:extLst>
          </p:cNvPr>
          <p:cNvSpPr/>
          <p:nvPr userDrawn="1"/>
        </p:nvSpPr>
        <p:spPr>
          <a:xfrm>
            <a:off x="11446221" y="1744483"/>
            <a:ext cx="144001" cy="144001"/>
          </a:xfrm>
          <a:prstGeom prst="ellipse">
            <a:avLst/>
          </a:prstGeom>
          <a:solidFill>
            <a:srgbClr val="EAEAE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4" name="Kreis">
            <a:extLst>
              <a:ext uri="{FF2B5EF4-FFF2-40B4-BE49-F238E27FC236}">
                <a16:creationId xmlns:a16="http://schemas.microsoft.com/office/drawing/2014/main" id="{2888864E-E1DB-29C8-AD8B-2E5254E5A877}"/>
              </a:ext>
            </a:extLst>
          </p:cNvPr>
          <p:cNvSpPr/>
          <p:nvPr userDrawn="1"/>
        </p:nvSpPr>
        <p:spPr>
          <a:xfrm rot="14371080">
            <a:off x="7847579" y="995406"/>
            <a:ext cx="144001" cy="144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5" name="Kreis">
            <a:extLst>
              <a:ext uri="{FF2B5EF4-FFF2-40B4-BE49-F238E27FC236}">
                <a16:creationId xmlns:a16="http://schemas.microsoft.com/office/drawing/2014/main" id="{E7F18A26-FE5D-9703-1E2C-850BE08D21BC}"/>
              </a:ext>
            </a:extLst>
          </p:cNvPr>
          <p:cNvSpPr/>
          <p:nvPr userDrawn="1"/>
        </p:nvSpPr>
        <p:spPr>
          <a:xfrm>
            <a:off x="9762645" y="6257497"/>
            <a:ext cx="144001" cy="144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6" name="Kreis">
            <a:extLst>
              <a:ext uri="{FF2B5EF4-FFF2-40B4-BE49-F238E27FC236}">
                <a16:creationId xmlns:a16="http://schemas.microsoft.com/office/drawing/2014/main" id="{0578EF31-5A74-65CF-0FD9-B2084DCDB790}"/>
              </a:ext>
            </a:extLst>
          </p:cNvPr>
          <p:cNvSpPr/>
          <p:nvPr userDrawn="1"/>
        </p:nvSpPr>
        <p:spPr>
          <a:xfrm>
            <a:off x="11844186" y="5957027"/>
            <a:ext cx="144001" cy="144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7" name="Kreis">
            <a:extLst>
              <a:ext uri="{FF2B5EF4-FFF2-40B4-BE49-F238E27FC236}">
                <a16:creationId xmlns:a16="http://schemas.microsoft.com/office/drawing/2014/main" id="{3108FC56-7D99-BFE4-3A2F-1BC193C01453}"/>
              </a:ext>
            </a:extLst>
          </p:cNvPr>
          <p:cNvSpPr/>
          <p:nvPr userDrawn="1"/>
        </p:nvSpPr>
        <p:spPr>
          <a:xfrm>
            <a:off x="12120000" y="1654325"/>
            <a:ext cx="144001" cy="144001"/>
          </a:xfrm>
          <a:prstGeom prst="ellipse">
            <a:avLst/>
          </a:prstGeom>
          <a:solidFill>
            <a:srgbClr val="CF4B2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8" name="Kreis">
            <a:extLst>
              <a:ext uri="{FF2B5EF4-FFF2-40B4-BE49-F238E27FC236}">
                <a16:creationId xmlns:a16="http://schemas.microsoft.com/office/drawing/2014/main" id="{618A1856-9D16-2F92-1125-5DE281A9464A}"/>
              </a:ext>
            </a:extLst>
          </p:cNvPr>
          <p:cNvSpPr/>
          <p:nvPr userDrawn="1"/>
        </p:nvSpPr>
        <p:spPr>
          <a:xfrm>
            <a:off x="965516" y="6285038"/>
            <a:ext cx="144001" cy="144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9" name="Kreis">
            <a:extLst>
              <a:ext uri="{FF2B5EF4-FFF2-40B4-BE49-F238E27FC236}">
                <a16:creationId xmlns:a16="http://schemas.microsoft.com/office/drawing/2014/main" id="{CF652783-9112-DECE-89DA-8C8BF0967A46}"/>
              </a:ext>
            </a:extLst>
          </p:cNvPr>
          <p:cNvSpPr/>
          <p:nvPr userDrawn="1"/>
        </p:nvSpPr>
        <p:spPr>
          <a:xfrm>
            <a:off x="9843470" y="1107713"/>
            <a:ext cx="144001" cy="144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0" name="Kreis">
            <a:extLst>
              <a:ext uri="{FF2B5EF4-FFF2-40B4-BE49-F238E27FC236}">
                <a16:creationId xmlns:a16="http://schemas.microsoft.com/office/drawing/2014/main" id="{93BE8756-378A-1931-4271-532EFCF68B78}"/>
              </a:ext>
            </a:extLst>
          </p:cNvPr>
          <p:cNvSpPr/>
          <p:nvPr userDrawn="1"/>
        </p:nvSpPr>
        <p:spPr>
          <a:xfrm>
            <a:off x="3723028" y="1068994"/>
            <a:ext cx="144001" cy="144001"/>
          </a:xfrm>
          <a:prstGeom prst="ellipse">
            <a:avLst/>
          </a:prstGeom>
          <a:solidFill>
            <a:srgbClr val="EAEAE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1" name="Kreis">
            <a:extLst>
              <a:ext uri="{FF2B5EF4-FFF2-40B4-BE49-F238E27FC236}">
                <a16:creationId xmlns:a16="http://schemas.microsoft.com/office/drawing/2014/main" id="{816794D0-858F-0333-E8F7-451B2F1FD34C}"/>
              </a:ext>
            </a:extLst>
          </p:cNvPr>
          <p:cNvSpPr/>
          <p:nvPr userDrawn="1"/>
        </p:nvSpPr>
        <p:spPr>
          <a:xfrm>
            <a:off x="151804" y="5858053"/>
            <a:ext cx="144001" cy="144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2" name="Kreis">
            <a:extLst>
              <a:ext uri="{FF2B5EF4-FFF2-40B4-BE49-F238E27FC236}">
                <a16:creationId xmlns:a16="http://schemas.microsoft.com/office/drawing/2014/main" id="{33B780D8-0524-C242-3745-03214E06D763}"/>
              </a:ext>
            </a:extLst>
          </p:cNvPr>
          <p:cNvSpPr/>
          <p:nvPr userDrawn="1"/>
        </p:nvSpPr>
        <p:spPr>
          <a:xfrm>
            <a:off x="-72001" y="3219403"/>
            <a:ext cx="144001" cy="144001"/>
          </a:xfrm>
          <a:prstGeom prst="ellipse">
            <a:avLst/>
          </a:prstGeom>
          <a:solidFill>
            <a:srgbClr val="CF4B2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3" name="Kreis">
            <a:extLst>
              <a:ext uri="{FF2B5EF4-FFF2-40B4-BE49-F238E27FC236}">
                <a16:creationId xmlns:a16="http://schemas.microsoft.com/office/drawing/2014/main" id="{A3E203B7-E02E-6575-D3AA-E5F8C54A6C3E}"/>
              </a:ext>
            </a:extLst>
          </p:cNvPr>
          <p:cNvSpPr/>
          <p:nvPr userDrawn="1"/>
        </p:nvSpPr>
        <p:spPr>
          <a:xfrm>
            <a:off x="7664031" y="133415"/>
            <a:ext cx="144001" cy="144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4" name="Kreis">
            <a:extLst>
              <a:ext uri="{FF2B5EF4-FFF2-40B4-BE49-F238E27FC236}">
                <a16:creationId xmlns:a16="http://schemas.microsoft.com/office/drawing/2014/main" id="{A3E76528-318A-2959-2821-97C4E36B24CB}"/>
              </a:ext>
            </a:extLst>
          </p:cNvPr>
          <p:cNvSpPr/>
          <p:nvPr userDrawn="1"/>
        </p:nvSpPr>
        <p:spPr>
          <a:xfrm>
            <a:off x="6589187" y="6518885"/>
            <a:ext cx="144001" cy="144001"/>
          </a:xfrm>
          <a:prstGeom prst="ellipse">
            <a:avLst/>
          </a:prstGeom>
          <a:solidFill>
            <a:srgbClr val="CF4B2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5" name="Kreis">
            <a:extLst>
              <a:ext uri="{FF2B5EF4-FFF2-40B4-BE49-F238E27FC236}">
                <a16:creationId xmlns:a16="http://schemas.microsoft.com/office/drawing/2014/main" id="{34E4E148-83A9-4EE8-D0B2-3955BC31C8FE}"/>
              </a:ext>
            </a:extLst>
          </p:cNvPr>
          <p:cNvSpPr/>
          <p:nvPr userDrawn="1"/>
        </p:nvSpPr>
        <p:spPr>
          <a:xfrm>
            <a:off x="2799173" y="138443"/>
            <a:ext cx="144001" cy="144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6" name="Kreis">
            <a:extLst>
              <a:ext uri="{FF2B5EF4-FFF2-40B4-BE49-F238E27FC236}">
                <a16:creationId xmlns:a16="http://schemas.microsoft.com/office/drawing/2014/main" id="{6C27AE75-99AB-D45B-7E6C-A3B5B9ABCFF3}"/>
              </a:ext>
            </a:extLst>
          </p:cNvPr>
          <p:cNvSpPr/>
          <p:nvPr userDrawn="1"/>
        </p:nvSpPr>
        <p:spPr>
          <a:xfrm rot="14371080">
            <a:off x="2350163" y="6455611"/>
            <a:ext cx="144001" cy="144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17" name="Folientitel">
            <a:extLst>
              <a:ext uri="{FF2B5EF4-FFF2-40B4-BE49-F238E27FC236}">
                <a16:creationId xmlns:a16="http://schemas.microsoft.com/office/drawing/2014/main" id="{886B6516-F161-E719-C878-D74997D0E118}"/>
              </a:ext>
            </a:extLst>
          </p:cNvPr>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r>
              <a:rPr lang="de-DE"/>
              <a:t> </a:t>
            </a:r>
            <a:endParaRPr/>
          </a:p>
        </p:txBody>
      </p:sp>
    </p:spTree>
    <p:extLst>
      <p:ext uri="{BB962C8B-B14F-4D97-AF65-F5344CB8AC3E}">
        <p14:creationId xmlns:p14="http://schemas.microsoft.com/office/powerpoint/2010/main" val="3328572767"/>
      </p:ext>
    </p:extLst>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Förderungen">
    <p:bg>
      <p:bgPr>
        <a:solidFill>
          <a:srgbClr val="28313D"/>
        </a:solidFill>
        <a:effectLst/>
      </p:bgPr>
    </p:bg>
    <p:spTree>
      <p:nvGrpSpPr>
        <p:cNvPr id="1" name=""/>
        <p:cNvGrpSpPr/>
        <p:nvPr/>
      </p:nvGrpSpPr>
      <p:grpSpPr>
        <a:xfrm>
          <a:off x="0" y="0"/>
          <a:ext cx="0" cy="0"/>
          <a:chOff x="0" y="0"/>
          <a:chExt cx="0" cy="0"/>
        </a:xfrm>
      </p:grpSpPr>
      <p:sp>
        <p:nvSpPr>
          <p:cNvPr id="4" name="Ellipse 14">
            <a:extLst>
              <a:ext uri="{FF2B5EF4-FFF2-40B4-BE49-F238E27FC236}">
                <a16:creationId xmlns:a16="http://schemas.microsoft.com/office/drawing/2014/main" id="{99A6EFE8-56A9-D1D5-D95D-C21CFB295C80}"/>
              </a:ext>
            </a:extLst>
          </p:cNvPr>
          <p:cNvSpPr/>
          <p:nvPr userDrawn="1"/>
        </p:nvSpPr>
        <p:spPr>
          <a:xfrm>
            <a:off x="1345748" y="1578567"/>
            <a:ext cx="1530000" cy="1530000"/>
          </a:xfrm>
          <a:prstGeom prst="ellipse">
            <a:avLst/>
          </a:prstGeom>
          <a:solidFill>
            <a:schemeClr val="bg1"/>
          </a:solidFill>
          <a:ln w="1016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825500">
              <a:lnSpc>
                <a:spcPct val="100000"/>
              </a:lnSpc>
              <a:spcBef>
                <a:spcPts val="0"/>
              </a:spcBef>
              <a:defRPr/>
            </a:pPr>
            <a:endParaRPr lang="de-DE" sz="3200" b="0" i="0" dirty="0">
              <a:solidFill>
                <a:srgbClr val="FFFFFF"/>
              </a:solidFill>
              <a:latin typeface="Barlow Regular" panose="00000500000000000000" pitchFamily="2" charset="0"/>
              <a:ea typeface="Helvetica Neue Medium"/>
              <a:cs typeface="Helvetica Neue Medium"/>
              <a:sym typeface="Helvetica Neue Medium"/>
            </a:endParaRPr>
          </a:p>
        </p:txBody>
      </p:sp>
      <p:sp>
        <p:nvSpPr>
          <p:cNvPr id="6" name="Kreis">
            <a:extLst>
              <a:ext uri="{FF2B5EF4-FFF2-40B4-BE49-F238E27FC236}">
                <a16:creationId xmlns:a16="http://schemas.microsoft.com/office/drawing/2014/main" id="{8DD50A89-E902-C3B8-19B7-D7A9DD7B8078}"/>
              </a:ext>
            </a:extLst>
          </p:cNvPr>
          <p:cNvSpPr/>
          <p:nvPr userDrawn="1"/>
        </p:nvSpPr>
        <p:spPr>
          <a:xfrm>
            <a:off x="9398038" y="-1443509"/>
            <a:ext cx="2508725" cy="2508725"/>
          </a:xfrm>
          <a:prstGeom prst="ellipse">
            <a:avLst/>
          </a:prstGeom>
          <a:solidFill>
            <a:srgbClr val="FFF72B"/>
          </a:solidFill>
          <a:ln w="12700">
            <a:miter lim="400000"/>
          </a:ln>
        </p:spPr>
        <p:txBody>
          <a:bodyPr lIns="50800" tIns="50800" rIns="50800" bIns="50800" anchor="ctr"/>
          <a:lstStyle/>
          <a:p>
            <a:pPr algn="ctr" defTabSz="914400" hangingPunct="1">
              <a:lnSpc>
                <a:spcPct val="100000"/>
              </a:lnSpc>
              <a:spcBef>
                <a:spcPts val="2400"/>
              </a:spcBef>
            </a:pPr>
            <a:endParaRPr lang="de-DE" sz="2400" kern="1200">
              <a:solidFill>
                <a:sysClr val="windowText" lastClr="000000"/>
              </a:solidFill>
              <a:latin typeface="Barlow Medium" panose="00000600000000000000" pitchFamily="2" charset="0"/>
              <a:ea typeface="+mn-ea"/>
              <a:cs typeface="+mn-cs"/>
            </a:endParaRPr>
          </a:p>
        </p:txBody>
      </p:sp>
      <p:sp>
        <p:nvSpPr>
          <p:cNvPr id="8" name="Ellipse 14">
            <a:extLst>
              <a:ext uri="{FF2B5EF4-FFF2-40B4-BE49-F238E27FC236}">
                <a16:creationId xmlns:a16="http://schemas.microsoft.com/office/drawing/2014/main" id="{CBEB7319-4F7E-804E-B33B-6E7DA74DD631}"/>
              </a:ext>
            </a:extLst>
          </p:cNvPr>
          <p:cNvSpPr/>
          <p:nvPr userDrawn="1"/>
        </p:nvSpPr>
        <p:spPr>
          <a:xfrm>
            <a:off x="4798638" y="1578567"/>
            <a:ext cx="1530000" cy="1530000"/>
          </a:xfrm>
          <a:prstGeom prst="ellipse">
            <a:avLst/>
          </a:prstGeom>
          <a:solidFill>
            <a:schemeClr val="bg1"/>
          </a:solidFill>
          <a:ln w="1016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825500">
              <a:lnSpc>
                <a:spcPct val="100000"/>
              </a:lnSpc>
              <a:spcBef>
                <a:spcPts val="0"/>
              </a:spcBef>
              <a:defRPr/>
            </a:pPr>
            <a:endParaRPr lang="de-DE" sz="3200" b="0" i="0" dirty="0">
              <a:solidFill>
                <a:srgbClr val="FFFFFF"/>
              </a:solidFill>
              <a:latin typeface="Barlow Regular" panose="00000500000000000000" pitchFamily="2" charset="0"/>
              <a:ea typeface="Helvetica Neue Medium"/>
              <a:cs typeface="Helvetica Neue Medium"/>
              <a:sym typeface="Helvetica Neue Medium"/>
            </a:endParaRPr>
          </a:p>
        </p:txBody>
      </p:sp>
      <p:sp>
        <p:nvSpPr>
          <p:cNvPr id="9" name="Ellipse 14">
            <a:extLst>
              <a:ext uri="{FF2B5EF4-FFF2-40B4-BE49-F238E27FC236}">
                <a16:creationId xmlns:a16="http://schemas.microsoft.com/office/drawing/2014/main" id="{C46D1941-3FD6-4BAC-CB02-445D6F8F73F5}"/>
              </a:ext>
            </a:extLst>
          </p:cNvPr>
          <p:cNvSpPr/>
          <p:nvPr userDrawn="1"/>
        </p:nvSpPr>
        <p:spPr>
          <a:xfrm>
            <a:off x="8287244" y="1573373"/>
            <a:ext cx="1530000" cy="1530000"/>
          </a:xfrm>
          <a:prstGeom prst="ellipse">
            <a:avLst/>
          </a:prstGeom>
          <a:solidFill>
            <a:schemeClr val="bg1"/>
          </a:solidFill>
          <a:ln w="1016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825500">
              <a:lnSpc>
                <a:spcPct val="100000"/>
              </a:lnSpc>
              <a:spcBef>
                <a:spcPts val="0"/>
              </a:spcBef>
              <a:defRPr/>
            </a:pPr>
            <a:endParaRPr lang="de-DE" sz="3200" b="0" i="0" dirty="0">
              <a:solidFill>
                <a:srgbClr val="FFFFFF"/>
              </a:solidFill>
              <a:latin typeface="Barlow Regular" panose="00000500000000000000" pitchFamily="2" charset="0"/>
              <a:ea typeface="Helvetica Neue Medium"/>
              <a:cs typeface="Helvetica Neue Medium"/>
              <a:sym typeface="Helvetica Neue Medium"/>
            </a:endParaRPr>
          </a:p>
        </p:txBody>
      </p:sp>
      <p:sp>
        <p:nvSpPr>
          <p:cNvPr id="17" name="Kreis">
            <a:extLst>
              <a:ext uri="{FF2B5EF4-FFF2-40B4-BE49-F238E27FC236}">
                <a16:creationId xmlns:a16="http://schemas.microsoft.com/office/drawing/2014/main" id="{3618F4C5-D3F9-A489-BB01-A942F3319517}"/>
              </a:ext>
            </a:extLst>
          </p:cNvPr>
          <p:cNvSpPr/>
          <p:nvPr userDrawn="1"/>
        </p:nvSpPr>
        <p:spPr>
          <a:xfrm>
            <a:off x="6834870" y="-63500"/>
            <a:ext cx="216001"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8" name="Kreis">
            <a:extLst>
              <a:ext uri="{FF2B5EF4-FFF2-40B4-BE49-F238E27FC236}">
                <a16:creationId xmlns:a16="http://schemas.microsoft.com/office/drawing/2014/main" id="{742830C6-30DC-5586-969B-FC3FBF9156DA}"/>
              </a:ext>
            </a:extLst>
          </p:cNvPr>
          <p:cNvSpPr/>
          <p:nvPr userDrawn="1"/>
        </p:nvSpPr>
        <p:spPr>
          <a:xfrm>
            <a:off x="1619637" y="1354938"/>
            <a:ext cx="216001" cy="216001"/>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9" name="Kreis">
            <a:extLst>
              <a:ext uri="{FF2B5EF4-FFF2-40B4-BE49-F238E27FC236}">
                <a16:creationId xmlns:a16="http://schemas.microsoft.com/office/drawing/2014/main" id="{BEBE8C6B-F70B-24B7-A9A1-980387A8A7A5}"/>
              </a:ext>
            </a:extLst>
          </p:cNvPr>
          <p:cNvSpPr/>
          <p:nvPr userDrawn="1"/>
        </p:nvSpPr>
        <p:spPr>
          <a:xfrm>
            <a:off x="7543762" y="976482"/>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0" name="Kreis">
            <a:extLst>
              <a:ext uri="{FF2B5EF4-FFF2-40B4-BE49-F238E27FC236}">
                <a16:creationId xmlns:a16="http://schemas.microsoft.com/office/drawing/2014/main" id="{EA2744BA-3346-A127-82C3-3C9172B1CAA4}"/>
              </a:ext>
            </a:extLst>
          </p:cNvPr>
          <p:cNvSpPr/>
          <p:nvPr userDrawn="1"/>
        </p:nvSpPr>
        <p:spPr>
          <a:xfrm>
            <a:off x="11722775" y="3212449"/>
            <a:ext cx="216000" cy="216001"/>
          </a:xfrm>
          <a:prstGeom prst="ellipse">
            <a:avLst/>
          </a:prstGeom>
          <a:solidFill>
            <a:schemeClr val="bg1"/>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1" name="Kreis">
            <a:extLst>
              <a:ext uri="{FF2B5EF4-FFF2-40B4-BE49-F238E27FC236}">
                <a16:creationId xmlns:a16="http://schemas.microsoft.com/office/drawing/2014/main" id="{C572A718-3D88-4099-B636-5962A899DFF6}"/>
              </a:ext>
            </a:extLst>
          </p:cNvPr>
          <p:cNvSpPr/>
          <p:nvPr userDrawn="1"/>
        </p:nvSpPr>
        <p:spPr>
          <a:xfrm>
            <a:off x="3964184" y="2236803"/>
            <a:ext cx="216001" cy="216001"/>
          </a:xfrm>
          <a:prstGeom prst="ellipse">
            <a:avLst/>
          </a:prstGeom>
          <a:solidFill>
            <a:srgbClr val="28DADA"/>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2" name="Kreis">
            <a:extLst>
              <a:ext uri="{FF2B5EF4-FFF2-40B4-BE49-F238E27FC236}">
                <a16:creationId xmlns:a16="http://schemas.microsoft.com/office/drawing/2014/main" id="{58A3BBCC-F850-7F21-8B8D-F61ACAE8C872}"/>
              </a:ext>
            </a:extLst>
          </p:cNvPr>
          <p:cNvSpPr/>
          <p:nvPr userDrawn="1"/>
        </p:nvSpPr>
        <p:spPr>
          <a:xfrm>
            <a:off x="6340995" y="6514881"/>
            <a:ext cx="216001" cy="216001"/>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3" name="Kreis">
            <a:extLst>
              <a:ext uri="{FF2B5EF4-FFF2-40B4-BE49-F238E27FC236}">
                <a16:creationId xmlns:a16="http://schemas.microsoft.com/office/drawing/2014/main" id="{2E534B48-24EA-4A1C-F20C-1130EE39B868}"/>
              </a:ext>
            </a:extLst>
          </p:cNvPr>
          <p:cNvSpPr/>
          <p:nvPr userDrawn="1"/>
        </p:nvSpPr>
        <p:spPr>
          <a:xfrm>
            <a:off x="101483" y="3254639"/>
            <a:ext cx="216001" cy="216000"/>
          </a:xfrm>
          <a:prstGeom prst="ellipse">
            <a:avLst/>
          </a:prstGeom>
          <a:solidFill>
            <a:srgbClr val="CF4B2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4" name="Kreis">
            <a:extLst>
              <a:ext uri="{FF2B5EF4-FFF2-40B4-BE49-F238E27FC236}">
                <a16:creationId xmlns:a16="http://schemas.microsoft.com/office/drawing/2014/main" id="{2F38A000-E7BE-3C92-9C40-84A413AE9352}"/>
              </a:ext>
            </a:extLst>
          </p:cNvPr>
          <p:cNvSpPr/>
          <p:nvPr userDrawn="1"/>
        </p:nvSpPr>
        <p:spPr>
          <a:xfrm>
            <a:off x="451858" y="5747558"/>
            <a:ext cx="216001"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5" name="Kreis">
            <a:extLst>
              <a:ext uri="{FF2B5EF4-FFF2-40B4-BE49-F238E27FC236}">
                <a16:creationId xmlns:a16="http://schemas.microsoft.com/office/drawing/2014/main" id="{D615A740-6A83-9DA8-D020-DC47A8282418}"/>
              </a:ext>
            </a:extLst>
          </p:cNvPr>
          <p:cNvSpPr/>
          <p:nvPr userDrawn="1"/>
        </p:nvSpPr>
        <p:spPr>
          <a:xfrm>
            <a:off x="465362" y="1941626"/>
            <a:ext cx="216001" cy="216001"/>
          </a:xfrm>
          <a:prstGeom prst="ellipse">
            <a:avLst/>
          </a:prstGeom>
          <a:solidFill>
            <a:srgbClr val="28DADA"/>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6" name="Kreis">
            <a:extLst>
              <a:ext uri="{FF2B5EF4-FFF2-40B4-BE49-F238E27FC236}">
                <a16:creationId xmlns:a16="http://schemas.microsoft.com/office/drawing/2014/main" id="{4E25642D-11D6-417C-BC68-49645B574B93}"/>
              </a:ext>
            </a:extLst>
          </p:cNvPr>
          <p:cNvSpPr/>
          <p:nvPr userDrawn="1"/>
        </p:nvSpPr>
        <p:spPr>
          <a:xfrm>
            <a:off x="9533562" y="5855960"/>
            <a:ext cx="216001" cy="216001"/>
          </a:xfrm>
          <a:prstGeom prst="ellipse">
            <a:avLst/>
          </a:prstGeom>
          <a:solidFill>
            <a:srgbClr val="28DADA"/>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8" name="Folientitel">
            <a:extLst>
              <a:ext uri="{FF2B5EF4-FFF2-40B4-BE49-F238E27FC236}">
                <a16:creationId xmlns:a16="http://schemas.microsoft.com/office/drawing/2014/main" id="{C32E6135-1093-901C-D17E-D8EE40160B5B}"/>
              </a:ext>
            </a:extLst>
          </p:cNvPr>
          <p:cNvSpPr txBox="1">
            <a:spLocks noGrp="1"/>
          </p:cNvSpPr>
          <p:nvPr>
            <p:ph type="title" hasCustomPrompt="1"/>
          </p:nvPr>
        </p:nvSpPr>
        <p:spPr>
          <a:xfrm>
            <a:off x="400050" y="330389"/>
            <a:ext cx="8689265" cy="593017"/>
          </a:xfrm>
          <a:prstGeom prst="rect">
            <a:avLst/>
          </a:prstGeom>
        </p:spPr>
        <p:txBody>
          <a:bodyPr>
            <a:noAutofit/>
          </a:bodyPr>
          <a:lstStyle>
            <a:lvl1pPr>
              <a:lnSpc>
                <a:spcPct val="100000"/>
              </a:lnSpc>
              <a:defRPr sz="3600">
                <a:solidFill>
                  <a:schemeClr val="bg1"/>
                </a:solidFill>
              </a:defRPr>
            </a:lvl1pPr>
          </a:lstStyle>
          <a:p>
            <a:r>
              <a:rPr err="1"/>
              <a:t>Folientitel</a:t>
            </a:r>
            <a:r>
              <a:rPr lang="de-DE"/>
              <a:t> </a:t>
            </a:r>
            <a:endParaRPr/>
          </a:p>
        </p:txBody>
      </p:sp>
      <p:sp>
        <p:nvSpPr>
          <p:cNvPr id="29" name="Textebene 1…">
            <a:extLst>
              <a:ext uri="{FF2B5EF4-FFF2-40B4-BE49-F238E27FC236}">
                <a16:creationId xmlns:a16="http://schemas.microsoft.com/office/drawing/2014/main" id="{9FADE5D1-34D6-FB0C-4725-5499AF4C1352}"/>
              </a:ext>
            </a:extLst>
          </p:cNvPr>
          <p:cNvSpPr txBox="1">
            <a:spLocks noGrp="1"/>
          </p:cNvSpPr>
          <p:nvPr>
            <p:ph type="body" idx="1"/>
          </p:nvPr>
        </p:nvSpPr>
        <p:spPr>
          <a:xfrm>
            <a:off x="834936" y="3392032"/>
            <a:ext cx="2511064" cy="2647897"/>
          </a:xfrm>
          <a:prstGeom prst="rect">
            <a:avLst/>
          </a:prstGeom>
        </p:spPr>
        <p:txBody>
          <a:bodyPr>
            <a:normAutofit/>
          </a:bodyPr>
          <a:lstStyle>
            <a:lvl1pPr marL="0" defTabSz="914400" hangingPunct="1">
              <a:lnSpc>
                <a:spcPct val="130000"/>
              </a:lnSpc>
              <a:spcBef>
                <a:spcPts val="600"/>
              </a:spcBef>
              <a:buSzPct val="100000"/>
              <a:buFontTx/>
              <a:buNone/>
              <a:defRPr lang="de-DE" sz="1100" b="0" i="0" dirty="0">
                <a:solidFill>
                  <a:schemeClr val="bg1"/>
                </a:solidFill>
                <a:latin typeface="Barlow Regular" panose="00000500000000000000" pitchFamily="2" charset="0"/>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2438338">
              <a:lnSpc>
                <a:spcPct val="120000"/>
              </a:lnSpc>
              <a:spcBef>
                <a:spcPts val="4500"/>
              </a:spcBef>
              <a:defRPr/>
            </a:pPr>
            <a:r>
              <a:rPr lang="de-DE" sz="1000" dirty="0">
                <a:solidFill>
                  <a:schemeClr val="bg1"/>
                </a:solidFill>
                <a:ea typeface="+mn-ea"/>
                <a:cs typeface="+mn-cs"/>
              </a:rPr>
              <a:t>Mastertextformat bearbeiten</a:t>
            </a:r>
          </a:p>
        </p:txBody>
      </p:sp>
      <p:sp>
        <p:nvSpPr>
          <p:cNvPr id="30" name="Textebene 1…">
            <a:extLst>
              <a:ext uri="{FF2B5EF4-FFF2-40B4-BE49-F238E27FC236}">
                <a16:creationId xmlns:a16="http://schemas.microsoft.com/office/drawing/2014/main" id="{7A40AE8D-E3E1-E86E-4F8A-522E82363E7C}"/>
              </a:ext>
            </a:extLst>
          </p:cNvPr>
          <p:cNvSpPr txBox="1">
            <a:spLocks noGrp="1"/>
          </p:cNvSpPr>
          <p:nvPr>
            <p:ph type="body" idx="10"/>
          </p:nvPr>
        </p:nvSpPr>
        <p:spPr>
          <a:xfrm>
            <a:off x="4308106" y="3392032"/>
            <a:ext cx="2511064" cy="2647897"/>
          </a:xfrm>
          <a:prstGeom prst="rect">
            <a:avLst/>
          </a:prstGeom>
        </p:spPr>
        <p:txBody>
          <a:bodyPr>
            <a:normAutofit/>
          </a:bodyPr>
          <a:lstStyle>
            <a:lvl1pPr marL="0" defTabSz="914400" hangingPunct="1">
              <a:lnSpc>
                <a:spcPct val="130000"/>
              </a:lnSpc>
              <a:spcBef>
                <a:spcPts val="600"/>
              </a:spcBef>
              <a:buSzPct val="100000"/>
              <a:buFontTx/>
              <a:buNone/>
              <a:defRPr lang="de-DE" sz="1100" b="0" i="0" dirty="0">
                <a:solidFill>
                  <a:schemeClr val="bg1"/>
                </a:solidFill>
                <a:latin typeface="Barlow Regular" panose="00000500000000000000" pitchFamily="2" charset="0"/>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2438338">
              <a:lnSpc>
                <a:spcPct val="120000"/>
              </a:lnSpc>
              <a:spcBef>
                <a:spcPts val="4500"/>
              </a:spcBef>
              <a:defRPr/>
            </a:pPr>
            <a:r>
              <a:rPr lang="de-DE" sz="1000" dirty="0">
                <a:solidFill>
                  <a:schemeClr val="bg1"/>
                </a:solidFill>
                <a:ea typeface="+mn-ea"/>
                <a:cs typeface="+mn-cs"/>
              </a:rPr>
              <a:t>Mastertextformat bearbeiten</a:t>
            </a:r>
          </a:p>
        </p:txBody>
      </p:sp>
      <p:sp>
        <p:nvSpPr>
          <p:cNvPr id="31" name="Textebene 1…">
            <a:extLst>
              <a:ext uri="{FF2B5EF4-FFF2-40B4-BE49-F238E27FC236}">
                <a16:creationId xmlns:a16="http://schemas.microsoft.com/office/drawing/2014/main" id="{F4413E23-956D-B6D5-4C7D-9404205928BC}"/>
              </a:ext>
            </a:extLst>
          </p:cNvPr>
          <p:cNvSpPr txBox="1">
            <a:spLocks noGrp="1"/>
          </p:cNvSpPr>
          <p:nvPr>
            <p:ph type="body" idx="11"/>
          </p:nvPr>
        </p:nvSpPr>
        <p:spPr>
          <a:xfrm>
            <a:off x="7781276" y="3398430"/>
            <a:ext cx="2511064" cy="2647897"/>
          </a:xfrm>
          <a:prstGeom prst="rect">
            <a:avLst/>
          </a:prstGeom>
        </p:spPr>
        <p:txBody>
          <a:bodyPr>
            <a:normAutofit/>
          </a:bodyPr>
          <a:lstStyle>
            <a:lvl1pPr marL="0" defTabSz="914400" hangingPunct="1">
              <a:lnSpc>
                <a:spcPct val="130000"/>
              </a:lnSpc>
              <a:spcBef>
                <a:spcPts val="600"/>
              </a:spcBef>
              <a:buSzPct val="100000"/>
              <a:buFontTx/>
              <a:buNone/>
              <a:defRPr lang="de-DE" sz="1100" b="0" i="0" dirty="0">
                <a:solidFill>
                  <a:schemeClr val="bg1"/>
                </a:solidFill>
                <a:latin typeface="Barlow Regular" panose="00000500000000000000" pitchFamily="2" charset="0"/>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2438338">
              <a:lnSpc>
                <a:spcPct val="120000"/>
              </a:lnSpc>
              <a:spcBef>
                <a:spcPts val="4500"/>
              </a:spcBef>
              <a:defRPr/>
            </a:pPr>
            <a:r>
              <a:rPr lang="de-DE" sz="1000" dirty="0">
                <a:solidFill>
                  <a:schemeClr val="bg1"/>
                </a:solidFill>
                <a:ea typeface="+mn-ea"/>
                <a:cs typeface="+mn-cs"/>
              </a:rPr>
              <a:t>Mastertextformat bearbeiten</a:t>
            </a:r>
          </a:p>
        </p:txBody>
      </p:sp>
      <p:sp>
        <p:nvSpPr>
          <p:cNvPr id="33" name="Textplatzhalter 32">
            <a:extLst>
              <a:ext uri="{FF2B5EF4-FFF2-40B4-BE49-F238E27FC236}">
                <a16:creationId xmlns:a16="http://schemas.microsoft.com/office/drawing/2014/main" id="{103F6C02-6658-5485-ACB4-D8D2D9EF455F}"/>
              </a:ext>
            </a:extLst>
          </p:cNvPr>
          <p:cNvSpPr>
            <a:spLocks noGrp="1"/>
          </p:cNvSpPr>
          <p:nvPr>
            <p:ph type="body" sz="quarter" idx="12" hasCustomPrompt="1"/>
          </p:nvPr>
        </p:nvSpPr>
        <p:spPr>
          <a:xfrm>
            <a:off x="9912937" y="263949"/>
            <a:ext cx="1516713" cy="467519"/>
          </a:xfrm>
        </p:spPr>
        <p:txBody>
          <a:bodyPr anchor="b"/>
          <a:lstStyle>
            <a:lvl1pPr marL="304800" marR="0" indent="-304800" algn="ctr" defTabSz="914400" rtl="0" eaLnBrk="1" fontAlgn="auto" latinLnBrk="0" hangingPunct="1">
              <a:lnSpc>
                <a:spcPct val="100000"/>
              </a:lnSpc>
              <a:spcBef>
                <a:spcPts val="2400"/>
              </a:spcBef>
              <a:spcAft>
                <a:spcPts val="0"/>
              </a:spcAft>
              <a:buClrTx/>
              <a:buSzPct val="123000"/>
              <a:buFontTx/>
              <a:buNone/>
              <a:tabLst/>
              <a:defRPr lang="de-DE" kern="1200" smtClean="0">
                <a:solidFill>
                  <a:sysClr val="windowText" lastClr="000000"/>
                </a:solidFill>
                <a:latin typeface="Barlow Medium" panose="00000600000000000000" pitchFamily="2" charset="0"/>
              </a:defRPr>
            </a:lvl1pPr>
          </a:lstStyle>
          <a:p>
            <a:pPr marL="304800" marR="0" lvl="0" indent="-304800" algn="ctr" defTabSz="914400" rtl="0" eaLnBrk="1" fontAlgn="auto" latinLnBrk="0" hangingPunct="1">
              <a:lnSpc>
                <a:spcPct val="100000"/>
              </a:lnSpc>
              <a:spcBef>
                <a:spcPts val="2400"/>
              </a:spcBef>
              <a:spcAft>
                <a:spcPts val="0"/>
              </a:spcAft>
              <a:buClrTx/>
              <a:buSzPct val="123000"/>
              <a:buFontTx/>
              <a:buNone/>
              <a:tabLst/>
              <a:defRPr/>
            </a:pPr>
            <a:r>
              <a:rPr lang="de-DE" kern="1200">
                <a:solidFill>
                  <a:sysClr val="windowText" lastClr="000000"/>
                </a:solidFill>
                <a:latin typeface="Barlow Medium" panose="00000600000000000000" pitchFamily="2" charset="0"/>
                <a:ea typeface="+mn-ea"/>
                <a:cs typeface="+mn-cs"/>
              </a:rPr>
              <a:t>1,2 Mio. €</a:t>
            </a:r>
          </a:p>
        </p:txBody>
      </p:sp>
      <p:sp>
        <p:nvSpPr>
          <p:cNvPr id="35" name="Onlinebild-Platzhalter 34">
            <a:extLst>
              <a:ext uri="{FF2B5EF4-FFF2-40B4-BE49-F238E27FC236}">
                <a16:creationId xmlns:a16="http://schemas.microsoft.com/office/drawing/2014/main" id="{D407BC48-0941-C187-D3D5-6B184F9296E7}"/>
              </a:ext>
            </a:extLst>
          </p:cNvPr>
          <p:cNvSpPr>
            <a:spLocks noGrp="1"/>
          </p:cNvSpPr>
          <p:nvPr>
            <p:ph type="clipArt" sz="quarter" idx="13" hasCustomPrompt="1"/>
          </p:nvPr>
        </p:nvSpPr>
        <p:spPr>
          <a:xfrm>
            <a:off x="1544638" y="1941513"/>
            <a:ext cx="1135063" cy="780257"/>
          </a:xfrm>
        </p:spPr>
        <p:txBody>
          <a:bodyPr/>
          <a:lstStyle>
            <a:lvl1pPr algn="ctr">
              <a:buNone/>
              <a:defRPr/>
            </a:lvl1pPr>
          </a:lstStyle>
          <a:p>
            <a:r>
              <a:rPr lang="de-DE"/>
              <a:t>Logo</a:t>
            </a:r>
          </a:p>
        </p:txBody>
      </p:sp>
      <p:sp>
        <p:nvSpPr>
          <p:cNvPr id="36" name="Onlinebild-Platzhalter 34">
            <a:extLst>
              <a:ext uri="{FF2B5EF4-FFF2-40B4-BE49-F238E27FC236}">
                <a16:creationId xmlns:a16="http://schemas.microsoft.com/office/drawing/2014/main" id="{392CCF9C-6E70-95FA-0F13-D646160743A5}"/>
              </a:ext>
            </a:extLst>
          </p:cNvPr>
          <p:cNvSpPr>
            <a:spLocks noGrp="1"/>
          </p:cNvSpPr>
          <p:nvPr>
            <p:ph type="clipArt" sz="quarter" idx="14" hasCustomPrompt="1"/>
          </p:nvPr>
        </p:nvSpPr>
        <p:spPr>
          <a:xfrm>
            <a:off x="4996106" y="1941513"/>
            <a:ext cx="1135063" cy="780257"/>
          </a:xfrm>
        </p:spPr>
        <p:txBody>
          <a:bodyPr/>
          <a:lstStyle>
            <a:lvl1pPr algn="ctr">
              <a:buNone/>
              <a:defRPr/>
            </a:lvl1pPr>
          </a:lstStyle>
          <a:p>
            <a:r>
              <a:rPr lang="de-DE"/>
              <a:t>Logo</a:t>
            </a:r>
          </a:p>
        </p:txBody>
      </p:sp>
      <p:sp>
        <p:nvSpPr>
          <p:cNvPr id="37" name="Onlinebild-Platzhalter 34">
            <a:extLst>
              <a:ext uri="{FF2B5EF4-FFF2-40B4-BE49-F238E27FC236}">
                <a16:creationId xmlns:a16="http://schemas.microsoft.com/office/drawing/2014/main" id="{E405A013-8153-6D0C-F7C4-F6AE41E97FBD}"/>
              </a:ext>
            </a:extLst>
          </p:cNvPr>
          <p:cNvSpPr>
            <a:spLocks noGrp="1"/>
          </p:cNvSpPr>
          <p:nvPr>
            <p:ph type="clipArt" sz="quarter" idx="15" hasCustomPrompt="1"/>
          </p:nvPr>
        </p:nvSpPr>
        <p:spPr>
          <a:xfrm>
            <a:off x="8511151" y="1934983"/>
            <a:ext cx="1135063" cy="780257"/>
          </a:xfrm>
        </p:spPr>
        <p:txBody>
          <a:bodyPr/>
          <a:lstStyle>
            <a:lvl1pPr algn="ctr">
              <a:buNone/>
              <a:defRPr/>
            </a:lvl1pPr>
          </a:lstStyle>
          <a:p>
            <a:r>
              <a:rPr lang="de-DE"/>
              <a:t>Logo</a:t>
            </a:r>
          </a:p>
        </p:txBody>
      </p:sp>
      <p:sp>
        <p:nvSpPr>
          <p:cNvPr id="16" name="Kreis">
            <a:extLst>
              <a:ext uri="{FF2B5EF4-FFF2-40B4-BE49-F238E27FC236}">
                <a16:creationId xmlns:a16="http://schemas.microsoft.com/office/drawing/2014/main" id="{DA3DE8DC-FE31-A1E2-8C52-F572CD0CA58D}"/>
              </a:ext>
            </a:extLst>
          </p:cNvPr>
          <p:cNvSpPr/>
          <p:nvPr userDrawn="1"/>
        </p:nvSpPr>
        <p:spPr>
          <a:xfrm>
            <a:off x="9089315" y="1069285"/>
            <a:ext cx="994778" cy="994778"/>
          </a:xfrm>
          <a:prstGeom prst="ellipse">
            <a:avLst/>
          </a:prstGeom>
          <a:solidFill>
            <a:srgbClr val="26DBDA"/>
          </a:solidFill>
          <a:ln w="12700">
            <a:miter lim="400000"/>
          </a:ln>
        </p:spPr>
        <p:txBody>
          <a:bodyPr lIns="0" tIns="0" rIns="0" bIns="0" anchor="ctr"/>
          <a:lstStyle/>
          <a:p>
            <a:pPr algn="ctr" defTabSz="914400" hangingPunct="1">
              <a:lnSpc>
                <a:spcPct val="100000"/>
              </a:lnSpc>
              <a:spcBef>
                <a:spcPts val="2400"/>
              </a:spcBef>
            </a:pPr>
            <a:endParaRPr lang="de-DE" sz="1100" b="1" kern="1200">
              <a:solidFill>
                <a:sysClr val="windowText" lastClr="000000"/>
              </a:solidFill>
              <a:latin typeface="Barlow SemiBold" pitchFamily="2" charset="77"/>
              <a:ea typeface="+mn-ea"/>
              <a:cs typeface="+mn-cs"/>
            </a:endParaRPr>
          </a:p>
        </p:txBody>
      </p:sp>
      <p:sp>
        <p:nvSpPr>
          <p:cNvPr id="15" name="Kreis">
            <a:extLst>
              <a:ext uri="{FF2B5EF4-FFF2-40B4-BE49-F238E27FC236}">
                <a16:creationId xmlns:a16="http://schemas.microsoft.com/office/drawing/2014/main" id="{40A79664-59E0-9CC0-0FB5-4E56E1AE25C3}"/>
              </a:ext>
            </a:extLst>
          </p:cNvPr>
          <p:cNvSpPr/>
          <p:nvPr userDrawn="1"/>
        </p:nvSpPr>
        <p:spPr>
          <a:xfrm>
            <a:off x="6096000" y="2107390"/>
            <a:ext cx="994778" cy="994778"/>
          </a:xfrm>
          <a:prstGeom prst="ellipse">
            <a:avLst/>
          </a:prstGeom>
          <a:solidFill>
            <a:srgbClr val="26DBDA"/>
          </a:solidFill>
          <a:ln w="12700">
            <a:miter lim="400000"/>
          </a:ln>
        </p:spPr>
        <p:txBody>
          <a:bodyPr lIns="0" tIns="0" rIns="0" bIns="0" anchor="ctr"/>
          <a:lstStyle/>
          <a:p>
            <a:pPr algn="ctr" defTabSz="914400" hangingPunct="1">
              <a:lnSpc>
                <a:spcPct val="100000"/>
              </a:lnSpc>
              <a:spcBef>
                <a:spcPts val="2400"/>
              </a:spcBef>
            </a:pPr>
            <a:endParaRPr lang="de-DE" sz="1100" b="1" kern="1200">
              <a:solidFill>
                <a:sysClr val="windowText" lastClr="000000"/>
              </a:solidFill>
              <a:latin typeface="Barlow SemiBold" pitchFamily="2" charset="77"/>
              <a:ea typeface="+mn-ea"/>
              <a:cs typeface="+mn-cs"/>
            </a:endParaRPr>
          </a:p>
        </p:txBody>
      </p:sp>
      <p:sp>
        <p:nvSpPr>
          <p:cNvPr id="14" name="Kreis">
            <a:extLst>
              <a:ext uri="{FF2B5EF4-FFF2-40B4-BE49-F238E27FC236}">
                <a16:creationId xmlns:a16="http://schemas.microsoft.com/office/drawing/2014/main" id="{B70C0D3F-C892-3047-BE48-2250F4B7EF2C}"/>
              </a:ext>
            </a:extLst>
          </p:cNvPr>
          <p:cNvSpPr/>
          <p:nvPr userDrawn="1"/>
        </p:nvSpPr>
        <p:spPr>
          <a:xfrm>
            <a:off x="549742" y="1396827"/>
            <a:ext cx="994778" cy="994778"/>
          </a:xfrm>
          <a:prstGeom prst="ellipse">
            <a:avLst/>
          </a:prstGeom>
          <a:solidFill>
            <a:srgbClr val="26DBDA"/>
          </a:solidFill>
          <a:ln w="12700">
            <a:miter lim="400000"/>
          </a:ln>
        </p:spPr>
        <p:txBody>
          <a:bodyPr lIns="0" tIns="0" rIns="0" bIns="0" anchor="ctr"/>
          <a:lstStyle/>
          <a:p>
            <a:pPr algn="ctr" defTabSz="914400" hangingPunct="1">
              <a:lnSpc>
                <a:spcPct val="100000"/>
              </a:lnSpc>
              <a:spcBef>
                <a:spcPts val="2400"/>
              </a:spcBef>
            </a:pPr>
            <a:endParaRPr lang="de-DE" sz="1100" b="1" kern="1200">
              <a:solidFill>
                <a:sysClr val="windowText" lastClr="000000"/>
              </a:solidFill>
              <a:latin typeface="Barlow SemiBold" pitchFamily="2" charset="77"/>
              <a:ea typeface="+mn-ea"/>
              <a:cs typeface="+mn-cs"/>
            </a:endParaRPr>
          </a:p>
        </p:txBody>
      </p:sp>
      <p:sp>
        <p:nvSpPr>
          <p:cNvPr id="39" name="Textplatzhalter 38">
            <a:extLst>
              <a:ext uri="{FF2B5EF4-FFF2-40B4-BE49-F238E27FC236}">
                <a16:creationId xmlns:a16="http://schemas.microsoft.com/office/drawing/2014/main" id="{8ED3DB1F-0729-740D-38D1-687289220815}"/>
              </a:ext>
            </a:extLst>
          </p:cNvPr>
          <p:cNvSpPr>
            <a:spLocks noGrp="1"/>
          </p:cNvSpPr>
          <p:nvPr>
            <p:ph type="body" sz="quarter" idx="16" hasCustomPrompt="1"/>
          </p:nvPr>
        </p:nvSpPr>
        <p:spPr>
          <a:xfrm>
            <a:off x="607461" y="1786216"/>
            <a:ext cx="869907" cy="216001"/>
          </a:xfrm>
        </p:spPr>
        <p:txBody>
          <a:bodyPr>
            <a:noAutofit/>
          </a:bodyPr>
          <a:lstStyle>
            <a:lvl1pPr marL="304800" marR="0" indent="-304800" algn="ctr" defTabSz="914400" rtl="0" eaLnBrk="1" fontAlgn="auto" latinLnBrk="0" hangingPunct="1">
              <a:lnSpc>
                <a:spcPct val="100000"/>
              </a:lnSpc>
              <a:spcBef>
                <a:spcPts val="2400"/>
              </a:spcBef>
              <a:spcAft>
                <a:spcPts val="0"/>
              </a:spcAft>
              <a:buClrTx/>
              <a:buSzPct val="123000"/>
              <a:buFontTx/>
              <a:buNone/>
              <a:tabLst/>
              <a:defRPr lang="de-DE" sz="1200" b="0" kern="1200" smtClean="0">
                <a:solidFill>
                  <a:sysClr val="windowText" lastClr="000000"/>
                </a:solidFill>
                <a:latin typeface="Barlow SemiBold" pitchFamily="2" charset="77"/>
              </a:defRPr>
            </a:lvl1pPr>
          </a:lstStyle>
          <a:p>
            <a:pPr marL="304800" marR="0" lvl="0" indent="-304800" algn="ctr" defTabSz="914400" rtl="0" eaLnBrk="1" fontAlgn="auto" latinLnBrk="0" hangingPunct="1">
              <a:lnSpc>
                <a:spcPct val="100000"/>
              </a:lnSpc>
              <a:spcBef>
                <a:spcPts val="2400"/>
              </a:spcBef>
              <a:spcAft>
                <a:spcPts val="0"/>
              </a:spcAft>
              <a:buClrTx/>
              <a:buSzPct val="123000"/>
              <a:buFontTx/>
              <a:buNone/>
              <a:tabLst/>
              <a:defRPr/>
            </a:pPr>
            <a:r>
              <a:rPr lang="de-DE" sz="1200" b="1" kern="1200">
                <a:solidFill>
                  <a:sysClr val="windowText" lastClr="000000"/>
                </a:solidFill>
                <a:latin typeface="Barlow SemiBold" pitchFamily="2" charset="77"/>
                <a:ea typeface="+mn-ea"/>
                <a:cs typeface="+mn-cs"/>
              </a:rPr>
              <a:t>400 Tsd.</a:t>
            </a:r>
            <a:endParaRPr lang="de-DE" sz="1800" b="1" kern="1200">
              <a:solidFill>
                <a:sysClr val="windowText" lastClr="000000"/>
              </a:solidFill>
              <a:latin typeface="Barlow SemiBold" pitchFamily="2" charset="77"/>
              <a:ea typeface="+mn-ea"/>
              <a:cs typeface="+mn-cs"/>
            </a:endParaRPr>
          </a:p>
        </p:txBody>
      </p:sp>
      <p:sp>
        <p:nvSpPr>
          <p:cNvPr id="40" name="Textplatzhalter 38">
            <a:extLst>
              <a:ext uri="{FF2B5EF4-FFF2-40B4-BE49-F238E27FC236}">
                <a16:creationId xmlns:a16="http://schemas.microsoft.com/office/drawing/2014/main" id="{3EB341DB-963C-6B43-9FE7-B2DC593F5B25}"/>
              </a:ext>
            </a:extLst>
          </p:cNvPr>
          <p:cNvSpPr>
            <a:spLocks noGrp="1"/>
          </p:cNvSpPr>
          <p:nvPr>
            <p:ph type="body" sz="quarter" idx="17" hasCustomPrompt="1"/>
          </p:nvPr>
        </p:nvSpPr>
        <p:spPr>
          <a:xfrm>
            <a:off x="6159358" y="2476937"/>
            <a:ext cx="869907" cy="216001"/>
          </a:xfrm>
        </p:spPr>
        <p:txBody>
          <a:bodyPr>
            <a:noAutofit/>
          </a:bodyPr>
          <a:lstStyle>
            <a:lvl1pPr marL="304800" marR="0" indent="-304800" algn="ctr" defTabSz="914400" rtl="0" eaLnBrk="1" fontAlgn="auto" latinLnBrk="0" hangingPunct="1">
              <a:lnSpc>
                <a:spcPct val="100000"/>
              </a:lnSpc>
              <a:spcBef>
                <a:spcPts val="2400"/>
              </a:spcBef>
              <a:spcAft>
                <a:spcPts val="0"/>
              </a:spcAft>
              <a:buClrTx/>
              <a:buSzPct val="123000"/>
              <a:buFontTx/>
              <a:buNone/>
              <a:tabLst/>
              <a:defRPr lang="de-DE" sz="1200" b="1" kern="1200">
                <a:solidFill>
                  <a:sysClr val="windowText" lastClr="000000"/>
                </a:solidFill>
                <a:latin typeface="Barlow SemiBold" pitchFamily="2" charset="77"/>
              </a:defRPr>
            </a:lvl1pPr>
          </a:lstStyle>
          <a:p>
            <a:pPr marL="304800" marR="0" lvl="0" indent="-304800" algn="ctr" defTabSz="914400" rtl="0" eaLnBrk="1" fontAlgn="auto" latinLnBrk="0" hangingPunct="1">
              <a:lnSpc>
                <a:spcPct val="100000"/>
              </a:lnSpc>
              <a:spcBef>
                <a:spcPts val="2400"/>
              </a:spcBef>
              <a:spcAft>
                <a:spcPts val="0"/>
              </a:spcAft>
              <a:buClrTx/>
              <a:buSzPct val="123000"/>
              <a:buFontTx/>
              <a:buNone/>
              <a:tabLst/>
              <a:defRPr/>
            </a:pPr>
            <a:r>
              <a:rPr lang="de-DE" sz="1200" b="1" kern="1200">
                <a:solidFill>
                  <a:sysClr val="windowText" lastClr="000000"/>
                </a:solidFill>
                <a:latin typeface="Barlow SemiBold" pitchFamily="2" charset="77"/>
                <a:ea typeface="+mn-ea"/>
                <a:cs typeface="+mn-cs"/>
              </a:rPr>
              <a:t>400 Tsd.</a:t>
            </a:r>
            <a:endParaRPr lang="de-DE" sz="1600" b="1" kern="1200">
              <a:solidFill>
                <a:sysClr val="windowText" lastClr="000000"/>
              </a:solidFill>
              <a:latin typeface="Barlow SemiBold" pitchFamily="2" charset="77"/>
              <a:ea typeface="+mn-ea"/>
              <a:cs typeface="+mn-cs"/>
            </a:endParaRPr>
          </a:p>
        </p:txBody>
      </p:sp>
      <p:sp>
        <p:nvSpPr>
          <p:cNvPr id="41" name="Textplatzhalter 38">
            <a:extLst>
              <a:ext uri="{FF2B5EF4-FFF2-40B4-BE49-F238E27FC236}">
                <a16:creationId xmlns:a16="http://schemas.microsoft.com/office/drawing/2014/main" id="{7DF2046D-456C-4BC0-4150-F60E1372488F}"/>
              </a:ext>
            </a:extLst>
          </p:cNvPr>
          <p:cNvSpPr>
            <a:spLocks noGrp="1"/>
          </p:cNvSpPr>
          <p:nvPr>
            <p:ph type="body" sz="quarter" idx="18" hasCustomPrompt="1"/>
          </p:nvPr>
        </p:nvSpPr>
        <p:spPr>
          <a:xfrm>
            <a:off x="9151750" y="1488032"/>
            <a:ext cx="869907" cy="216001"/>
          </a:xfrm>
        </p:spPr>
        <p:txBody>
          <a:bodyPr>
            <a:noAutofit/>
          </a:bodyPr>
          <a:lstStyle>
            <a:lvl1pPr marL="304800" marR="0" indent="-304800" algn="ctr" defTabSz="914400" rtl="0" eaLnBrk="1" fontAlgn="auto" latinLnBrk="0" hangingPunct="1">
              <a:lnSpc>
                <a:spcPct val="100000"/>
              </a:lnSpc>
              <a:spcBef>
                <a:spcPts val="2400"/>
              </a:spcBef>
              <a:spcAft>
                <a:spcPts val="0"/>
              </a:spcAft>
              <a:buClrTx/>
              <a:buSzPct val="123000"/>
              <a:buFontTx/>
              <a:buNone/>
              <a:tabLst/>
              <a:defRPr lang="de-DE" sz="1200" b="0" kern="1200" smtClean="0">
                <a:solidFill>
                  <a:sysClr val="windowText" lastClr="000000"/>
                </a:solidFill>
                <a:latin typeface="Barlow SemiBold" pitchFamily="2" charset="77"/>
              </a:defRPr>
            </a:lvl1pPr>
          </a:lstStyle>
          <a:p>
            <a:pPr marL="304800" marR="0" lvl="0" indent="-304800" algn="ctr" defTabSz="914400" rtl="0" eaLnBrk="1" fontAlgn="auto" latinLnBrk="0" hangingPunct="1">
              <a:lnSpc>
                <a:spcPct val="100000"/>
              </a:lnSpc>
              <a:spcBef>
                <a:spcPts val="2400"/>
              </a:spcBef>
              <a:spcAft>
                <a:spcPts val="0"/>
              </a:spcAft>
              <a:buClrTx/>
              <a:buSzPct val="123000"/>
              <a:buFontTx/>
              <a:buNone/>
              <a:tabLst/>
              <a:defRPr/>
            </a:pPr>
            <a:r>
              <a:rPr lang="de-DE" sz="1200" b="1" kern="1200">
                <a:solidFill>
                  <a:sysClr val="windowText" lastClr="000000"/>
                </a:solidFill>
                <a:latin typeface="Barlow SemiBold" pitchFamily="2" charset="77"/>
                <a:ea typeface="+mn-ea"/>
                <a:cs typeface="+mn-cs"/>
              </a:rPr>
              <a:t>400 Tsd.</a:t>
            </a:r>
            <a:endParaRPr lang="de-DE" sz="1800" b="1" kern="1200">
              <a:solidFill>
                <a:sysClr val="windowText" lastClr="000000"/>
              </a:solidFill>
              <a:latin typeface="Barlow SemiBold" pitchFamily="2" charset="77"/>
              <a:ea typeface="+mn-ea"/>
              <a:cs typeface="+mn-cs"/>
            </a:endParaRPr>
          </a:p>
        </p:txBody>
      </p:sp>
    </p:spTree>
    <p:extLst>
      <p:ext uri="{BB962C8B-B14F-4D97-AF65-F5344CB8AC3E}">
        <p14:creationId xmlns:p14="http://schemas.microsoft.com/office/powerpoint/2010/main" val="3953670238"/>
      </p:ext>
    </p:extLst>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cxnSp>
        <p:nvCxnSpPr>
          <p:cNvPr id="3" name="Gerader Verbinder 53">
            <a:extLst>
              <a:ext uri="{FF2B5EF4-FFF2-40B4-BE49-F238E27FC236}">
                <a16:creationId xmlns:a16="http://schemas.microsoft.com/office/drawing/2014/main" id="{3977EF64-4B85-946B-E997-D5605993CC1D}"/>
              </a:ext>
            </a:extLst>
          </p:cNvPr>
          <p:cNvCxnSpPr/>
          <p:nvPr userDrawn="1"/>
        </p:nvCxnSpPr>
        <p:spPr>
          <a:xfrm>
            <a:off x="1821061" y="2825749"/>
            <a:ext cx="0" cy="635345"/>
          </a:xfrm>
          <a:prstGeom prst="line">
            <a:avLst/>
          </a:prstGeom>
          <a:ln w="28575">
            <a:solidFill>
              <a:srgbClr val="28313D"/>
            </a:solidFill>
          </a:ln>
        </p:spPr>
        <p:style>
          <a:lnRef idx="2">
            <a:schemeClr val="accent1"/>
          </a:lnRef>
          <a:fillRef idx="0">
            <a:schemeClr val="accent1"/>
          </a:fillRef>
          <a:effectRef idx="1">
            <a:schemeClr val="accent1"/>
          </a:effectRef>
          <a:fontRef idx="minor">
            <a:schemeClr val="tx1"/>
          </a:fontRef>
        </p:style>
      </p:cxnSp>
      <p:cxnSp>
        <p:nvCxnSpPr>
          <p:cNvPr id="4" name="Gerader Verbinder 57">
            <a:extLst>
              <a:ext uri="{FF2B5EF4-FFF2-40B4-BE49-F238E27FC236}">
                <a16:creationId xmlns:a16="http://schemas.microsoft.com/office/drawing/2014/main" id="{6F9A0712-D92B-AE95-C80F-D22DE86870E4}"/>
              </a:ext>
            </a:extLst>
          </p:cNvPr>
          <p:cNvCxnSpPr/>
          <p:nvPr userDrawn="1"/>
        </p:nvCxnSpPr>
        <p:spPr>
          <a:xfrm rot="10800000">
            <a:off x="3858345" y="4358144"/>
            <a:ext cx="0" cy="635345"/>
          </a:xfrm>
          <a:prstGeom prst="line">
            <a:avLst/>
          </a:prstGeom>
          <a:ln w="28575">
            <a:solidFill>
              <a:srgbClr val="28313D"/>
            </a:solidFill>
          </a:ln>
        </p:spPr>
        <p:style>
          <a:lnRef idx="2">
            <a:schemeClr val="accent1"/>
          </a:lnRef>
          <a:fillRef idx="0">
            <a:schemeClr val="accent1"/>
          </a:fillRef>
          <a:effectRef idx="1">
            <a:schemeClr val="accent1"/>
          </a:effectRef>
          <a:fontRef idx="minor">
            <a:schemeClr val="tx1"/>
          </a:fontRef>
        </p:style>
      </p:cxnSp>
      <p:cxnSp>
        <p:nvCxnSpPr>
          <p:cNvPr id="5" name="Gerader Verbinder 60">
            <a:extLst>
              <a:ext uri="{FF2B5EF4-FFF2-40B4-BE49-F238E27FC236}">
                <a16:creationId xmlns:a16="http://schemas.microsoft.com/office/drawing/2014/main" id="{E3A1F84C-697B-5E28-27FC-04DE4413FDFE}"/>
              </a:ext>
            </a:extLst>
          </p:cNvPr>
          <p:cNvCxnSpPr/>
          <p:nvPr userDrawn="1"/>
        </p:nvCxnSpPr>
        <p:spPr>
          <a:xfrm>
            <a:off x="5787606" y="2822540"/>
            <a:ext cx="0" cy="635345"/>
          </a:xfrm>
          <a:prstGeom prst="line">
            <a:avLst/>
          </a:prstGeom>
          <a:ln w="28575">
            <a:solidFill>
              <a:srgbClr val="28313D"/>
            </a:solidFill>
          </a:ln>
        </p:spPr>
        <p:style>
          <a:lnRef idx="2">
            <a:schemeClr val="accent1"/>
          </a:lnRef>
          <a:fillRef idx="0">
            <a:schemeClr val="accent1"/>
          </a:fillRef>
          <a:effectRef idx="1">
            <a:schemeClr val="accent1"/>
          </a:effectRef>
          <a:fontRef idx="minor">
            <a:schemeClr val="tx1"/>
          </a:fontRef>
        </p:style>
      </p:cxnSp>
      <p:cxnSp>
        <p:nvCxnSpPr>
          <p:cNvPr id="6" name="Gerader Verbinder 191">
            <a:extLst>
              <a:ext uri="{FF2B5EF4-FFF2-40B4-BE49-F238E27FC236}">
                <a16:creationId xmlns:a16="http://schemas.microsoft.com/office/drawing/2014/main" id="{62061ADF-D647-AA0A-0533-874A8BDC61D8}"/>
              </a:ext>
            </a:extLst>
          </p:cNvPr>
          <p:cNvCxnSpPr/>
          <p:nvPr userDrawn="1"/>
        </p:nvCxnSpPr>
        <p:spPr>
          <a:xfrm rot="10800000">
            <a:off x="7846350" y="4371333"/>
            <a:ext cx="0" cy="635345"/>
          </a:xfrm>
          <a:prstGeom prst="line">
            <a:avLst/>
          </a:prstGeom>
          <a:ln w="28575">
            <a:solidFill>
              <a:srgbClr val="28313D"/>
            </a:solidFill>
          </a:ln>
        </p:spPr>
        <p:style>
          <a:lnRef idx="2">
            <a:schemeClr val="accent1"/>
          </a:lnRef>
          <a:fillRef idx="0">
            <a:schemeClr val="accent1"/>
          </a:fillRef>
          <a:effectRef idx="1">
            <a:schemeClr val="accent1"/>
          </a:effectRef>
          <a:fontRef idx="minor">
            <a:schemeClr val="tx1"/>
          </a:fontRef>
        </p:style>
      </p:cxnSp>
      <p:cxnSp>
        <p:nvCxnSpPr>
          <p:cNvPr id="7" name="Gerader Verbinder 194">
            <a:extLst>
              <a:ext uri="{FF2B5EF4-FFF2-40B4-BE49-F238E27FC236}">
                <a16:creationId xmlns:a16="http://schemas.microsoft.com/office/drawing/2014/main" id="{7F16BF88-1486-875C-F2F0-C59BA357A17A}"/>
              </a:ext>
            </a:extLst>
          </p:cNvPr>
          <p:cNvCxnSpPr/>
          <p:nvPr userDrawn="1"/>
        </p:nvCxnSpPr>
        <p:spPr>
          <a:xfrm>
            <a:off x="9837503" y="2829778"/>
            <a:ext cx="0" cy="635345"/>
          </a:xfrm>
          <a:prstGeom prst="line">
            <a:avLst/>
          </a:prstGeom>
          <a:ln w="28575">
            <a:solidFill>
              <a:srgbClr val="28313D"/>
            </a:solidFill>
          </a:ln>
        </p:spPr>
        <p:style>
          <a:lnRef idx="2">
            <a:schemeClr val="accent1"/>
          </a:lnRef>
          <a:fillRef idx="0">
            <a:schemeClr val="accent1"/>
          </a:fillRef>
          <a:effectRef idx="1">
            <a:schemeClr val="accent1"/>
          </a:effectRef>
          <a:fontRef idx="minor">
            <a:schemeClr val="tx1"/>
          </a:fontRef>
        </p:style>
      </p:cxnSp>
      <p:grpSp>
        <p:nvGrpSpPr>
          <p:cNvPr id="13" name="Gruppieren 12">
            <a:extLst>
              <a:ext uri="{FF2B5EF4-FFF2-40B4-BE49-F238E27FC236}">
                <a16:creationId xmlns:a16="http://schemas.microsoft.com/office/drawing/2014/main" id="{D2EB1F9F-7113-5718-6197-C49B9A597E3A}"/>
              </a:ext>
            </a:extLst>
          </p:cNvPr>
          <p:cNvGrpSpPr/>
          <p:nvPr userDrawn="1"/>
        </p:nvGrpSpPr>
        <p:grpSpPr>
          <a:xfrm>
            <a:off x="400050" y="3391885"/>
            <a:ext cx="10696376" cy="969197"/>
            <a:chOff x="800100" y="6783770"/>
            <a:chExt cx="21392752" cy="1938393"/>
          </a:xfrm>
        </p:grpSpPr>
        <p:sp>
          <p:nvSpPr>
            <p:cNvPr id="14" name="Pfeil: Chevron 51">
              <a:extLst>
                <a:ext uri="{FF2B5EF4-FFF2-40B4-BE49-F238E27FC236}">
                  <a16:creationId xmlns:a16="http://schemas.microsoft.com/office/drawing/2014/main" id="{1C197E97-9117-0001-E93A-15AFD14310E5}"/>
                </a:ext>
              </a:extLst>
            </p:cNvPr>
            <p:cNvSpPr/>
            <p:nvPr/>
          </p:nvSpPr>
          <p:spPr>
            <a:xfrm>
              <a:off x="16223296" y="6923588"/>
              <a:ext cx="5969556" cy="1798575"/>
            </a:xfrm>
            <a:prstGeom prst="chevron">
              <a:avLst>
                <a:gd name="adj" fmla="val 38135"/>
              </a:avLst>
            </a:prstGeom>
            <a:solidFill>
              <a:srgbClr val="283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15" name="Pfeil: Chevron 49">
              <a:extLst>
                <a:ext uri="{FF2B5EF4-FFF2-40B4-BE49-F238E27FC236}">
                  <a16:creationId xmlns:a16="http://schemas.microsoft.com/office/drawing/2014/main" id="{5226F6A4-0A89-809A-9DD7-D29EB4D226F3}"/>
                </a:ext>
              </a:extLst>
            </p:cNvPr>
            <p:cNvSpPr/>
            <p:nvPr/>
          </p:nvSpPr>
          <p:spPr>
            <a:xfrm>
              <a:off x="12156262" y="6923588"/>
              <a:ext cx="5969556" cy="1798575"/>
            </a:xfrm>
            <a:prstGeom prst="chevron">
              <a:avLst>
                <a:gd name="adj" fmla="val 37222"/>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16" name="Pfeil: Chevron 50">
              <a:extLst>
                <a:ext uri="{FF2B5EF4-FFF2-40B4-BE49-F238E27FC236}">
                  <a16:creationId xmlns:a16="http://schemas.microsoft.com/office/drawing/2014/main" id="{22D5D9B9-FDBD-A213-98A7-88A7DF94547D}"/>
                </a:ext>
              </a:extLst>
            </p:cNvPr>
            <p:cNvSpPr/>
            <p:nvPr/>
          </p:nvSpPr>
          <p:spPr>
            <a:xfrm>
              <a:off x="8360372" y="6923588"/>
              <a:ext cx="5619599" cy="1798575"/>
            </a:xfrm>
            <a:prstGeom prst="chevron">
              <a:avLst>
                <a:gd name="adj" fmla="val 36310"/>
              </a:avLst>
            </a:prstGeom>
            <a:solidFill>
              <a:srgbClr val="28DA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17" name="Pfeil: Chevron 47">
              <a:extLst>
                <a:ext uri="{FF2B5EF4-FFF2-40B4-BE49-F238E27FC236}">
                  <a16:creationId xmlns:a16="http://schemas.microsoft.com/office/drawing/2014/main" id="{CC7670A5-656E-6F26-F146-5C55D90E7D91}"/>
                </a:ext>
              </a:extLst>
            </p:cNvPr>
            <p:cNvSpPr/>
            <p:nvPr/>
          </p:nvSpPr>
          <p:spPr>
            <a:xfrm>
              <a:off x="4137761" y="6923588"/>
              <a:ext cx="5969556" cy="1798575"/>
            </a:xfrm>
            <a:prstGeom prst="chevron">
              <a:avLst>
                <a:gd name="adj" fmla="val 33571"/>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18" name="Pfeil: Chevron 48">
              <a:extLst>
                <a:ext uri="{FF2B5EF4-FFF2-40B4-BE49-F238E27FC236}">
                  <a16:creationId xmlns:a16="http://schemas.microsoft.com/office/drawing/2014/main" id="{636F0403-C7F3-2B1D-4B5A-D3CC8B6D7AFA}"/>
                </a:ext>
              </a:extLst>
            </p:cNvPr>
            <p:cNvSpPr/>
            <p:nvPr/>
          </p:nvSpPr>
          <p:spPr>
            <a:xfrm>
              <a:off x="800100" y="6923588"/>
              <a:ext cx="5619599" cy="1798574"/>
            </a:xfrm>
            <a:prstGeom prst="chevron">
              <a:avLst>
                <a:gd name="adj" fmla="val 35397"/>
              </a:avLst>
            </a:prstGeom>
            <a:solidFill>
              <a:srgbClr val="FFF7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19" name="Kreis">
              <a:extLst>
                <a:ext uri="{FF2B5EF4-FFF2-40B4-BE49-F238E27FC236}">
                  <a16:creationId xmlns:a16="http://schemas.microsoft.com/office/drawing/2014/main" id="{AFDBD189-3FCB-90B8-8CF8-49E8482437DD}"/>
                </a:ext>
              </a:extLst>
            </p:cNvPr>
            <p:cNvSpPr/>
            <p:nvPr/>
          </p:nvSpPr>
          <p:spPr>
            <a:xfrm>
              <a:off x="12393245" y="8198001"/>
              <a:ext cx="288001" cy="288001"/>
            </a:xfrm>
            <a:prstGeom prst="ellipse">
              <a:avLst/>
            </a:prstGeom>
            <a:solidFill>
              <a:srgbClr val="FFF72C"/>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20" name="Kreis">
              <a:extLst>
                <a:ext uri="{FF2B5EF4-FFF2-40B4-BE49-F238E27FC236}">
                  <a16:creationId xmlns:a16="http://schemas.microsoft.com/office/drawing/2014/main" id="{663AC5E8-E5F3-B0E5-2316-8FF1E540417A}"/>
                </a:ext>
              </a:extLst>
            </p:cNvPr>
            <p:cNvSpPr/>
            <p:nvPr/>
          </p:nvSpPr>
          <p:spPr>
            <a:xfrm>
              <a:off x="5142327" y="7049269"/>
              <a:ext cx="288001" cy="288001"/>
            </a:xfrm>
            <a:prstGeom prst="ellipse">
              <a:avLst/>
            </a:prstGeom>
            <a:solidFill>
              <a:srgbClr val="000000"/>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21" name="Kreis">
              <a:extLst>
                <a:ext uri="{FF2B5EF4-FFF2-40B4-BE49-F238E27FC236}">
                  <a16:creationId xmlns:a16="http://schemas.microsoft.com/office/drawing/2014/main" id="{1CA74346-D3C4-CF0C-17D6-6E11877D2844}"/>
                </a:ext>
              </a:extLst>
            </p:cNvPr>
            <p:cNvSpPr/>
            <p:nvPr/>
          </p:nvSpPr>
          <p:spPr>
            <a:xfrm>
              <a:off x="10786005" y="6983844"/>
              <a:ext cx="288001" cy="288001"/>
            </a:xfrm>
            <a:prstGeom prst="ellipse">
              <a:avLst/>
            </a:prstGeom>
            <a:solidFill>
              <a:srgbClr val="FFF72C"/>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22" name="Kreis">
              <a:extLst>
                <a:ext uri="{FF2B5EF4-FFF2-40B4-BE49-F238E27FC236}">
                  <a16:creationId xmlns:a16="http://schemas.microsoft.com/office/drawing/2014/main" id="{C607E357-1189-47EA-4257-B8361044F0EF}"/>
                </a:ext>
              </a:extLst>
            </p:cNvPr>
            <p:cNvSpPr/>
            <p:nvPr/>
          </p:nvSpPr>
          <p:spPr>
            <a:xfrm>
              <a:off x="10721288" y="8122062"/>
              <a:ext cx="288001" cy="288001"/>
            </a:xfrm>
            <a:prstGeom prst="ellipse">
              <a:avLst/>
            </a:prstGeom>
            <a:solidFill>
              <a:srgbClr val="FFFFFF"/>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23" name="Freihandform: Form 206">
              <a:extLst>
                <a:ext uri="{FF2B5EF4-FFF2-40B4-BE49-F238E27FC236}">
                  <a16:creationId xmlns:a16="http://schemas.microsoft.com/office/drawing/2014/main" id="{68A12D72-B5F8-AF8F-02CD-75308D5A958E}"/>
                </a:ext>
              </a:extLst>
            </p:cNvPr>
            <p:cNvSpPr/>
            <p:nvPr/>
          </p:nvSpPr>
          <p:spPr>
            <a:xfrm rot="5400000">
              <a:off x="8849250" y="8500287"/>
              <a:ext cx="144000" cy="288002"/>
            </a:xfrm>
            <a:custGeom>
              <a:avLst/>
              <a:gdLst>
                <a:gd name="connsiteX0" fmla="*/ 144000 w 144000"/>
                <a:gd name="connsiteY0" fmla="*/ 0 h 288002"/>
                <a:gd name="connsiteX1" fmla="*/ 144000 w 144000"/>
                <a:gd name="connsiteY1" fmla="*/ 288002 h 288002"/>
                <a:gd name="connsiteX2" fmla="*/ 87949 w 144000"/>
                <a:gd name="connsiteY2" fmla="*/ 276686 h 288002"/>
                <a:gd name="connsiteX3" fmla="*/ 0 w 144000"/>
                <a:gd name="connsiteY3" fmla="*/ 144001 h 288002"/>
                <a:gd name="connsiteX4" fmla="*/ 87949 w 144000"/>
                <a:gd name="connsiteY4" fmla="*/ 11317 h 288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 h="288002">
                  <a:moveTo>
                    <a:pt x="144000" y="0"/>
                  </a:moveTo>
                  <a:lnTo>
                    <a:pt x="144000" y="288002"/>
                  </a:lnTo>
                  <a:lnTo>
                    <a:pt x="87949" y="276686"/>
                  </a:lnTo>
                  <a:cubicBezTo>
                    <a:pt x="36265" y="254826"/>
                    <a:pt x="0" y="203649"/>
                    <a:pt x="0" y="144001"/>
                  </a:cubicBezTo>
                  <a:cubicBezTo>
                    <a:pt x="0" y="84354"/>
                    <a:pt x="36265" y="33177"/>
                    <a:pt x="87949" y="11317"/>
                  </a:cubicBezTo>
                  <a:close/>
                </a:path>
              </a:pathLst>
            </a:custGeom>
            <a:solidFill>
              <a:srgbClr val="28313D"/>
            </a:solidFill>
            <a:ln w="12700">
              <a:noFill/>
              <a:miter lim="400000"/>
            </a:ln>
          </p:spPr>
          <p:txBody>
            <a:bodyPr wrap="square" lIns="50800" tIns="50800" rIns="50800" bIns="50800" anchor="ctr">
              <a:noAutofit/>
            </a:body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24" name="Kreis">
              <a:extLst>
                <a:ext uri="{FF2B5EF4-FFF2-40B4-BE49-F238E27FC236}">
                  <a16:creationId xmlns:a16="http://schemas.microsoft.com/office/drawing/2014/main" id="{CEDFAC78-2B88-6BEC-3F10-D19E5A6E79F8}"/>
                </a:ext>
              </a:extLst>
            </p:cNvPr>
            <p:cNvSpPr/>
            <p:nvPr/>
          </p:nvSpPr>
          <p:spPr>
            <a:xfrm>
              <a:off x="6490583" y="6783770"/>
              <a:ext cx="288001" cy="288001"/>
            </a:xfrm>
            <a:prstGeom prst="ellipse">
              <a:avLst/>
            </a:prstGeom>
            <a:solidFill>
              <a:srgbClr val="FFFFFF"/>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25" name="Kreis">
              <a:extLst>
                <a:ext uri="{FF2B5EF4-FFF2-40B4-BE49-F238E27FC236}">
                  <a16:creationId xmlns:a16="http://schemas.microsoft.com/office/drawing/2014/main" id="{3ABD38E6-6013-1102-99A1-589DC0B5C097}"/>
                </a:ext>
              </a:extLst>
            </p:cNvPr>
            <p:cNvSpPr/>
            <p:nvPr/>
          </p:nvSpPr>
          <p:spPr>
            <a:xfrm>
              <a:off x="11837489" y="7528493"/>
              <a:ext cx="288001" cy="288001"/>
            </a:xfrm>
            <a:prstGeom prst="ellipse">
              <a:avLst/>
            </a:prstGeom>
            <a:solidFill>
              <a:srgbClr val="000000"/>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26" name="Kreis">
              <a:extLst>
                <a:ext uri="{FF2B5EF4-FFF2-40B4-BE49-F238E27FC236}">
                  <a16:creationId xmlns:a16="http://schemas.microsoft.com/office/drawing/2014/main" id="{4E33A7DA-8F5B-28A1-7536-20982900220B}"/>
                </a:ext>
              </a:extLst>
            </p:cNvPr>
            <p:cNvSpPr/>
            <p:nvPr/>
          </p:nvSpPr>
          <p:spPr>
            <a:xfrm>
              <a:off x="7933877" y="7986375"/>
              <a:ext cx="288001" cy="288001"/>
            </a:xfrm>
            <a:prstGeom prst="ellipse">
              <a:avLst/>
            </a:prstGeom>
            <a:solidFill>
              <a:srgbClr val="FFF72C"/>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27" name="Kreis">
              <a:extLst>
                <a:ext uri="{FF2B5EF4-FFF2-40B4-BE49-F238E27FC236}">
                  <a16:creationId xmlns:a16="http://schemas.microsoft.com/office/drawing/2014/main" id="{3435CAB7-0201-2705-53C5-FD1755B992FC}"/>
                </a:ext>
              </a:extLst>
            </p:cNvPr>
            <p:cNvSpPr/>
            <p:nvPr/>
          </p:nvSpPr>
          <p:spPr>
            <a:xfrm>
              <a:off x="4483525" y="7956287"/>
              <a:ext cx="288001" cy="288001"/>
            </a:xfrm>
            <a:prstGeom prst="ellipse">
              <a:avLst/>
            </a:prstGeom>
            <a:solidFill>
              <a:srgbClr val="FFFFFF"/>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28" name="Kreis">
              <a:extLst>
                <a:ext uri="{FF2B5EF4-FFF2-40B4-BE49-F238E27FC236}">
                  <a16:creationId xmlns:a16="http://schemas.microsoft.com/office/drawing/2014/main" id="{7462B01F-56E7-D245-865F-9C1596240CDB}"/>
                </a:ext>
              </a:extLst>
            </p:cNvPr>
            <p:cNvSpPr/>
            <p:nvPr/>
          </p:nvSpPr>
          <p:spPr>
            <a:xfrm>
              <a:off x="7428689" y="8130375"/>
              <a:ext cx="288001" cy="288001"/>
            </a:xfrm>
            <a:prstGeom prst="ellipse">
              <a:avLst/>
            </a:prstGeom>
            <a:solidFill>
              <a:srgbClr val="28DADA"/>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29" name="Kreis">
              <a:extLst>
                <a:ext uri="{FF2B5EF4-FFF2-40B4-BE49-F238E27FC236}">
                  <a16:creationId xmlns:a16="http://schemas.microsoft.com/office/drawing/2014/main" id="{DAD52CCC-831A-7761-A98F-2F5D78C539F2}"/>
                </a:ext>
              </a:extLst>
            </p:cNvPr>
            <p:cNvSpPr/>
            <p:nvPr/>
          </p:nvSpPr>
          <p:spPr>
            <a:xfrm>
              <a:off x="2818102" y="7365842"/>
              <a:ext cx="288001" cy="288001"/>
            </a:xfrm>
            <a:prstGeom prst="ellipse">
              <a:avLst/>
            </a:prstGeom>
            <a:solidFill>
              <a:srgbClr val="28DADA"/>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30" name="Kreis">
              <a:extLst>
                <a:ext uri="{FF2B5EF4-FFF2-40B4-BE49-F238E27FC236}">
                  <a16:creationId xmlns:a16="http://schemas.microsoft.com/office/drawing/2014/main" id="{DB1B7DA1-1F26-A989-8C31-4720FA9F12EE}"/>
                </a:ext>
              </a:extLst>
            </p:cNvPr>
            <p:cNvSpPr/>
            <p:nvPr/>
          </p:nvSpPr>
          <p:spPr>
            <a:xfrm>
              <a:off x="15833437" y="7717170"/>
              <a:ext cx="288001" cy="288001"/>
            </a:xfrm>
            <a:prstGeom prst="ellipse">
              <a:avLst/>
            </a:prstGeom>
            <a:solidFill>
              <a:srgbClr val="FFF72C"/>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31" name="Kreis">
              <a:extLst>
                <a:ext uri="{FF2B5EF4-FFF2-40B4-BE49-F238E27FC236}">
                  <a16:creationId xmlns:a16="http://schemas.microsoft.com/office/drawing/2014/main" id="{863F1E1B-6BBE-F338-F7D6-6C23B82F1F6D}"/>
                </a:ext>
              </a:extLst>
            </p:cNvPr>
            <p:cNvSpPr/>
            <p:nvPr/>
          </p:nvSpPr>
          <p:spPr>
            <a:xfrm>
              <a:off x="14161480" y="7641231"/>
              <a:ext cx="288001" cy="288001"/>
            </a:xfrm>
            <a:prstGeom prst="ellipse">
              <a:avLst/>
            </a:prstGeom>
            <a:solidFill>
              <a:srgbClr val="FFFFFF"/>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32" name="Kreis">
              <a:extLst>
                <a:ext uri="{FF2B5EF4-FFF2-40B4-BE49-F238E27FC236}">
                  <a16:creationId xmlns:a16="http://schemas.microsoft.com/office/drawing/2014/main" id="{8139D08E-D035-7BFD-FDD8-C148220474D2}"/>
                </a:ext>
              </a:extLst>
            </p:cNvPr>
            <p:cNvSpPr/>
            <p:nvPr/>
          </p:nvSpPr>
          <p:spPr>
            <a:xfrm>
              <a:off x="15040027" y="8301801"/>
              <a:ext cx="288001" cy="288001"/>
            </a:xfrm>
            <a:prstGeom prst="ellipse">
              <a:avLst/>
            </a:prstGeom>
            <a:solidFill>
              <a:srgbClr val="000000"/>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33" name="Kreis">
              <a:extLst>
                <a:ext uri="{FF2B5EF4-FFF2-40B4-BE49-F238E27FC236}">
                  <a16:creationId xmlns:a16="http://schemas.microsoft.com/office/drawing/2014/main" id="{C04D67CD-60CC-8A56-5D35-BD7EEF360707}"/>
                </a:ext>
              </a:extLst>
            </p:cNvPr>
            <p:cNvSpPr/>
            <p:nvPr/>
          </p:nvSpPr>
          <p:spPr>
            <a:xfrm>
              <a:off x="16587597" y="7127844"/>
              <a:ext cx="288001" cy="288001"/>
            </a:xfrm>
            <a:prstGeom prst="ellipse">
              <a:avLst/>
            </a:prstGeom>
            <a:solidFill>
              <a:srgbClr val="28DADA"/>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34" name="Freihandform: Form 221">
              <a:extLst>
                <a:ext uri="{FF2B5EF4-FFF2-40B4-BE49-F238E27FC236}">
                  <a16:creationId xmlns:a16="http://schemas.microsoft.com/office/drawing/2014/main" id="{42431E1A-FB3E-63E3-32BA-B82953C460BF}"/>
                </a:ext>
              </a:extLst>
            </p:cNvPr>
            <p:cNvSpPr/>
            <p:nvPr/>
          </p:nvSpPr>
          <p:spPr>
            <a:xfrm rot="5400000">
              <a:off x="1945989" y="8500287"/>
              <a:ext cx="144000" cy="288002"/>
            </a:xfrm>
            <a:custGeom>
              <a:avLst/>
              <a:gdLst>
                <a:gd name="connsiteX0" fmla="*/ 144000 w 144000"/>
                <a:gd name="connsiteY0" fmla="*/ 0 h 288002"/>
                <a:gd name="connsiteX1" fmla="*/ 144000 w 144000"/>
                <a:gd name="connsiteY1" fmla="*/ 288002 h 288002"/>
                <a:gd name="connsiteX2" fmla="*/ 87949 w 144000"/>
                <a:gd name="connsiteY2" fmla="*/ 276686 h 288002"/>
                <a:gd name="connsiteX3" fmla="*/ 0 w 144000"/>
                <a:gd name="connsiteY3" fmla="*/ 144001 h 288002"/>
                <a:gd name="connsiteX4" fmla="*/ 87949 w 144000"/>
                <a:gd name="connsiteY4" fmla="*/ 11317 h 288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 h="288002">
                  <a:moveTo>
                    <a:pt x="144000" y="0"/>
                  </a:moveTo>
                  <a:lnTo>
                    <a:pt x="144000" y="288002"/>
                  </a:lnTo>
                  <a:lnTo>
                    <a:pt x="87949" y="276686"/>
                  </a:lnTo>
                  <a:cubicBezTo>
                    <a:pt x="36265" y="254826"/>
                    <a:pt x="0" y="203649"/>
                    <a:pt x="0" y="144001"/>
                  </a:cubicBezTo>
                  <a:cubicBezTo>
                    <a:pt x="0" y="84354"/>
                    <a:pt x="36265" y="33177"/>
                    <a:pt x="87949" y="11317"/>
                  </a:cubicBezTo>
                  <a:close/>
                </a:path>
              </a:pathLst>
            </a:custGeom>
            <a:solidFill>
              <a:srgbClr val="28313D"/>
            </a:solidFill>
            <a:ln w="12700">
              <a:noFill/>
              <a:miter lim="400000"/>
            </a:ln>
          </p:spPr>
          <p:txBody>
            <a:bodyPr wrap="square" lIns="50800" tIns="50800" rIns="50800" bIns="50800" anchor="ctr">
              <a:noAutofit/>
            </a:body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35" name="Kreis">
              <a:extLst>
                <a:ext uri="{FF2B5EF4-FFF2-40B4-BE49-F238E27FC236}">
                  <a16:creationId xmlns:a16="http://schemas.microsoft.com/office/drawing/2014/main" id="{DA8DEC1B-ED86-92B8-0EA5-9F0E5DF09F80}"/>
                </a:ext>
              </a:extLst>
            </p:cNvPr>
            <p:cNvSpPr/>
            <p:nvPr/>
          </p:nvSpPr>
          <p:spPr>
            <a:xfrm>
              <a:off x="18656805" y="6833866"/>
              <a:ext cx="288001" cy="288001"/>
            </a:xfrm>
            <a:prstGeom prst="ellipse">
              <a:avLst/>
            </a:prstGeom>
            <a:solidFill>
              <a:srgbClr val="FFFFFF"/>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36" name="Kreis">
              <a:extLst>
                <a:ext uri="{FF2B5EF4-FFF2-40B4-BE49-F238E27FC236}">
                  <a16:creationId xmlns:a16="http://schemas.microsoft.com/office/drawing/2014/main" id="{2B47CEB7-97C2-B38F-F05E-3623D58D2C76}"/>
                </a:ext>
              </a:extLst>
            </p:cNvPr>
            <p:cNvSpPr/>
            <p:nvPr/>
          </p:nvSpPr>
          <p:spPr>
            <a:xfrm>
              <a:off x="20100099" y="8036471"/>
              <a:ext cx="288001" cy="288001"/>
            </a:xfrm>
            <a:prstGeom prst="ellipse">
              <a:avLst/>
            </a:prstGeom>
            <a:solidFill>
              <a:srgbClr val="FFF72C"/>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37" name="Kreis">
              <a:extLst>
                <a:ext uri="{FF2B5EF4-FFF2-40B4-BE49-F238E27FC236}">
                  <a16:creationId xmlns:a16="http://schemas.microsoft.com/office/drawing/2014/main" id="{A57FA278-87F6-7E17-F5CA-AD17E853467A}"/>
                </a:ext>
              </a:extLst>
            </p:cNvPr>
            <p:cNvSpPr/>
            <p:nvPr/>
          </p:nvSpPr>
          <p:spPr>
            <a:xfrm>
              <a:off x="19594911" y="8180471"/>
              <a:ext cx="288001" cy="288001"/>
            </a:xfrm>
            <a:prstGeom prst="ellipse">
              <a:avLst/>
            </a:prstGeom>
            <a:solidFill>
              <a:srgbClr val="28DADA"/>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sp>
          <p:nvSpPr>
            <p:cNvPr id="38" name="Kreis">
              <a:extLst>
                <a:ext uri="{FF2B5EF4-FFF2-40B4-BE49-F238E27FC236}">
                  <a16:creationId xmlns:a16="http://schemas.microsoft.com/office/drawing/2014/main" id="{9AD65716-2458-CA43-F4AD-28D228FEFE6F}"/>
                </a:ext>
              </a:extLst>
            </p:cNvPr>
            <p:cNvSpPr/>
            <p:nvPr/>
          </p:nvSpPr>
          <p:spPr>
            <a:xfrm>
              <a:off x="17288450" y="8324471"/>
              <a:ext cx="288001" cy="288001"/>
            </a:xfrm>
            <a:prstGeom prst="ellipse">
              <a:avLst/>
            </a:prstGeom>
            <a:solidFill>
              <a:srgbClr val="FFF72C"/>
            </a:solidFill>
            <a:ln w="12700">
              <a:miter lim="400000"/>
            </a:ln>
          </p:spPr>
          <p:txBody>
            <a:bodyPr lIns="50800" tIns="50800" rIns="50800" bIns="508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Regular" panose="00000500000000000000" pitchFamily="2" charset="0"/>
              </a:endParaRPr>
            </a:p>
          </p:txBody>
        </p:sp>
      </p:grpSp>
      <p:cxnSp>
        <p:nvCxnSpPr>
          <p:cNvPr id="39" name="Gerader Verbinder 7">
            <a:extLst>
              <a:ext uri="{FF2B5EF4-FFF2-40B4-BE49-F238E27FC236}">
                <a16:creationId xmlns:a16="http://schemas.microsoft.com/office/drawing/2014/main" id="{DAC59E5F-C953-F34E-2EE1-8BC9CF92E18A}"/>
              </a:ext>
            </a:extLst>
          </p:cNvPr>
          <p:cNvCxnSpPr>
            <a:cxnSpLocks/>
          </p:cNvCxnSpPr>
          <p:nvPr userDrawn="1"/>
        </p:nvCxnSpPr>
        <p:spPr>
          <a:xfrm flipH="1">
            <a:off x="11088065" y="3465123"/>
            <a:ext cx="0" cy="1528366"/>
          </a:xfrm>
          <a:prstGeom prst="line">
            <a:avLst/>
          </a:prstGeom>
          <a:ln w="28575">
            <a:solidFill>
              <a:srgbClr val="28313D"/>
            </a:solidFill>
          </a:ln>
        </p:spPr>
        <p:style>
          <a:lnRef idx="2">
            <a:schemeClr val="accent1"/>
          </a:lnRef>
          <a:fillRef idx="0">
            <a:schemeClr val="accent1"/>
          </a:fillRef>
          <a:effectRef idx="1">
            <a:schemeClr val="accent1"/>
          </a:effectRef>
          <a:fontRef idx="minor">
            <a:schemeClr val="tx1"/>
          </a:fontRef>
        </p:style>
      </p:cxnSp>
      <p:sp>
        <p:nvSpPr>
          <p:cNvPr id="45" name="Textebene 1…">
            <a:extLst>
              <a:ext uri="{FF2B5EF4-FFF2-40B4-BE49-F238E27FC236}">
                <a16:creationId xmlns:a16="http://schemas.microsoft.com/office/drawing/2014/main" id="{424F8733-9EAB-F89A-A788-9CEAC5C75104}"/>
              </a:ext>
            </a:extLst>
          </p:cNvPr>
          <p:cNvSpPr txBox="1">
            <a:spLocks noGrp="1"/>
          </p:cNvSpPr>
          <p:nvPr>
            <p:ph type="body" idx="1"/>
          </p:nvPr>
        </p:nvSpPr>
        <p:spPr>
          <a:xfrm>
            <a:off x="898424" y="1904910"/>
            <a:ext cx="1816741" cy="864438"/>
          </a:xfrm>
          <a:prstGeom prst="rect">
            <a:avLst/>
          </a:prstGeom>
        </p:spPr>
        <p:txBody>
          <a:bodyPr anchor="b"/>
          <a:lstStyle>
            <a:lvl1pPr marL="0" algn="ctr">
              <a:spcBef>
                <a:spcPts val="0"/>
              </a:spcBef>
              <a:buSzPct val="100000"/>
              <a:buFontTx/>
              <a:buNone/>
              <a:defRPr sz="1800" b="1"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46" name="Textebene 1…">
            <a:extLst>
              <a:ext uri="{FF2B5EF4-FFF2-40B4-BE49-F238E27FC236}">
                <a16:creationId xmlns:a16="http://schemas.microsoft.com/office/drawing/2014/main" id="{FB2A43A6-6A92-881B-FB7D-FF59BEEAF293}"/>
              </a:ext>
            </a:extLst>
          </p:cNvPr>
          <p:cNvSpPr txBox="1">
            <a:spLocks noGrp="1"/>
          </p:cNvSpPr>
          <p:nvPr>
            <p:ph type="body" idx="10"/>
          </p:nvPr>
        </p:nvSpPr>
        <p:spPr>
          <a:xfrm>
            <a:off x="4180186" y="1913124"/>
            <a:ext cx="3227307" cy="864438"/>
          </a:xfrm>
          <a:prstGeom prst="rect">
            <a:avLst/>
          </a:prstGeom>
        </p:spPr>
        <p:txBody>
          <a:bodyPr anchor="b">
            <a:normAutofit/>
          </a:bodyPr>
          <a:lstStyle>
            <a:lvl1pPr marL="0" algn="ctr">
              <a:lnSpc>
                <a:spcPct val="100000"/>
              </a:lnSpc>
              <a:spcBef>
                <a:spcPts val="0"/>
              </a:spcBef>
              <a:buSzPct val="100000"/>
              <a:buFontTx/>
              <a:buNone/>
              <a:defRPr sz="1800" b="1"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lnSpc>
                <a:spcPct val="100000"/>
              </a:lnSpc>
              <a:spcBef>
                <a:spcPts val="0"/>
              </a:spcBef>
            </a:pPr>
            <a:r>
              <a:rPr lang="de-DE" sz="1800"/>
              <a:t>Mastertextformat bearbeiten</a:t>
            </a:r>
          </a:p>
        </p:txBody>
      </p:sp>
      <p:sp>
        <p:nvSpPr>
          <p:cNvPr id="49" name="Textebene 1…">
            <a:extLst>
              <a:ext uri="{FF2B5EF4-FFF2-40B4-BE49-F238E27FC236}">
                <a16:creationId xmlns:a16="http://schemas.microsoft.com/office/drawing/2014/main" id="{9B82074C-B581-B508-7609-A812ACDE7B60}"/>
              </a:ext>
            </a:extLst>
          </p:cNvPr>
          <p:cNvSpPr txBox="1">
            <a:spLocks noGrp="1"/>
          </p:cNvSpPr>
          <p:nvPr>
            <p:ph type="body" idx="12"/>
          </p:nvPr>
        </p:nvSpPr>
        <p:spPr>
          <a:xfrm>
            <a:off x="2949974" y="5025401"/>
            <a:ext cx="1816741" cy="864438"/>
          </a:xfrm>
          <a:prstGeom prst="rect">
            <a:avLst/>
          </a:prstGeom>
        </p:spPr>
        <p:txBody>
          <a:bodyPr anchor="t"/>
          <a:lstStyle>
            <a:lvl1pPr marL="0" algn="ctr">
              <a:spcBef>
                <a:spcPts val="0"/>
              </a:spcBef>
              <a:buSzPct val="100000"/>
              <a:buFontTx/>
              <a:buNone/>
              <a:defRPr sz="1800" b="1"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51" name="Textebene 1…">
            <a:extLst>
              <a:ext uri="{FF2B5EF4-FFF2-40B4-BE49-F238E27FC236}">
                <a16:creationId xmlns:a16="http://schemas.microsoft.com/office/drawing/2014/main" id="{7086F62B-CF82-A9C9-F201-E0887F2DDCBB}"/>
              </a:ext>
            </a:extLst>
          </p:cNvPr>
          <p:cNvSpPr txBox="1">
            <a:spLocks noGrp="1"/>
          </p:cNvSpPr>
          <p:nvPr>
            <p:ph type="body" idx="13"/>
          </p:nvPr>
        </p:nvSpPr>
        <p:spPr>
          <a:xfrm>
            <a:off x="6947698" y="5038590"/>
            <a:ext cx="1816741" cy="864438"/>
          </a:xfrm>
          <a:prstGeom prst="rect">
            <a:avLst/>
          </a:prstGeom>
        </p:spPr>
        <p:txBody>
          <a:bodyPr anchor="t"/>
          <a:lstStyle>
            <a:lvl1pPr marL="0" algn="ctr">
              <a:spcBef>
                <a:spcPts val="0"/>
              </a:spcBef>
              <a:buSzPct val="100000"/>
              <a:buFontTx/>
              <a:buNone/>
              <a:defRPr sz="1800" b="1"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52" name="Textebene 1…">
            <a:extLst>
              <a:ext uri="{FF2B5EF4-FFF2-40B4-BE49-F238E27FC236}">
                <a16:creationId xmlns:a16="http://schemas.microsoft.com/office/drawing/2014/main" id="{3D23067D-81F3-7B03-330D-CCA5A0DEF6B3}"/>
              </a:ext>
            </a:extLst>
          </p:cNvPr>
          <p:cNvSpPr txBox="1">
            <a:spLocks noGrp="1"/>
          </p:cNvSpPr>
          <p:nvPr>
            <p:ph type="body" idx="14"/>
          </p:nvPr>
        </p:nvSpPr>
        <p:spPr>
          <a:xfrm>
            <a:off x="10174005" y="5025401"/>
            <a:ext cx="1816741" cy="864438"/>
          </a:xfrm>
          <a:prstGeom prst="rect">
            <a:avLst/>
          </a:prstGeom>
        </p:spPr>
        <p:txBody>
          <a:bodyPr anchor="t"/>
          <a:lstStyle>
            <a:lvl1pPr marL="0" algn="ctr">
              <a:spcBef>
                <a:spcPts val="0"/>
              </a:spcBef>
              <a:buSzPct val="100000"/>
              <a:buFontTx/>
              <a:buNone/>
              <a:defRPr sz="1800" b="1"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53" name="Textebene 1…">
            <a:extLst>
              <a:ext uri="{FF2B5EF4-FFF2-40B4-BE49-F238E27FC236}">
                <a16:creationId xmlns:a16="http://schemas.microsoft.com/office/drawing/2014/main" id="{9A05E5B4-24A0-99E9-3939-D3CD64A3D5F6}"/>
              </a:ext>
            </a:extLst>
          </p:cNvPr>
          <p:cNvSpPr txBox="1">
            <a:spLocks noGrp="1"/>
          </p:cNvSpPr>
          <p:nvPr>
            <p:ph type="body" idx="15"/>
          </p:nvPr>
        </p:nvSpPr>
        <p:spPr>
          <a:xfrm>
            <a:off x="8933688" y="1909815"/>
            <a:ext cx="1816741" cy="864438"/>
          </a:xfrm>
          <a:prstGeom prst="rect">
            <a:avLst/>
          </a:prstGeom>
        </p:spPr>
        <p:txBody>
          <a:bodyPr anchor="b"/>
          <a:lstStyle>
            <a:lvl1pPr marL="0" algn="ctr">
              <a:spcBef>
                <a:spcPts val="0"/>
              </a:spcBef>
              <a:buSzPct val="100000"/>
              <a:buFontTx/>
              <a:buNone/>
              <a:defRPr sz="1800" b="1"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54" name="Folientitel">
            <a:extLst>
              <a:ext uri="{FF2B5EF4-FFF2-40B4-BE49-F238E27FC236}">
                <a16:creationId xmlns:a16="http://schemas.microsoft.com/office/drawing/2014/main" id="{4AE9D0AB-55A0-A422-5445-B38F5B6B0508}"/>
              </a:ext>
            </a:extLst>
          </p:cNvPr>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r>
              <a:rPr lang="de-DE"/>
              <a:t> </a:t>
            </a:r>
            <a:endParaRPr/>
          </a:p>
        </p:txBody>
      </p:sp>
    </p:spTree>
    <p:extLst>
      <p:ext uri="{BB962C8B-B14F-4D97-AF65-F5344CB8AC3E}">
        <p14:creationId xmlns:p14="http://schemas.microsoft.com/office/powerpoint/2010/main" val="2814588156"/>
      </p:ext>
    </p:extLst>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4_Benutzerdefiniertes Layout">
    <p:spTree>
      <p:nvGrpSpPr>
        <p:cNvPr id="1" name=""/>
        <p:cNvGrpSpPr/>
        <p:nvPr/>
      </p:nvGrpSpPr>
      <p:grpSpPr>
        <a:xfrm>
          <a:off x="0" y="0"/>
          <a:ext cx="0" cy="0"/>
          <a:chOff x="0" y="0"/>
          <a:chExt cx="0" cy="0"/>
        </a:xfrm>
      </p:grpSpPr>
      <p:sp>
        <p:nvSpPr>
          <p:cNvPr id="3" name="Kreis">
            <a:extLst>
              <a:ext uri="{FF2B5EF4-FFF2-40B4-BE49-F238E27FC236}">
                <a16:creationId xmlns:a16="http://schemas.microsoft.com/office/drawing/2014/main" id="{AC2BB86C-B89B-EEF1-CA6B-3E8FFED8F670}"/>
              </a:ext>
            </a:extLst>
          </p:cNvPr>
          <p:cNvSpPr/>
          <p:nvPr userDrawn="1"/>
        </p:nvSpPr>
        <p:spPr>
          <a:xfrm>
            <a:off x="493120" y="2575342"/>
            <a:ext cx="2043123" cy="2043123"/>
          </a:xfrm>
          <a:prstGeom prst="ellipse">
            <a:avLst/>
          </a:prstGeom>
          <a:solidFill>
            <a:srgbClr val="28313D"/>
          </a:solidFill>
          <a:ln w="12700">
            <a:solidFill>
              <a:schemeClr val="bg1"/>
            </a:solidFill>
            <a:miter lim="400000"/>
          </a:ln>
        </p:spPr>
        <p:txBody>
          <a:bodyPr lIns="50800" tIns="50800" rIns="50800" bIns="50800" anchor="ctr"/>
          <a:lstStyle/>
          <a:p>
            <a:pPr algn="ctr" defTabSz="914400" hangingPunct="1">
              <a:lnSpc>
                <a:spcPct val="100000"/>
              </a:lnSpc>
              <a:spcBef>
                <a:spcPts val="2400"/>
              </a:spcBef>
            </a:pPr>
            <a:endParaRPr lang="de-DE" sz="1500" b="1" kern="1200">
              <a:solidFill>
                <a:prstClr val="white"/>
              </a:solidFill>
              <a:latin typeface="Barlow SemiBold" pitchFamily="2" charset="77"/>
              <a:ea typeface="+mn-ea"/>
              <a:cs typeface="+mn-cs"/>
            </a:endParaRPr>
          </a:p>
        </p:txBody>
      </p:sp>
      <p:sp>
        <p:nvSpPr>
          <p:cNvPr id="4" name="Kreis">
            <a:extLst>
              <a:ext uri="{FF2B5EF4-FFF2-40B4-BE49-F238E27FC236}">
                <a16:creationId xmlns:a16="http://schemas.microsoft.com/office/drawing/2014/main" id="{6DCAFDCB-683B-4A12-552A-32B06BE78FF9}"/>
              </a:ext>
            </a:extLst>
          </p:cNvPr>
          <p:cNvSpPr/>
          <p:nvPr userDrawn="1"/>
        </p:nvSpPr>
        <p:spPr>
          <a:xfrm>
            <a:off x="2340059" y="2575342"/>
            <a:ext cx="2043123" cy="2043123"/>
          </a:xfrm>
          <a:prstGeom prst="ellipse">
            <a:avLst/>
          </a:prstGeom>
          <a:solidFill>
            <a:srgbClr val="FFF72B"/>
          </a:solidFill>
          <a:ln w="38100">
            <a:solidFill>
              <a:schemeClr val="bg1"/>
            </a:solidFill>
            <a:miter lim="400000"/>
          </a:ln>
        </p:spPr>
        <p:txBody>
          <a:bodyPr lIns="50800" tIns="50800" rIns="50800" bIns="50800" anchor="ctr"/>
          <a:lstStyle/>
          <a:p>
            <a:pPr algn="ctr" defTabSz="914400" hangingPunct="1">
              <a:lnSpc>
                <a:spcPct val="100000"/>
              </a:lnSpc>
              <a:spcBef>
                <a:spcPts val="2400"/>
              </a:spcBef>
            </a:pPr>
            <a:endParaRPr lang="de-DE" sz="1500" b="1" kern="1200">
              <a:solidFill>
                <a:sysClr val="windowText" lastClr="000000"/>
              </a:solidFill>
              <a:latin typeface="Barlow SemiBold" pitchFamily="2" charset="77"/>
              <a:ea typeface="+mn-ea"/>
              <a:cs typeface="+mn-cs"/>
            </a:endParaRPr>
          </a:p>
        </p:txBody>
      </p:sp>
      <p:sp>
        <p:nvSpPr>
          <p:cNvPr id="5" name="Kreis">
            <a:extLst>
              <a:ext uri="{FF2B5EF4-FFF2-40B4-BE49-F238E27FC236}">
                <a16:creationId xmlns:a16="http://schemas.microsoft.com/office/drawing/2014/main" id="{F7166193-613A-EBBA-A19B-62A2BCD7023C}"/>
              </a:ext>
            </a:extLst>
          </p:cNvPr>
          <p:cNvSpPr/>
          <p:nvPr userDrawn="1"/>
        </p:nvSpPr>
        <p:spPr>
          <a:xfrm>
            <a:off x="4186998" y="2575342"/>
            <a:ext cx="2043123" cy="2043123"/>
          </a:xfrm>
          <a:prstGeom prst="ellipse">
            <a:avLst/>
          </a:prstGeom>
          <a:solidFill>
            <a:srgbClr val="26DBDA"/>
          </a:solidFill>
          <a:ln w="38100">
            <a:solidFill>
              <a:schemeClr val="bg1"/>
            </a:solidFill>
            <a:miter lim="400000"/>
          </a:ln>
        </p:spPr>
        <p:txBody>
          <a:bodyPr lIns="50800" tIns="50800" rIns="50800" bIns="50800" anchor="ctr"/>
          <a:lstStyle/>
          <a:p>
            <a:pPr algn="ctr" defTabSz="914400" hangingPunct="1">
              <a:lnSpc>
                <a:spcPct val="100000"/>
              </a:lnSpc>
              <a:spcBef>
                <a:spcPts val="2400"/>
              </a:spcBef>
            </a:pPr>
            <a:endParaRPr lang="de-DE" sz="1500" b="1" kern="1200">
              <a:solidFill>
                <a:sysClr val="windowText" lastClr="000000"/>
              </a:solidFill>
              <a:latin typeface="Barlow SemiBold" pitchFamily="2" charset="77"/>
              <a:ea typeface="+mn-ea"/>
              <a:cs typeface="+mn-cs"/>
            </a:endParaRPr>
          </a:p>
        </p:txBody>
      </p:sp>
      <p:sp>
        <p:nvSpPr>
          <p:cNvPr id="6" name="Kreis">
            <a:extLst>
              <a:ext uri="{FF2B5EF4-FFF2-40B4-BE49-F238E27FC236}">
                <a16:creationId xmlns:a16="http://schemas.microsoft.com/office/drawing/2014/main" id="{2A8DC081-ED77-A9ED-3462-2DD3C20AC9D9}"/>
              </a:ext>
            </a:extLst>
          </p:cNvPr>
          <p:cNvSpPr/>
          <p:nvPr userDrawn="1"/>
        </p:nvSpPr>
        <p:spPr>
          <a:xfrm>
            <a:off x="6033937" y="2575342"/>
            <a:ext cx="2043123" cy="2043123"/>
          </a:xfrm>
          <a:prstGeom prst="ellipse">
            <a:avLst/>
          </a:prstGeom>
          <a:solidFill>
            <a:srgbClr val="28313D"/>
          </a:solidFill>
          <a:ln w="38100">
            <a:solidFill>
              <a:schemeClr val="bg1"/>
            </a:solidFill>
            <a:miter lim="400000"/>
          </a:ln>
        </p:spPr>
        <p:txBody>
          <a:bodyPr lIns="50800" tIns="50800" rIns="50800" bIns="50800" anchor="ctr"/>
          <a:lstStyle/>
          <a:p>
            <a:pPr algn="ctr" defTabSz="914400" hangingPunct="1">
              <a:lnSpc>
                <a:spcPct val="100000"/>
              </a:lnSpc>
              <a:spcBef>
                <a:spcPts val="2400"/>
              </a:spcBef>
            </a:pPr>
            <a:endParaRPr lang="de-DE" sz="1500" b="1" kern="1200">
              <a:solidFill>
                <a:prstClr val="white"/>
              </a:solidFill>
              <a:latin typeface="Barlow SemiBold" pitchFamily="2" charset="77"/>
              <a:ea typeface="+mn-ea"/>
              <a:cs typeface="+mn-cs"/>
            </a:endParaRPr>
          </a:p>
        </p:txBody>
      </p:sp>
      <p:sp>
        <p:nvSpPr>
          <p:cNvPr id="7" name="Kreis">
            <a:extLst>
              <a:ext uri="{FF2B5EF4-FFF2-40B4-BE49-F238E27FC236}">
                <a16:creationId xmlns:a16="http://schemas.microsoft.com/office/drawing/2014/main" id="{25981F5C-5666-9091-F859-C1A5F9A8ED7B}"/>
              </a:ext>
            </a:extLst>
          </p:cNvPr>
          <p:cNvSpPr/>
          <p:nvPr userDrawn="1"/>
        </p:nvSpPr>
        <p:spPr>
          <a:xfrm>
            <a:off x="7880876" y="2575342"/>
            <a:ext cx="2043123" cy="2043123"/>
          </a:xfrm>
          <a:prstGeom prst="ellipse">
            <a:avLst/>
          </a:prstGeom>
          <a:solidFill>
            <a:srgbClr val="FFF72B"/>
          </a:solidFill>
          <a:ln w="38100">
            <a:solidFill>
              <a:schemeClr val="bg1"/>
            </a:solidFill>
            <a:miter lim="400000"/>
          </a:ln>
        </p:spPr>
        <p:txBody>
          <a:bodyPr wrap="none" lIns="0" tIns="0" rIns="0" bIns="0" anchor="ctr">
            <a:noAutofit/>
          </a:bodyPr>
          <a:lstStyle/>
          <a:p>
            <a:pPr algn="ctr" defTabSz="914400" hangingPunct="1">
              <a:lnSpc>
                <a:spcPct val="100000"/>
              </a:lnSpc>
              <a:spcBef>
                <a:spcPts val="2400"/>
              </a:spcBef>
            </a:pPr>
            <a:endParaRPr lang="de-DE" sz="1500" b="1" kern="1200">
              <a:solidFill>
                <a:sysClr val="windowText" lastClr="000000"/>
              </a:solidFill>
              <a:latin typeface="Barlow SemiBold" pitchFamily="2" charset="77"/>
              <a:ea typeface="+mn-ea"/>
              <a:cs typeface="+mn-cs"/>
            </a:endParaRPr>
          </a:p>
        </p:txBody>
      </p:sp>
      <p:sp>
        <p:nvSpPr>
          <p:cNvPr id="8" name="Kreis">
            <a:extLst>
              <a:ext uri="{FF2B5EF4-FFF2-40B4-BE49-F238E27FC236}">
                <a16:creationId xmlns:a16="http://schemas.microsoft.com/office/drawing/2014/main" id="{F41CDBDE-C5D4-CDED-203F-456D813BDA3E}"/>
              </a:ext>
            </a:extLst>
          </p:cNvPr>
          <p:cNvSpPr/>
          <p:nvPr userDrawn="1"/>
        </p:nvSpPr>
        <p:spPr>
          <a:xfrm>
            <a:off x="9727816" y="2575342"/>
            <a:ext cx="2043123" cy="2043123"/>
          </a:xfrm>
          <a:prstGeom prst="ellipse">
            <a:avLst/>
          </a:prstGeom>
          <a:solidFill>
            <a:srgbClr val="CF4B2F"/>
          </a:solidFill>
          <a:ln w="38100">
            <a:solidFill>
              <a:schemeClr val="bg1"/>
            </a:solidFill>
            <a:miter lim="400000"/>
          </a:ln>
        </p:spPr>
        <p:txBody>
          <a:bodyPr lIns="0" tIns="0" rIns="0" bIns="0" anchor="ctr"/>
          <a:lstStyle/>
          <a:p>
            <a:pPr algn="ctr" defTabSz="914400" hangingPunct="1">
              <a:lnSpc>
                <a:spcPct val="100000"/>
              </a:lnSpc>
              <a:spcBef>
                <a:spcPts val="2400"/>
              </a:spcBef>
            </a:pPr>
            <a:endParaRPr lang="de-DE" sz="1500" b="1" kern="1200">
              <a:solidFill>
                <a:prstClr val="white"/>
              </a:solidFill>
              <a:latin typeface="Barlow SemiBold" pitchFamily="2" charset="77"/>
              <a:ea typeface="+mn-ea"/>
              <a:cs typeface="+mn-cs"/>
            </a:endParaRPr>
          </a:p>
        </p:txBody>
      </p:sp>
      <p:sp>
        <p:nvSpPr>
          <p:cNvPr id="10" name="Textebene 1…">
            <a:extLst>
              <a:ext uri="{FF2B5EF4-FFF2-40B4-BE49-F238E27FC236}">
                <a16:creationId xmlns:a16="http://schemas.microsoft.com/office/drawing/2014/main" id="{5D5A0115-AF57-98F9-D123-8CB50FEE1D0E}"/>
              </a:ext>
            </a:extLst>
          </p:cNvPr>
          <p:cNvSpPr txBox="1">
            <a:spLocks noGrp="1"/>
          </p:cNvSpPr>
          <p:nvPr>
            <p:ph type="body" idx="1"/>
          </p:nvPr>
        </p:nvSpPr>
        <p:spPr>
          <a:xfrm>
            <a:off x="756979" y="3074184"/>
            <a:ext cx="1515404" cy="1045440"/>
          </a:xfrm>
          <a:prstGeom prst="rect">
            <a:avLst/>
          </a:prstGeom>
        </p:spPr>
        <p:txBody>
          <a:bodyPr anchor="ctr">
            <a:normAutofit/>
          </a:bodyPr>
          <a:lstStyle>
            <a:lvl1pPr marL="0" algn="ctr" defTabSz="914400" hangingPunct="1">
              <a:lnSpc>
                <a:spcPct val="100000"/>
              </a:lnSpc>
              <a:spcBef>
                <a:spcPts val="2400"/>
              </a:spcBef>
              <a:buSzPct val="100000"/>
              <a:buFontTx/>
              <a:buNone/>
              <a:defRPr lang="de-DE" sz="1500" b="1" kern="1200" dirty="0">
                <a:solidFill>
                  <a:prstClr val="white"/>
                </a:solidFill>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lgn="ctr" defTabSz="914400" hangingPunct="1">
              <a:lnSpc>
                <a:spcPct val="100000"/>
              </a:lnSpc>
              <a:spcBef>
                <a:spcPts val="2400"/>
              </a:spcBef>
            </a:pPr>
            <a:r>
              <a:rPr lang="de-DE" sz="1500" b="1" kern="1200">
                <a:solidFill>
                  <a:prstClr val="white"/>
                </a:solidFill>
                <a:latin typeface="Barlow SemiBold" pitchFamily="2" charset="77"/>
                <a:ea typeface="+mn-ea"/>
                <a:cs typeface="+mn-cs"/>
              </a:rPr>
              <a:t>Mastertextformat bearbeiten</a:t>
            </a:r>
          </a:p>
        </p:txBody>
      </p:sp>
      <p:sp>
        <p:nvSpPr>
          <p:cNvPr id="13" name="Textebene 1…">
            <a:extLst>
              <a:ext uri="{FF2B5EF4-FFF2-40B4-BE49-F238E27FC236}">
                <a16:creationId xmlns:a16="http://schemas.microsoft.com/office/drawing/2014/main" id="{1973F01A-D4EC-2277-8653-60A41DF8781E}"/>
              </a:ext>
            </a:extLst>
          </p:cNvPr>
          <p:cNvSpPr txBox="1">
            <a:spLocks noGrp="1"/>
          </p:cNvSpPr>
          <p:nvPr>
            <p:ph type="body" idx="10"/>
          </p:nvPr>
        </p:nvSpPr>
        <p:spPr>
          <a:xfrm>
            <a:off x="2596192" y="3074184"/>
            <a:ext cx="1515404" cy="1045440"/>
          </a:xfrm>
          <a:prstGeom prst="rect">
            <a:avLst/>
          </a:prstGeom>
        </p:spPr>
        <p:txBody>
          <a:bodyPr anchor="ctr">
            <a:normAutofit/>
          </a:bodyPr>
          <a:lstStyle>
            <a:lvl1pPr marL="0" algn="ctr" defTabSz="914400" hangingPunct="1">
              <a:lnSpc>
                <a:spcPct val="100000"/>
              </a:lnSpc>
              <a:spcBef>
                <a:spcPts val="2400"/>
              </a:spcBef>
              <a:buSzPct val="100000"/>
              <a:buFontTx/>
              <a:buNone/>
              <a:defRPr lang="de-DE" sz="1500" b="1" kern="1200">
                <a:solidFill>
                  <a:sysClr val="windowText" lastClr="000000"/>
                </a:solidFill>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lgn="ctr" defTabSz="914400" hangingPunct="1">
              <a:lnSpc>
                <a:spcPct val="100000"/>
              </a:lnSpc>
              <a:spcBef>
                <a:spcPts val="2400"/>
              </a:spcBef>
            </a:pPr>
            <a:r>
              <a:rPr lang="de-DE" sz="1500" b="1" kern="1200">
                <a:solidFill>
                  <a:sysClr val="windowText" lastClr="000000"/>
                </a:solidFill>
                <a:latin typeface="Barlow SemiBold" pitchFamily="2" charset="77"/>
                <a:ea typeface="+mn-ea"/>
                <a:cs typeface="+mn-cs"/>
              </a:rPr>
              <a:t>Mastertextformat bearbeiten</a:t>
            </a:r>
          </a:p>
        </p:txBody>
      </p:sp>
      <p:sp>
        <p:nvSpPr>
          <p:cNvPr id="15" name="Textebene 1…">
            <a:extLst>
              <a:ext uri="{FF2B5EF4-FFF2-40B4-BE49-F238E27FC236}">
                <a16:creationId xmlns:a16="http://schemas.microsoft.com/office/drawing/2014/main" id="{9C557E8A-82FD-2EA6-0DF1-B08503DA6A51}"/>
              </a:ext>
            </a:extLst>
          </p:cNvPr>
          <p:cNvSpPr txBox="1">
            <a:spLocks noGrp="1"/>
          </p:cNvSpPr>
          <p:nvPr>
            <p:ph type="body" idx="11"/>
          </p:nvPr>
        </p:nvSpPr>
        <p:spPr>
          <a:xfrm>
            <a:off x="4424745" y="3074184"/>
            <a:ext cx="1515404" cy="1045440"/>
          </a:xfrm>
          <a:prstGeom prst="rect">
            <a:avLst/>
          </a:prstGeom>
        </p:spPr>
        <p:txBody>
          <a:bodyPr anchor="ctr">
            <a:normAutofit/>
          </a:bodyPr>
          <a:lstStyle>
            <a:lvl1pPr marL="0" algn="ctr" defTabSz="914400" hangingPunct="1">
              <a:lnSpc>
                <a:spcPct val="100000"/>
              </a:lnSpc>
              <a:spcBef>
                <a:spcPts val="2400"/>
              </a:spcBef>
              <a:buSzPct val="100000"/>
              <a:buFontTx/>
              <a:buNone/>
              <a:defRPr lang="de-DE" sz="1500" b="1" kern="1200">
                <a:solidFill>
                  <a:sysClr val="windowText" lastClr="000000"/>
                </a:solidFill>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lgn="ctr" defTabSz="914400" hangingPunct="1">
              <a:lnSpc>
                <a:spcPct val="100000"/>
              </a:lnSpc>
              <a:spcBef>
                <a:spcPts val="2400"/>
              </a:spcBef>
            </a:pPr>
            <a:r>
              <a:rPr lang="de-DE" sz="1500" b="1" kern="1200">
                <a:solidFill>
                  <a:sysClr val="windowText" lastClr="000000"/>
                </a:solidFill>
                <a:latin typeface="Barlow SemiBold" pitchFamily="2" charset="77"/>
                <a:ea typeface="+mn-ea"/>
                <a:cs typeface="+mn-cs"/>
              </a:rPr>
              <a:t>Mastertextformat bearbeiten</a:t>
            </a:r>
          </a:p>
        </p:txBody>
      </p:sp>
      <p:sp>
        <p:nvSpPr>
          <p:cNvPr id="16" name="Textebene 1…">
            <a:extLst>
              <a:ext uri="{FF2B5EF4-FFF2-40B4-BE49-F238E27FC236}">
                <a16:creationId xmlns:a16="http://schemas.microsoft.com/office/drawing/2014/main" id="{2CCEF239-CFEB-7899-3A11-D0E1677FF48A}"/>
              </a:ext>
            </a:extLst>
          </p:cNvPr>
          <p:cNvSpPr txBox="1">
            <a:spLocks noGrp="1"/>
          </p:cNvSpPr>
          <p:nvPr>
            <p:ph type="body" idx="12"/>
          </p:nvPr>
        </p:nvSpPr>
        <p:spPr>
          <a:xfrm>
            <a:off x="6292736" y="3074184"/>
            <a:ext cx="1515404" cy="1045440"/>
          </a:xfrm>
          <a:prstGeom prst="rect">
            <a:avLst/>
          </a:prstGeom>
        </p:spPr>
        <p:txBody>
          <a:bodyPr anchor="ctr">
            <a:normAutofit/>
          </a:bodyPr>
          <a:lstStyle>
            <a:lvl1pPr marL="0" algn="ctr" defTabSz="914400" hangingPunct="1">
              <a:lnSpc>
                <a:spcPct val="100000"/>
              </a:lnSpc>
              <a:spcBef>
                <a:spcPts val="2400"/>
              </a:spcBef>
              <a:buSzPct val="100000"/>
              <a:buFontTx/>
              <a:buNone/>
              <a:defRPr lang="de-DE" sz="1500" b="1" kern="1200" dirty="0">
                <a:solidFill>
                  <a:prstClr val="white"/>
                </a:solidFill>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lgn="ctr" defTabSz="914400" hangingPunct="1">
              <a:lnSpc>
                <a:spcPct val="100000"/>
              </a:lnSpc>
              <a:spcBef>
                <a:spcPts val="2400"/>
              </a:spcBef>
            </a:pPr>
            <a:r>
              <a:rPr lang="de-DE" sz="1500" b="1" kern="1200">
                <a:solidFill>
                  <a:prstClr val="white"/>
                </a:solidFill>
                <a:latin typeface="Barlow SemiBold" pitchFamily="2" charset="77"/>
                <a:ea typeface="+mn-ea"/>
                <a:cs typeface="+mn-cs"/>
              </a:rPr>
              <a:t>Mastertextformat bearbeiten</a:t>
            </a:r>
          </a:p>
        </p:txBody>
      </p:sp>
      <p:sp>
        <p:nvSpPr>
          <p:cNvPr id="17" name="Textebene 1…">
            <a:extLst>
              <a:ext uri="{FF2B5EF4-FFF2-40B4-BE49-F238E27FC236}">
                <a16:creationId xmlns:a16="http://schemas.microsoft.com/office/drawing/2014/main" id="{72D6E11D-18C1-FF11-FF57-3C76D757E51B}"/>
              </a:ext>
            </a:extLst>
          </p:cNvPr>
          <p:cNvSpPr txBox="1">
            <a:spLocks noGrp="1"/>
          </p:cNvSpPr>
          <p:nvPr>
            <p:ph type="body" idx="13"/>
          </p:nvPr>
        </p:nvSpPr>
        <p:spPr>
          <a:xfrm>
            <a:off x="8077060" y="3074184"/>
            <a:ext cx="1583080" cy="1045440"/>
          </a:xfrm>
          <a:prstGeom prst="rect">
            <a:avLst/>
          </a:prstGeom>
        </p:spPr>
        <p:txBody>
          <a:bodyPr anchor="ctr">
            <a:normAutofit/>
          </a:bodyPr>
          <a:lstStyle>
            <a:lvl1pPr marL="0" algn="ctr" defTabSz="914400" hangingPunct="1">
              <a:lnSpc>
                <a:spcPct val="100000"/>
              </a:lnSpc>
              <a:spcBef>
                <a:spcPts val="2400"/>
              </a:spcBef>
              <a:buSzPct val="100000"/>
              <a:buFontTx/>
              <a:buNone/>
              <a:defRPr lang="de-DE" sz="1500" b="1" kern="1200" dirty="0">
                <a:solidFill>
                  <a:sysClr val="windowText" lastClr="000000"/>
                </a:solidFill>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lgn="ctr" defTabSz="914400" hangingPunct="1">
              <a:lnSpc>
                <a:spcPct val="100000"/>
              </a:lnSpc>
              <a:spcBef>
                <a:spcPts val="2400"/>
              </a:spcBef>
            </a:pPr>
            <a:r>
              <a:rPr lang="de-DE" sz="1500" b="1" kern="1200">
                <a:solidFill>
                  <a:sysClr val="windowText" lastClr="000000"/>
                </a:solidFill>
                <a:latin typeface="Barlow SemiBold" pitchFamily="2" charset="77"/>
                <a:ea typeface="+mn-ea"/>
                <a:cs typeface="+mn-cs"/>
              </a:rPr>
              <a:t>Mastertextformat bearbeiten</a:t>
            </a:r>
          </a:p>
        </p:txBody>
      </p:sp>
      <p:sp>
        <p:nvSpPr>
          <p:cNvPr id="18" name="Textebene 1…">
            <a:extLst>
              <a:ext uri="{FF2B5EF4-FFF2-40B4-BE49-F238E27FC236}">
                <a16:creationId xmlns:a16="http://schemas.microsoft.com/office/drawing/2014/main" id="{1A8B42F7-FC50-5AAD-9B67-611F99D201F6}"/>
              </a:ext>
            </a:extLst>
          </p:cNvPr>
          <p:cNvSpPr txBox="1">
            <a:spLocks noGrp="1"/>
          </p:cNvSpPr>
          <p:nvPr>
            <p:ph type="body" idx="14"/>
          </p:nvPr>
        </p:nvSpPr>
        <p:spPr>
          <a:xfrm>
            <a:off x="9996735" y="3074184"/>
            <a:ext cx="1515404" cy="1045440"/>
          </a:xfrm>
          <a:prstGeom prst="rect">
            <a:avLst/>
          </a:prstGeom>
        </p:spPr>
        <p:txBody>
          <a:bodyPr anchor="ctr">
            <a:normAutofit/>
          </a:bodyPr>
          <a:lstStyle>
            <a:lvl1pPr marL="0" algn="ctr" defTabSz="914400" hangingPunct="1">
              <a:lnSpc>
                <a:spcPct val="100000"/>
              </a:lnSpc>
              <a:spcBef>
                <a:spcPts val="2400"/>
              </a:spcBef>
              <a:buSzPct val="100000"/>
              <a:buFontTx/>
              <a:buNone/>
              <a:defRPr lang="de-DE" sz="1500" b="1" kern="1200">
                <a:solidFill>
                  <a:prstClr val="white"/>
                </a:solidFill>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lgn="ctr" defTabSz="914400" hangingPunct="1">
              <a:lnSpc>
                <a:spcPct val="100000"/>
              </a:lnSpc>
              <a:spcBef>
                <a:spcPts val="2400"/>
              </a:spcBef>
            </a:pPr>
            <a:r>
              <a:rPr lang="de-DE" sz="1500" b="1" kern="1200">
                <a:solidFill>
                  <a:prstClr val="white"/>
                </a:solidFill>
                <a:latin typeface="Barlow SemiBold" pitchFamily="2" charset="77"/>
                <a:ea typeface="+mn-ea"/>
                <a:cs typeface="+mn-cs"/>
              </a:rPr>
              <a:t>Mastertextformat bearbeiten</a:t>
            </a:r>
          </a:p>
        </p:txBody>
      </p:sp>
      <p:sp>
        <p:nvSpPr>
          <p:cNvPr id="20" name="Folientitel">
            <a:extLst>
              <a:ext uri="{FF2B5EF4-FFF2-40B4-BE49-F238E27FC236}">
                <a16:creationId xmlns:a16="http://schemas.microsoft.com/office/drawing/2014/main" id="{D12E7058-D5C2-7920-2918-72C386701E97}"/>
              </a:ext>
            </a:extLst>
          </p:cNvPr>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r>
              <a:rPr lang="de-DE"/>
              <a:t> </a:t>
            </a:r>
            <a:endParaRPr/>
          </a:p>
        </p:txBody>
      </p:sp>
    </p:spTree>
    <p:extLst>
      <p:ext uri="{BB962C8B-B14F-4D97-AF65-F5344CB8AC3E}">
        <p14:creationId xmlns:p14="http://schemas.microsoft.com/office/powerpoint/2010/main" val="1627948570"/>
      </p:ext>
    </p:extLst>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Kalkulation">
    <p:spTree>
      <p:nvGrpSpPr>
        <p:cNvPr id="1" name=""/>
        <p:cNvGrpSpPr/>
        <p:nvPr/>
      </p:nvGrpSpPr>
      <p:grpSpPr>
        <a:xfrm>
          <a:off x="0" y="0"/>
          <a:ext cx="0" cy="0"/>
          <a:chOff x="0" y="0"/>
          <a:chExt cx="0" cy="0"/>
        </a:xfrm>
      </p:grpSpPr>
      <p:sp>
        <p:nvSpPr>
          <p:cNvPr id="3" name="Abgerundetes Rechteck">
            <a:extLst>
              <a:ext uri="{FF2B5EF4-FFF2-40B4-BE49-F238E27FC236}">
                <a16:creationId xmlns:a16="http://schemas.microsoft.com/office/drawing/2014/main" id="{68DE079F-3C5B-5AE4-9245-170C370DA149}"/>
              </a:ext>
            </a:extLst>
          </p:cNvPr>
          <p:cNvSpPr/>
          <p:nvPr userDrawn="1"/>
        </p:nvSpPr>
        <p:spPr>
          <a:xfrm>
            <a:off x="400050" y="1491666"/>
            <a:ext cx="6402992" cy="4420762"/>
          </a:xfrm>
          <a:prstGeom prst="roundRect">
            <a:avLst>
              <a:gd name="adj" fmla="val 3771"/>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cxnSp>
        <p:nvCxnSpPr>
          <p:cNvPr id="8" name="Gerader Verbinder 6">
            <a:extLst>
              <a:ext uri="{FF2B5EF4-FFF2-40B4-BE49-F238E27FC236}">
                <a16:creationId xmlns:a16="http://schemas.microsoft.com/office/drawing/2014/main" id="{A466B6C7-F634-C0EA-9CA3-C2A32D57867C}"/>
              </a:ext>
            </a:extLst>
          </p:cNvPr>
          <p:cNvCxnSpPr>
            <a:cxnSpLocks/>
          </p:cNvCxnSpPr>
          <p:nvPr userDrawn="1"/>
        </p:nvCxnSpPr>
        <p:spPr>
          <a:xfrm>
            <a:off x="589961" y="5192215"/>
            <a:ext cx="5999682" cy="0"/>
          </a:xfrm>
          <a:prstGeom prst="line">
            <a:avLst/>
          </a:prstGeom>
          <a:noFill/>
          <a:ln w="25400" cap="flat">
            <a:solidFill>
              <a:schemeClr val="bg1">
                <a:lumMod val="75000"/>
              </a:schemeClr>
            </a:solidFill>
            <a:prstDash val="sysDot"/>
            <a:miter lim="400000"/>
          </a:ln>
          <a:effectLst/>
          <a:sp3d/>
        </p:spPr>
        <p:style>
          <a:lnRef idx="0">
            <a:scrgbClr r="0" g="0" b="0"/>
          </a:lnRef>
          <a:fillRef idx="0">
            <a:scrgbClr r="0" g="0" b="0"/>
          </a:fillRef>
          <a:effectRef idx="0">
            <a:scrgbClr r="0" g="0" b="0"/>
          </a:effectRef>
          <a:fontRef idx="none"/>
        </p:style>
      </p:cxnSp>
      <p:sp>
        <p:nvSpPr>
          <p:cNvPr id="13" name="Textebene 1…">
            <a:extLst>
              <a:ext uri="{FF2B5EF4-FFF2-40B4-BE49-F238E27FC236}">
                <a16:creationId xmlns:a16="http://schemas.microsoft.com/office/drawing/2014/main" id="{1ED3331B-A6CD-6882-68E6-11568264B8B8}"/>
              </a:ext>
            </a:extLst>
          </p:cNvPr>
          <p:cNvSpPr txBox="1">
            <a:spLocks noGrp="1"/>
          </p:cNvSpPr>
          <p:nvPr>
            <p:ph type="body" idx="10"/>
          </p:nvPr>
        </p:nvSpPr>
        <p:spPr>
          <a:xfrm>
            <a:off x="7169094" y="1491666"/>
            <a:ext cx="4432945" cy="3552545"/>
          </a:xfrm>
          <a:prstGeom prst="rect">
            <a:avLst/>
          </a:prstGeom>
        </p:spPr>
        <p:txBody>
          <a:bodyPr/>
          <a:lstStyle>
            <a:lvl1pPr>
              <a:buSzPct val="100000"/>
              <a:buFontTx/>
              <a:buBlip>
                <a:blip>
                  <a:extLst>
                    <a:ext uri="{96DAC541-7B7A-43D3-8B79-37D633B846F1}">
                      <asvg:svgBlip xmlns:asvg="http://schemas.microsoft.com/office/drawing/2016/SVG/main" r:embed="rId2"/>
                    </a:ext>
                  </a:extLst>
                </a:blip>
              </a:buBlip>
              <a:defRPr sz="1400">
                <a:latin typeface="Barlow Regular" panose="00000500000000000000" pitchFamily="2" charset="0"/>
              </a:defRPr>
            </a:lvl1pPr>
            <a:lvl2pPr>
              <a:buFontTx/>
              <a:buBlip>
                <a:blip>
                  <a:extLst>
                    <a:ext uri="{96DAC541-7B7A-43D3-8B79-37D633B846F1}">
                      <asvg:svgBlip xmlns:asvg="http://schemas.microsoft.com/office/drawing/2016/SVG/main" r:embed="rId2"/>
                    </a:ext>
                  </a:extLst>
                </a:blip>
              </a:buBlip>
              <a:defRPr/>
            </a:lvl2pPr>
            <a:lvl3pPr>
              <a:buFontTx/>
              <a:buBlip>
                <a:blip>
                  <a:extLst>
                    <a:ext uri="{96DAC541-7B7A-43D3-8B79-37D633B846F1}">
                      <asvg:svgBlip xmlns:asvg="http://schemas.microsoft.com/office/drawing/2016/SVG/main" r:embed="rId2"/>
                    </a:ext>
                  </a:extLst>
                </a:blip>
              </a:buBlip>
              <a:defRPr/>
            </a:lvl3pPr>
            <a:lvl4pPr>
              <a:buFontTx/>
              <a:buBlip>
                <a:blip>
                  <a:extLst>
                    <a:ext uri="{96DAC541-7B7A-43D3-8B79-37D633B846F1}">
                      <asvg:svgBlip xmlns:asvg="http://schemas.microsoft.com/office/drawing/2016/SVG/main" r:embed="rId2"/>
                    </a:ext>
                  </a:extLst>
                </a:blip>
              </a:buBlip>
              <a:defRPr/>
            </a:lvl4pPr>
            <a:lvl5pPr>
              <a:buFontTx/>
              <a:buBlip>
                <a:blip>
                  <a:extLst>
                    <a:ext uri="{96DAC541-7B7A-43D3-8B79-37D633B846F1}">
                      <asvg:svgBlip xmlns:asvg="http://schemas.microsoft.com/office/drawing/2016/SVG/main" r:embed="rId2"/>
                    </a:ext>
                  </a:extLst>
                </a:blip>
              </a:buBlip>
              <a:defRPr/>
            </a:lvl5pPr>
          </a:lstStyle>
          <a:p>
            <a:pPr marL="269875" lvl="0" indent="-269875">
              <a:lnSpc>
                <a:spcPct val="100000"/>
              </a:lnSpc>
              <a:spcBef>
                <a:spcPts val="1200"/>
              </a:spcBef>
              <a:buBlip>
                <a:blip>
                  <a:extLst>
                    <a:ext uri="{96DAC541-7B7A-43D3-8B79-37D633B846F1}">
                      <asvg:svgBlip xmlns:asvg="http://schemas.microsoft.com/office/drawing/2016/SVG/main" r:embed="rId3"/>
                    </a:ext>
                  </a:extLst>
                </a:blip>
              </a:buBlip>
            </a:pPr>
            <a:r>
              <a:rPr lang="de-DE" dirty="0">
                <a:latin typeface="Barlow"/>
              </a:rPr>
              <a:t>Mastertextformat bearbeiten</a:t>
            </a:r>
          </a:p>
        </p:txBody>
      </p:sp>
      <p:sp>
        <p:nvSpPr>
          <p:cNvPr id="14" name="Textebene 1…">
            <a:extLst>
              <a:ext uri="{FF2B5EF4-FFF2-40B4-BE49-F238E27FC236}">
                <a16:creationId xmlns:a16="http://schemas.microsoft.com/office/drawing/2014/main" id="{674528CD-158A-2422-A586-0056EC3B6CF8}"/>
              </a:ext>
            </a:extLst>
          </p:cNvPr>
          <p:cNvSpPr txBox="1">
            <a:spLocks noGrp="1"/>
          </p:cNvSpPr>
          <p:nvPr>
            <p:ph type="body" idx="12" hasCustomPrompt="1"/>
          </p:nvPr>
        </p:nvSpPr>
        <p:spPr>
          <a:xfrm>
            <a:off x="708690" y="5366335"/>
            <a:ext cx="2782656" cy="315022"/>
          </a:xfrm>
          <a:prstGeom prst="rect">
            <a:avLst/>
          </a:prstGeom>
        </p:spPr>
        <p:txBody>
          <a:bodyPr anchor="t"/>
          <a:lstStyle>
            <a:lvl1pPr marL="0" algn="l">
              <a:spcBef>
                <a:spcPts val="0"/>
              </a:spcBef>
              <a:buSzPct val="100000"/>
              <a:buFontTx/>
              <a:buNone/>
              <a:defRPr sz="1400" b="1"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Summe</a:t>
            </a:r>
            <a:endParaRPr/>
          </a:p>
        </p:txBody>
      </p:sp>
      <p:sp>
        <p:nvSpPr>
          <p:cNvPr id="15" name="Textebene 1…">
            <a:extLst>
              <a:ext uri="{FF2B5EF4-FFF2-40B4-BE49-F238E27FC236}">
                <a16:creationId xmlns:a16="http://schemas.microsoft.com/office/drawing/2014/main" id="{E691E214-0A76-A4E3-EC7C-641B2B1E8539}"/>
              </a:ext>
            </a:extLst>
          </p:cNvPr>
          <p:cNvSpPr txBox="1">
            <a:spLocks noGrp="1"/>
          </p:cNvSpPr>
          <p:nvPr>
            <p:ph type="body" idx="13" hasCustomPrompt="1"/>
          </p:nvPr>
        </p:nvSpPr>
        <p:spPr>
          <a:xfrm>
            <a:off x="3620783" y="5366334"/>
            <a:ext cx="2782656" cy="315022"/>
          </a:xfrm>
          <a:prstGeom prst="rect">
            <a:avLst/>
          </a:prstGeom>
        </p:spPr>
        <p:txBody>
          <a:bodyPr anchor="t"/>
          <a:lstStyle>
            <a:lvl1pPr marL="0" algn="r">
              <a:spcBef>
                <a:spcPts val="0"/>
              </a:spcBef>
              <a:buSzPct val="100000"/>
              <a:buFontTx/>
              <a:buNone/>
              <a:defRPr sz="1400" b="1"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1.800.000</a:t>
            </a:r>
            <a:endParaRPr/>
          </a:p>
        </p:txBody>
      </p:sp>
      <p:sp>
        <p:nvSpPr>
          <p:cNvPr id="16" name="Textebene 1…">
            <a:extLst>
              <a:ext uri="{FF2B5EF4-FFF2-40B4-BE49-F238E27FC236}">
                <a16:creationId xmlns:a16="http://schemas.microsoft.com/office/drawing/2014/main" id="{0AD7BD98-A344-C23F-3557-7AA6C11BEC83}"/>
              </a:ext>
            </a:extLst>
          </p:cNvPr>
          <p:cNvSpPr txBox="1">
            <a:spLocks noGrp="1"/>
          </p:cNvSpPr>
          <p:nvPr>
            <p:ph type="body" idx="14" hasCustomPrompt="1"/>
          </p:nvPr>
        </p:nvSpPr>
        <p:spPr>
          <a:xfrm>
            <a:off x="708690" y="1788921"/>
            <a:ext cx="4150076" cy="3229175"/>
          </a:xfrm>
          <a:prstGeom prst="rect">
            <a:avLst/>
          </a:prstGeom>
        </p:spPr>
        <p:txBody>
          <a:bodyPr anchor="t"/>
          <a:lstStyle>
            <a:lvl1pPr marL="0" algn="l">
              <a:lnSpc>
                <a:spcPct val="250000"/>
              </a:lnSpc>
              <a:spcBef>
                <a:spcPts val="0"/>
              </a:spcBef>
              <a:buSzPct val="100000"/>
              <a:buFontTx/>
              <a:buNone/>
              <a:defRPr sz="1400" b="0" i="0">
                <a:latin typeface="Barlow Regular" panose="00000500000000000000" pitchFamily="2" charset="0"/>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dirty="0"/>
              <a:t>Jahr 1 + 2: 4 x Launch-Grants à EUR 125.000 </a:t>
            </a:r>
          </a:p>
          <a:p>
            <a:r>
              <a:rPr lang="de-DE" dirty="0"/>
              <a:t>Jahr 3: 4 x </a:t>
            </a:r>
            <a:r>
              <a:rPr lang="de-DE" dirty="0" err="1"/>
              <a:t>Strategy</a:t>
            </a:r>
            <a:r>
              <a:rPr lang="de-DE" dirty="0"/>
              <a:t>-Grants à EUR 200.000</a:t>
            </a:r>
          </a:p>
          <a:p>
            <a:r>
              <a:rPr lang="de-DE" dirty="0"/>
              <a:t>Beitrag zum </a:t>
            </a:r>
            <a:r>
              <a:rPr lang="de-DE" dirty="0" err="1"/>
              <a:t>Upskilling</a:t>
            </a:r>
            <a:r>
              <a:rPr lang="de-DE" dirty="0"/>
              <a:t>-Programm</a:t>
            </a:r>
          </a:p>
          <a:p>
            <a:r>
              <a:rPr lang="de-DE" dirty="0"/>
              <a:t>Betriebskostenbeitrag 15%</a:t>
            </a:r>
          </a:p>
        </p:txBody>
      </p:sp>
      <p:sp>
        <p:nvSpPr>
          <p:cNvPr id="17" name="Textebene 1…">
            <a:extLst>
              <a:ext uri="{FF2B5EF4-FFF2-40B4-BE49-F238E27FC236}">
                <a16:creationId xmlns:a16="http://schemas.microsoft.com/office/drawing/2014/main" id="{B7153AD8-A0B6-0B5D-A0AC-376DDA310439}"/>
              </a:ext>
            </a:extLst>
          </p:cNvPr>
          <p:cNvSpPr txBox="1">
            <a:spLocks noGrp="1"/>
          </p:cNvSpPr>
          <p:nvPr>
            <p:ph type="body" idx="15" hasCustomPrompt="1"/>
          </p:nvPr>
        </p:nvSpPr>
        <p:spPr>
          <a:xfrm>
            <a:off x="5112328" y="1788920"/>
            <a:ext cx="1291111" cy="3255288"/>
          </a:xfrm>
          <a:prstGeom prst="rect">
            <a:avLst/>
          </a:prstGeom>
        </p:spPr>
        <p:txBody>
          <a:bodyPr anchor="t"/>
          <a:lstStyle>
            <a:lvl1pPr marL="0" algn="r">
              <a:lnSpc>
                <a:spcPct val="250000"/>
              </a:lnSpc>
              <a:spcBef>
                <a:spcPts val="0"/>
              </a:spcBef>
              <a:buSzPct val="100000"/>
              <a:buFontTx/>
              <a:buNone/>
              <a:defRPr sz="1400" b="0" i="0">
                <a:latin typeface="Barlow Regular" panose="00000500000000000000" pitchFamily="2" charset="0"/>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dirty="0"/>
              <a:t> 500.000 </a:t>
            </a:r>
          </a:p>
          <a:p>
            <a:r>
              <a:rPr lang="de-DE" dirty="0"/>
              <a:t> 800.000</a:t>
            </a:r>
          </a:p>
          <a:p>
            <a:r>
              <a:rPr lang="de-DE" dirty="0"/>
              <a:t>230.000</a:t>
            </a:r>
          </a:p>
          <a:p>
            <a:r>
              <a:rPr lang="de-DE" dirty="0"/>
              <a:t>270.000</a:t>
            </a:r>
          </a:p>
        </p:txBody>
      </p:sp>
      <p:sp>
        <p:nvSpPr>
          <p:cNvPr id="20" name="Textebene 1…">
            <a:extLst>
              <a:ext uri="{FF2B5EF4-FFF2-40B4-BE49-F238E27FC236}">
                <a16:creationId xmlns:a16="http://schemas.microsoft.com/office/drawing/2014/main" id="{40582AFC-5D37-55E6-408D-8195E88A1210}"/>
              </a:ext>
            </a:extLst>
          </p:cNvPr>
          <p:cNvSpPr txBox="1">
            <a:spLocks noGrp="1"/>
          </p:cNvSpPr>
          <p:nvPr>
            <p:ph type="body" idx="16"/>
          </p:nvPr>
        </p:nvSpPr>
        <p:spPr>
          <a:xfrm>
            <a:off x="708690" y="6060435"/>
            <a:ext cx="5694749" cy="468599"/>
          </a:xfrm>
          <a:prstGeom prst="rect">
            <a:avLst/>
          </a:prstGeom>
        </p:spPr>
        <p:txBody>
          <a:bodyPr anchor="t"/>
          <a:lstStyle>
            <a:lvl1pPr marL="0" algn="l">
              <a:lnSpc>
                <a:spcPct val="100000"/>
              </a:lnSpc>
              <a:spcBef>
                <a:spcPts val="0"/>
              </a:spcBef>
              <a:buSzPct val="100000"/>
              <a:buFontTx/>
              <a:buNone/>
              <a:defRPr sz="1000" b="0" i="1">
                <a:latin typeface="IBM Plex Serif" panose="02060503050406000203" pitchFamily="18"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22" name="Folientitel">
            <a:extLst>
              <a:ext uri="{FF2B5EF4-FFF2-40B4-BE49-F238E27FC236}">
                <a16:creationId xmlns:a16="http://schemas.microsoft.com/office/drawing/2014/main" id="{BCB76172-174D-4EC0-F838-36C81EAE0D49}"/>
              </a:ext>
            </a:extLst>
          </p:cNvPr>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r>
              <a:rPr lang="de-DE"/>
              <a:t> </a:t>
            </a:r>
            <a:endParaRPr/>
          </a:p>
        </p:txBody>
      </p:sp>
    </p:spTree>
    <p:extLst>
      <p:ext uri="{BB962C8B-B14F-4D97-AF65-F5344CB8AC3E}">
        <p14:creationId xmlns:p14="http://schemas.microsoft.com/office/powerpoint/2010/main" val="1158649606"/>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sp>
        <p:nvSpPr>
          <p:cNvPr id="4" name="Folientitel">
            <a:extLst>
              <a:ext uri="{FF2B5EF4-FFF2-40B4-BE49-F238E27FC236}">
                <a16:creationId xmlns:a16="http://schemas.microsoft.com/office/drawing/2014/main" id="{920864A9-368D-3501-55E9-73E50AE1B310}"/>
              </a:ext>
            </a:extLst>
          </p:cNvPr>
          <p:cNvSpPr txBox="1">
            <a:spLocks noGrp="1"/>
          </p:cNvSpPr>
          <p:nvPr>
            <p:ph type="title" hasCustomPrompt="1"/>
          </p:nvPr>
        </p:nvSpPr>
        <p:spPr>
          <a:xfrm>
            <a:off x="400050" y="330389"/>
            <a:ext cx="11391900" cy="593017"/>
          </a:xfrm>
          <a:prstGeom prst="rect">
            <a:avLst/>
          </a:prstGeom>
        </p:spPr>
        <p:txBody>
          <a:bodyPr>
            <a:noAutofit/>
          </a:bodyPr>
          <a:lstStyle>
            <a:lvl1pPr hangingPunct="1">
              <a:lnSpc>
                <a:spcPct val="100000"/>
              </a:lnSpc>
              <a:defRPr sz="3600"/>
            </a:lvl1pPr>
          </a:lstStyle>
          <a:p>
            <a:pPr hangingPunct="1"/>
            <a:r>
              <a:rPr lang="de-DE"/>
              <a:t>Die Partner der allg. Förderlinie (GEN)</a:t>
            </a:r>
          </a:p>
        </p:txBody>
      </p:sp>
      <p:sp>
        <p:nvSpPr>
          <p:cNvPr id="5" name="Textebene 1…">
            <a:extLst>
              <a:ext uri="{FF2B5EF4-FFF2-40B4-BE49-F238E27FC236}">
                <a16:creationId xmlns:a16="http://schemas.microsoft.com/office/drawing/2014/main" id="{68B46068-E06E-6A0B-E3F4-559421124F5C}"/>
              </a:ext>
            </a:extLst>
          </p:cNvPr>
          <p:cNvSpPr txBox="1">
            <a:spLocks noGrp="1"/>
          </p:cNvSpPr>
          <p:nvPr>
            <p:ph type="body" idx="16" hasCustomPrompt="1"/>
          </p:nvPr>
        </p:nvSpPr>
        <p:spPr>
          <a:xfrm>
            <a:off x="456472" y="6060435"/>
            <a:ext cx="5694749" cy="468599"/>
          </a:xfrm>
          <a:prstGeom prst="rect">
            <a:avLst/>
          </a:prstGeom>
        </p:spPr>
        <p:txBody>
          <a:bodyPr anchor="t"/>
          <a:lstStyle>
            <a:lvl1pPr marL="0" algn="l" defTabSz="2096971" hangingPunct="1">
              <a:lnSpc>
                <a:spcPct val="110000"/>
              </a:lnSpc>
              <a:spcBef>
                <a:spcPts val="3800"/>
              </a:spcBef>
              <a:buSzPct val="100000"/>
              <a:buFontTx/>
              <a:buNone/>
              <a:defRPr sz="1200" b="0" i="0">
                <a:latin typeface="Barlow Regular" panose="00000500000000000000" pitchFamily="2" charset="0"/>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defTabSz="2096971" hangingPunct="1">
              <a:spcBef>
                <a:spcPts val="3800"/>
              </a:spcBef>
              <a:defRPr/>
            </a:pPr>
            <a:r>
              <a:rPr lang="de-DE" sz="1200" dirty="0"/>
              <a:t>Um fördernder Partner des Funds zu werden, beträgt die Mindestsumme für den </a:t>
            </a:r>
            <a:r>
              <a:rPr lang="de-DE" sz="1200" dirty="0">
                <a:latin typeface="Barlow" pitchFamily="2" charset="77"/>
              </a:rPr>
              <a:t>Pool </a:t>
            </a:r>
            <a:r>
              <a:rPr lang="de-DE" sz="1200" b="1" dirty="0">
                <a:latin typeface="Barlow SemiBold" pitchFamily="2" charset="77"/>
              </a:rPr>
              <a:t>jährlich je 100.000 Euro zunächst für drei Jahre</a:t>
            </a:r>
            <a:r>
              <a:rPr lang="de-DE" sz="1200" dirty="0"/>
              <a:t>.</a:t>
            </a:r>
          </a:p>
        </p:txBody>
      </p:sp>
      <p:cxnSp>
        <p:nvCxnSpPr>
          <p:cNvPr id="6" name="Gerade Verbindung 5">
            <a:extLst>
              <a:ext uri="{FF2B5EF4-FFF2-40B4-BE49-F238E27FC236}">
                <a16:creationId xmlns:a16="http://schemas.microsoft.com/office/drawing/2014/main" id="{11F80989-A9DD-3256-415A-91F7804687E5}"/>
              </a:ext>
            </a:extLst>
          </p:cNvPr>
          <p:cNvCxnSpPr>
            <a:cxnSpLocks/>
          </p:cNvCxnSpPr>
          <p:nvPr userDrawn="1"/>
        </p:nvCxnSpPr>
        <p:spPr>
          <a:xfrm>
            <a:off x="456472" y="5657928"/>
            <a:ext cx="9707309" cy="0"/>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7" name="Gerade Verbindung 6">
            <a:extLst>
              <a:ext uri="{FF2B5EF4-FFF2-40B4-BE49-F238E27FC236}">
                <a16:creationId xmlns:a16="http://schemas.microsoft.com/office/drawing/2014/main" id="{47B240E5-6480-43DF-3971-26499607CE8C}"/>
              </a:ext>
            </a:extLst>
          </p:cNvPr>
          <p:cNvCxnSpPr>
            <a:cxnSpLocks/>
          </p:cNvCxnSpPr>
          <p:nvPr userDrawn="1"/>
        </p:nvCxnSpPr>
        <p:spPr>
          <a:xfrm>
            <a:off x="452987" y="4513619"/>
            <a:ext cx="9707309" cy="0"/>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sp>
        <p:nvSpPr>
          <p:cNvPr id="9" name="Gemeinsames Ziel ist, dass sich auch Bund/Eidgenossenschaft sowie Länder/Kantone an dem Fonds beteiligen. Zehn Prozent der Fördersummen werden für den Betrieb des Fonds aufgewendet.…">
            <a:extLst>
              <a:ext uri="{FF2B5EF4-FFF2-40B4-BE49-F238E27FC236}">
                <a16:creationId xmlns:a16="http://schemas.microsoft.com/office/drawing/2014/main" id="{CDDED0D2-AE5C-636C-1F81-4045C9F6565E}"/>
              </a:ext>
            </a:extLst>
          </p:cNvPr>
          <p:cNvSpPr txBox="1"/>
          <p:nvPr userDrawn="1"/>
        </p:nvSpPr>
        <p:spPr>
          <a:xfrm>
            <a:off x="3740269" y="4759344"/>
            <a:ext cx="4512857" cy="544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Autofit/>
          </a:bodyPr>
          <a:lstStyle/>
          <a:p>
            <a:pPr defTabSz="2072588">
              <a:spcBef>
                <a:spcPts val="2000"/>
              </a:spcBef>
              <a:defRPr sz="2720"/>
            </a:pPr>
            <a:r>
              <a:rPr lang="de-DE" sz="1200" dirty="0" err="1">
                <a:latin typeface="Barlow Regular" panose="00000500000000000000" pitchFamily="2" charset="0"/>
                <a:ea typeface="+mn-ea"/>
                <a:cs typeface="+mn-cs"/>
                <a:sym typeface="Barlow SemiBold"/>
              </a:rPr>
              <a:t>Publix</a:t>
            </a:r>
            <a:r>
              <a:rPr lang="de-DE" sz="1200" dirty="0">
                <a:latin typeface="Barlow Regular" panose="00000500000000000000" pitchFamily="2" charset="0"/>
                <a:ea typeface="+mn-ea"/>
                <a:cs typeface="+mn-cs"/>
                <a:sym typeface="Barlow SemiBold"/>
              </a:rPr>
              <a:t> trug die Anschubfinanzierung vom BKM bei </a:t>
            </a:r>
            <a:br>
              <a:rPr lang="de-DE" sz="1200" dirty="0">
                <a:latin typeface="Barlow Regular" panose="00000500000000000000" pitchFamily="2" charset="0"/>
                <a:ea typeface="+mn-ea"/>
                <a:cs typeface="+mn-cs"/>
                <a:sym typeface="Barlow SemiBold"/>
              </a:rPr>
            </a:br>
            <a:r>
              <a:rPr lang="de-DE" sz="1200" dirty="0">
                <a:latin typeface="Barlow Regular" panose="00000500000000000000" pitchFamily="2" charset="0"/>
                <a:ea typeface="+mn-ea"/>
                <a:cs typeface="+mn-cs"/>
                <a:sym typeface="Barlow SemiBold"/>
              </a:rPr>
              <a:t>und hostet den Fund im Haus.</a:t>
            </a:r>
            <a:endParaRPr sz="1200" dirty="0">
              <a:latin typeface="Barlow Regular" panose="00000500000000000000" pitchFamily="2" charset="0"/>
              <a:ea typeface="+mn-ea"/>
              <a:cs typeface="+mn-cs"/>
            </a:endParaRPr>
          </a:p>
        </p:txBody>
      </p:sp>
      <p:grpSp>
        <p:nvGrpSpPr>
          <p:cNvPr id="10" name="Gruppieren 9">
            <a:extLst>
              <a:ext uri="{FF2B5EF4-FFF2-40B4-BE49-F238E27FC236}">
                <a16:creationId xmlns:a16="http://schemas.microsoft.com/office/drawing/2014/main" id="{951332A2-A25A-E608-F24D-8F56E2924678}"/>
              </a:ext>
            </a:extLst>
          </p:cNvPr>
          <p:cNvGrpSpPr/>
          <p:nvPr userDrawn="1"/>
        </p:nvGrpSpPr>
        <p:grpSpPr>
          <a:xfrm>
            <a:off x="476851" y="4667083"/>
            <a:ext cx="3165487" cy="955023"/>
            <a:chOff x="1114519" y="8078515"/>
            <a:chExt cx="5321522" cy="1605496"/>
          </a:xfrm>
        </p:grpSpPr>
        <p:pic>
          <p:nvPicPr>
            <p:cNvPr id="11" name="Publix_Logo_RGB_positiv.svg" descr="Publix_Logo_RGB_positiv.svg">
              <a:extLst>
                <a:ext uri="{FF2B5EF4-FFF2-40B4-BE49-F238E27FC236}">
                  <a16:creationId xmlns:a16="http://schemas.microsoft.com/office/drawing/2014/main" id="{25FA246C-69BD-AD42-3E65-77DF2D8F31E9}"/>
                </a:ext>
              </a:extLst>
            </p:cNvPr>
            <p:cNvPicPr>
              <a:picLocks noChangeAspect="1"/>
            </p:cNvPicPr>
            <p:nvPr/>
          </p:nvPicPr>
          <p:blipFill>
            <a:blip r:embed="rId2"/>
            <a:stretch>
              <a:fillRect/>
            </a:stretch>
          </p:blipFill>
          <p:spPr>
            <a:xfrm>
              <a:off x="1114519" y="8365725"/>
              <a:ext cx="1406826" cy="630144"/>
            </a:xfrm>
            <a:prstGeom prst="rect">
              <a:avLst/>
            </a:prstGeom>
            <a:ln w="12700">
              <a:miter lim="400000"/>
            </a:ln>
          </p:spPr>
        </p:pic>
        <p:pic>
          <p:nvPicPr>
            <p:cNvPr id="12" name="Grafik 11" descr="Ein Bild, das Screenshot, Dunkelheit, Farbigkeit enthält.&#10;&#10;Automatisch generierte Beschreibung">
              <a:extLst>
                <a:ext uri="{FF2B5EF4-FFF2-40B4-BE49-F238E27FC236}">
                  <a16:creationId xmlns:a16="http://schemas.microsoft.com/office/drawing/2014/main" id="{7D64D4C0-F8C0-E3F3-FD93-4612DEB19D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5978" y="8078515"/>
              <a:ext cx="3750063" cy="1605496"/>
            </a:xfrm>
            <a:prstGeom prst="rect">
              <a:avLst/>
            </a:prstGeom>
          </p:spPr>
        </p:pic>
      </p:grpSp>
      <p:sp>
        <p:nvSpPr>
          <p:cNvPr id="13" name="Gemeinsames Ziel ist, dass sich auch Bund/Eidgenossenschaft sowie Länder/Kantone an dem Fonds beteiligen. Zehn Prozent der Fördersummen werden für den Betrieb des Fonds aufgewendet.…">
            <a:extLst>
              <a:ext uri="{FF2B5EF4-FFF2-40B4-BE49-F238E27FC236}">
                <a16:creationId xmlns:a16="http://schemas.microsoft.com/office/drawing/2014/main" id="{7621710E-5FFB-5C3C-3988-6102F6B9AE31}"/>
              </a:ext>
            </a:extLst>
          </p:cNvPr>
          <p:cNvSpPr txBox="1"/>
          <p:nvPr userDrawn="1"/>
        </p:nvSpPr>
        <p:spPr>
          <a:xfrm>
            <a:off x="8268715" y="2282336"/>
            <a:ext cx="465287" cy="296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defTabSz="2072588">
              <a:spcBef>
                <a:spcPts val="2000"/>
              </a:spcBef>
              <a:defRPr sz="2720"/>
            </a:pPr>
            <a:r>
              <a:rPr lang="de-DE" sz="1200" b="1">
                <a:latin typeface="Barlow SemiBold" pitchFamily="2" charset="77"/>
                <a:ea typeface="+mn-ea"/>
                <a:cs typeface="+mn-cs"/>
                <a:sym typeface="Barlow SemiBold"/>
              </a:rPr>
              <a:t>USA</a:t>
            </a:r>
            <a:endParaRPr sz="1200" b="1">
              <a:latin typeface="Barlow SemiBold" pitchFamily="2" charset="77"/>
              <a:ea typeface="+mn-ea"/>
              <a:cs typeface="+mn-cs"/>
            </a:endParaRPr>
          </a:p>
        </p:txBody>
      </p:sp>
      <p:sp>
        <p:nvSpPr>
          <p:cNvPr id="14" name="Gemeinsames Ziel ist, dass sich auch Bund/Eidgenossenschaft sowie Länder/Kantone an dem Fonds beteiligen. Zehn Prozent der Fördersummen werden für den Betrieb des Fonds aufgewendet.…">
            <a:extLst>
              <a:ext uri="{FF2B5EF4-FFF2-40B4-BE49-F238E27FC236}">
                <a16:creationId xmlns:a16="http://schemas.microsoft.com/office/drawing/2014/main" id="{D53343B0-8BA7-8AA3-1C9B-6411BC7A8ABC}"/>
              </a:ext>
            </a:extLst>
          </p:cNvPr>
          <p:cNvSpPr txBox="1"/>
          <p:nvPr userDrawn="1"/>
        </p:nvSpPr>
        <p:spPr>
          <a:xfrm>
            <a:off x="6415780" y="2309526"/>
            <a:ext cx="938654" cy="296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Autofit/>
          </a:bodyPr>
          <a:lstStyle/>
          <a:p>
            <a:pPr defTabSz="2072588">
              <a:spcBef>
                <a:spcPts val="2000"/>
              </a:spcBef>
              <a:defRPr sz="2720"/>
            </a:pPr>
            <a:r>
              <a:rPr lang="de-DE" sz="1200" b="1">
                <a:latin typeface="Barlow SemiBold" pitchFamily="2" charset="77"/>
                <a:ea typeface="+mn-ea"/>
                <a:cs typeface="+mn-cs"/>
                <a:sym typeface="Barlow SemiBold"/>
              </a:rPr>
              <a:t>Österreich</a:t>
            </a:r>
            <a:endParaRPr sz="1200" b="1">
              <a:latin typeface="Barlow SemiBold" pitchFamily="2" charset="77"/>
              <a:ea typeface="+mn-ea"/>
              <a:cs typeface="+mn-cs"/>
            </a:endParaRPr>
          </a:p>
        </p:txBody>
      </p:sp>
      <p:sp>
        <p:nvSpPr>
          <p:cNvPr id="15" name="Gemeinsames Ziel ist, dass sich auch Bund/Eidgenossenschaft sowie Länder/Kantone an dem Fonds beteiligen. Zehn Prozent der Fördersummen werden für den Betrieb des Fonds aufgewendet.…">
            <a:extLst>
              <a:ext uri="{FF2B5EF4-FFF2-40B4-BE49-F238E27FC236}">
                <a16:creationId xmlns:a16="http://schemas.microsoft.com/office/drawing/2014/main" id="{CF14B313-E665-8BE4-C11A-64E218CA8E53}"/>
              </a:ext>
            </a:extLst>
          </p:cNvPr>
          <p:cNvSpPr txBox="1"/>
          <p:nvPr userDrawn="1"/>
        </p:nvSpPr>
        <p:spPr>
          <a:xfrm>
            <a:off x="399905" y="2305968"/>
            <a:ext cx="1011721" cy="296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Autofit/>
          </a:bodyPr>
          <a:lstStyle/>
          <a:p>
            <a:pPr defTabSz="2072588">
              <a:spcBef>
                <a:spcPts val="2000"/>
              </a:spcBef>
              <a:defRPr sz="2720"/>
            </a:pPr>
            <a:r>
              <a:rPr lang="de-DE" sz="1200" b="1">
                <a:latin typeface="Barlow SemiBold" pitchFamily="2" charset="77"/>
                <a:ea typeface="+mn-ea"/>
                <a:cs typeface="+mn-cs"/>
                <a:sym typeface="Barlow SemiBold"/>
              </a:rPr>
              <a:t>Deutschland</a:t>
            </a:r>
            <a:endParaRPr sz="1200" b="1">
              <a:latin typeface="Barlow SemiBold" pitchFamily="2" charset="77"/>
              <a:ea typeface="+mn-ea"/>
              <a:cs typeface="+mn-cs"/>
            </a:endParaRPr>
          </a:p>
        </p:txBody>
      </p:sp>
      <p:sp>
        <p:nvSpPr>
          <p:cNvPr id="16" name="Gemeinsames Ziel ist, dass sich auch Bund/Eidgenossenschaft sowie Länder/Kantone an dem Fonds beteiligen. Zehn Prozent der Fördersummen werden für den Betrieb des Fonds aufgewendet.…">
            <a:extLst>
              <a:ext uri="{FF2B5EF4-FFF2-40B4-BE49-F238E27FC236}">
                <a16:creationId xmlns:a16="http://schemas.microsoft.com/office/drawing/2014/main" id="{1DDC3217-D651-D846-52FE-29C8413E914F}"/>
              </a:ext>
            </a:extLst>
          </p:cNvPr>
          <p:cNvSpPr txBox="1"/>
          <p:nvPr userDrawn="1"/>
        </p:nvSpPr>
        <p:spPr>
          <a:xfrm>
            <a:off x="4278165" y="2300431"/>
            <a:ext cx="1011721" cy="296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Autofit/>
          </a:bodyPr>
          <a:lstStyle/>
          <a:p>
            <a:pPr defTabSz="2072588">
              <a:spcBef>
                <a:spcPts val="2000"/>
              </a:spcBef>
              <a:defRPr sz="2720"/>
            </a:pPr>
            <a:r>
              <a:rPr lang="de-DE" sz="1200" b="1">
                <a:latin typeface="Barlow SemiBold" pitchFamily="2" charset="77"/>
                <a:ea typeface="+mn-ea"/>
                <a:cs typeface="+mn-cs"/>
                <a:sym typeface="Barlow SemiBold"/>
              </a:rPr>
              <a:t>Schweiz</a:t>
            </a:r>
            <a:endParaRPr sz="1200" b="1">
              <a:latin typeface="Barlow SemiBold" pitchFamily="2" charset="77"/>
              <a:ea typeface="+mn-ea"/>
              <a:cs typeface="+mn-cs"/>
            </a:endParaRPr>
          </a:p>
        </p:txBody>
      </p:sp>
      <p:pic>
        <p:nvPicPr>
          <p:cNvPr id="17" name="logo-schoepflin-stiftung.svg" descr="logo-schoepflin-stiftung.svg">
            <a:extLst>
              <a:ext uri="{FF2B5EF4-FFF2-40B4-BE49-F238E27FC236}">
                <a16:creationId xmlns:a16="http://schemas.microsoft.com/office/drawing/2014/main" id="{9EF91BA6-4FCA-7C68-58BF-747903C49A94}"/>
              </a:ext>
            </a:extLst>
          </p:cNvPr>
          <p:cNvPicPr>
            <a:picLocks noChangeAspect="1"/>
          </p:cNvPicPr>
          <p:nvPr userDrawn="1"/>
        </p:nvPicPr>
        <p:blipFill>
          <a:blip r:embed="rId4"/>
          <a:stretch>
            <a:fillRect/>
          </a:stretch>
        </p:blipFill>
        <p:spPr>
          <a:xfrm>
            <a:off x="445104" y="3981465"/>
            <a:ext cx="1296532" cy="146383"/>
          </a:xfrm>
          <a:prstGeom prst="rect">
            <a:avLst/>
          </a:prstGeom>
          <a:ln w="12700" cap="flat">
            <a:noFill/>
            <a:miter lim="400000"/>
          </a:ln>
          <a:effectLst/>
        </p:spPr>
      </p:pic>
      <p:pic>
        <p:nvPicPr>
          <p:cNvPr id="18" name="Grafik 17">
            <a:extLst>
              <a:ext uri="{FF2B5EF4-FFF2-40B4-BE49-F238E27FC236}">
                <a16:creationId xmlns:a16="http://schemas.microsoft.com/office/drawing/2014/main" id="{AF4F05F4-7ED3-6290-8602-3824272877E6}"/>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372585" y="2614660"/>
            <a:ext cx="985507" cy="499239"/>
          </a:xfrm>
          <a:prstGeom prst="rect">
            <a:avLst/>
          </a:prstGeom>
        </p:spPr>
      </p:pic>
      <p:pic>
        <p:nvPicPr>
          <p:cNvPr id="19" name="Picture 2" descr="Postcode Lotterie - NIDISI">
            <a:extLst>
              <a:ext uri="{FF2B5EF4-FFF2-40B4-BE49-F238E27FC236}">
                <a16:creationId xmlns:a16="http://schemas.microsoft.com/office/drawing/2014/main" id="{E048BAA9-4340-A724-4E27-E5E4CB3F470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794462" y="2366218"/>
            <a:ext cx="1025835" cy="1025835"/>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a:extLst>
              <a:ext uri="{FF2B5EF4-FFF2-40B4-BE49-F238E27FC236}">
                <a16:creationId xmlns:a16="http://schemas.microsoft.com/office/drawing/2014/main" id="{670FB301-C761-C186-B506-6BD978DEDC41}"/>
              </a:ext>
            </a:extLst>
          </p:cNvPr>
          <p:cNvPicPr>
            <a:picLocks noChangeAspect="1"/>
          </p:cNvPicPr>
          <p:nvPr userDrawn="1"/>
        </p:nvPicPr>
        <p:blipFill>
          <a:blip r:embed="rId7"/>
          <a:stretch>
            <a:fillRect/>
          </a:stretch>
        </p:blipFill>
        <p:spPr>
          <a:xfrm>
            <a:off x="426120" y="3446221"/>
            <a:ext cx="985507" cy="324180"/>
          </a:xfrm>
          <a:prstGeom prst="rect">
            <a:avLst/>
          </a:prstGeom>
        </p:spPr>
      </p:pic>
      <p:pic>
        <p:nvPicPr>
          <p:cNvPr id="21" name="Picture 2">
            <a:extLst>
              <a:ext uri="{FF2B5EF4-FFF2-40B4-BE49-F238E27FC236}">
                <a16:creationId xmlns:a16="http://schemas.microsoft.com/office/drawing/2014/main" id="{04F7299D-681D-A9CD-D8A5-31733E52A024}"/>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328939" y="3493941"/>
            <a:ext cx="1434454" cy="40680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Blank">
            <a:extLst>
              <a:ext uri="{FF2B5EF4-FFF2-40B4-BE49-F238E27FC236}">
                <a16:creationId xmlns:a16="http://schemas.microsoft.com/office/drawing/2014/main" id="{FB5811ED-2D71-E494-6A19-2C9FE308B0D9}"/>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8174407" y="2617784"/>
            <a:ext cx="1363687" cy="65362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C8DA4755-29D6-FEE2-0B6C-B6362B0A310E}"/>
              </a:ext>
            </a:extLst>
          </p:cNvPr>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6300470" y="3394911"/>
            <a:ext cx="1661064" cy="593160"/>
          </a:xfrm>
          <a:prstGeom prst="rect">
            <a:avLst/>
          </a:prstGeom>
          <a:noFill/>
          <a:extLst>
            <a:ext uri="{909E8E84-426E-40DD-AFC4-6F175D3DCCD1}">
              <a14:hiddenFill xmlns:a14="http://schemas.microsoft.com/office/drawing/2010/main">
                <a:solidFill>
                  <a:srgbClr val="FFFFFF"/>
                </a:solidFill>
              </a14:hiddenFill>
            </a:ext>
          </a:extLst>
        </p:spPr>
      </p:pic>
      <p:pic>
        <p:nvPicPr>
          <p:cNvPr id="24" name="Grafik 23">
            <a:extLst>
              <a:ext uri="{FF2B5EF4-FFF2-40B4-BE49-F238E27FC236}">
                <a16:creationId xmlns:a16="http://schemas.microsoft.com/office/drawing/2014/main" id="{0CD1144C-BAD3-CD6B-5EA2-48026426A97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88935" y="2598637"/>
            <a:ext cx="1363687" cy="771897"/>
          </a:xfrm>
          <a:prstGeom prst="rect">
            <a:avLst/>
          </a:prstGeom>
        </p:spPr>
      </p:pic>
      <p:pic>
        <p:nvPicPr>
          <p:cNvPr id="25" name="Grafik 24" descr="Ein Bild, das Schwarz, Dunkelheit enthält.&#10;&#10;Automatisch generierte Beschreibung">
            <a:extLst>
              <a:ext uri="{FF2B5EF4-FFF2-40B4-BE49-F238E27FC236}">
                <a16:creationId xmlns:a16="http://schemas.microsoft.com/office/drawing/2014/main" id="{409EC5C2-C731-A1E5-2B24-386417C43AF0}"/>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252577" y="2698915"/>
            <a:ext cx="1130413" cy="522294"/>
          </a:xfrm>
          <a:prstGeom prst="rect">
            <a:avLst/>
          </a:prstGeom>
        </p:spPr>
      </p:pic>
      <p:pic>
        <p:nvPicPr>
          <p:cNvPr id="26" name="logo-volkart-stiftung-black.svg" descr="logo-volkart-stiftung-black.svg">
            <a:extLst>
              <a:ext uri="{FF2B5EF4-FFF2-40B4-BE49-F238E27FC236}">
                <a16:creationId xmlns:a16="http://schemas.microsoft.com/office/drawing/2014/main" id="{92B4DCC6-3712-A80D-7843-CB3AB319867D}"/>
              </a:ext>
            </a:extLst>
          </p:cNvPr>
          <p:cNvPicPr>
            <a:picLocks noChangeAspect="1"/>
          </p:cNvPicPr>
          <p:nvPr userDrawn="1"/>
        </p:nvPicPr>
        <p:blipFill>
          <a:blip r:embed="rId13"/>
          <a:stretch>
            <a:fillRect/>
          </a:stretch>
        </p:blipFill>
        <p:spPr>
          <a:xfrm>
            <a:off x="4333057" y="3442974"/>
            <a:ext cx="1599102" cy="131691"/>
          </a:xfrm>
          <a:prstGeom prst="rect">
            <a:avLst/>
          </a:prstGeom>
          <a:ln w="12700" cap="flat">
            <a:noFill/>
            <a:miter lim="400000"/>
          </a:ln>
          <a:effectLst/>
        </p:spPr>
      </p:pic>
      <p:pic>
        <p:nvPicPr>
          <p:cNvPr id="27" name="Picture 2" descr="STIFTUNG F&amp;Uuml;R MEDIENVIELFALT">
            <a:extLst>
              <a:ext uri="{FF2B5EF4-FFF2-40B4-BE49-F238E27FC236}">
                <a16:creationId xmlns:a16="http://schemas.microsoft.com/office/drawing/2014/main" id="{7985CB39-4CDF-3DF3-BED8-17888B4A426A}"/>
              </a:ext>
            </a:extLst>
          </p:cNvPr>
          <p:cNvPicPr>
            <a:picLocks noChangeAspect="1" noChangeArrowheads="1"/>
          </p:cNvPicPr>
          <p:nvPr userDrawn="1"/>
        </p:nvPicPr>
        <p:blipFill>
          <a:blip r:embed="rId14">
            <a:biLevel thresh="75000"/>
            <a:extLst>
              <a:ext uri="{28A0092B-C50C-407E-A947-70E740481C1C}">
                <a14:useLocalDpi xmlns:a14="http://schemas.microsoft.com/office/drawing/2010/main" val="0"/>
              </a:ext>
            </a:extLst>
          </a:blip>
          <a:srcRect/>
          <a:stretch>
            <a:fillRect/>
          </a:stretch>
        </p:blipFill>
        <p:spPr bwMode="auto">
          <a:xfrm>
            <a:off x="4333057" y="3816637"/>
            <a:ext cx="1205631" cy="283678"/>
          </a:xfrm>
          <a:prstGeom prst="rect">
            <a:avLst/>
          </a:prstGeom>
          <a:noFill/>
          <a:extLst>
            <a:ext uri="{909E8E84-426E-40DD-AFC4-6F175D3DCCD1}">
              <a14:hiddenFill xmlns:a14="http://schemas.microsoft.com/office/drawing/2010/main">
                <a:solidFill>
                  <a:srgbClr val="FFFFFF"/>
                </a:solidFill>
              </a14:hiddenFill>
            </a:ext>
          </a:extLst>
        </p:spPr>
      </p:pic>
      <p:pic>
        <p:nvPicPr>
          <p:cNvPr id="28" name="logo-ZeitStiftungBucerius.svg" descr="logo-ZeitStiftungBucerius.svg">
            <a:extLst>
              <a:ext uri="{FF2B5EF4-FFF2-40B4-BE49-F238E27FC236}">
                <a16:creationId xmlns:a16="http://schemas.microsoft.com/office/drawing/2014/main" id="{FF571A5A-AAD6-C08D-031F-C02C2C35AECC}"/>
              </a:ext>
            </a:extLst>
          </p:cNvPr>
          <p:cNvPicPr>
            <a:picLocks noChangeAspect="1"/>
          </p:cNvPicPr>
          <p:nvPr userDrawn="1"/>
        </p:nvPicPr>
        <p:blipFill>
          <a:blip r:embed="rId15"/>
          <a:stretch>
            <a:fillRect/>
          </a:stretch>
        </p:blipFill>
        <p:spPr>
          <a:xfrm>
            <a:off x="1945262" y="3401922"/>
            <a:ext cx="776923" cy="364013"/>
          </a:xfrm>
          <a:prstGeom prst="rect">
            <a:avLst/>
          </a:prstGeom>
          <a:ln w="12700" cap="flat">
            <a:noFill/>
            <a:miter lim="400000"/>
          </a:ln>
          <a:effectLst/>
        </p:spPr>
      </p:pic>
      <p:pic>
        <p:nvPicPr>
          <p:cNvPr id="29" name="Rudolf Augstein Stiftung Logo.svg" descr="Rudolf Augstein Stiftung Logo.svg">
            <a:extLst>
              <a:ext uri="{FF2B5EF4-FFF2-40B4-BE49-F238E27FC236}">
                <a16:creationId xmlns:a16="http://schemas.microsoft.com/office/drawing/2014/main" id="{8C422260-92EA-8360-78A3-6E7FEC912B46}"/>
              </a:ext>
            </a:extLst>
          </p:cNvPr>
          <p:cNvPicPr>
            <a:picLocks noChangeAspect="1"/>
          </p:cNvPicPr>
          <p:nvPr userDrawn="1"/>
        </p:nvPicPr>
        <p:blipFill>
          <a:blip r:embed="rId16"/>
          <a:stretch>
            <a:fillRect/>
          </a:stretch>
        </p:blipFill>
        <p:spPr>
          <a:xfrm>
            <a:off x="3071252" y="2656904"/>
            <a:ext cx="672831" cy="696862"/>
          </a:xfrm>
          <a:prstGeom prst="rect">
            <a:avLst/>
          </a:prstGeom>
          <a:ln w="12700" cap="flat">
            <a:noFill/>
            <a:miter lim="400000"/>
          </a:ln>
          <a:effectLst/>
        </p:spPr>
      </p:pic>
      <p:cxnSp>
        <p:nvCxnSpPr>
          <p:cNvPr id="30" name="Gerade Verbindung 29">
            <a:extLst>
              <a:ext uri="{FF2B5EF4-FFF2-40B4-BE49-F238E27FC236}">
                <a16:creationId xmlns:a16="http://schemas.microsoft.com/office/drawing/2014/main" id="{B7C08622-1E01-7056-E673-35200CD16479}"/>
              </a:ext>
            </a:extLst>
          </p:cNvPr>
          <p:cNvCxnSpPr>
            <a:cxnSpLocks/>
          </p:cNvCxnSpPr>
          <p:nvPr userDrawn="1"/>
        </p:nvCxnSpPr>
        <p:spPr>
          <a:xfrm flipV="1">
            <a:off x="8067969" y="2372225"/>
            <a:ext cx="0" cy="1798488"/>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1" name="Gerade Verbindung 30">
            <a:extLst>
              <a:ext uri="{FF2B5EF4-FFF2-40B4-BE49-F238E27FC236}">
                <a16:creationId xmlns:a16="http://schemas.microsoft.com/office/drawing/2014/main" id="{71A422C9-3FE2-0A64-AABE-3F89BBD9B050}"/>
              </a:ext>
            </a:extLst>
          </p:cNvPr>
          <p:cNvCxnSpPr>
            <a:cxnSpLocks/>
          </p:cNvCxnSpPr>
          <p:nvPr userDrawn="1"/>
        </p:nvCxnSpPr>
        <p:spPr>
          <a:xfrm flipV="1">
            <a:off x="6199183" y="2380839"/>
            <a:ext cx="0" cy="1798488"/>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2" name="Gerade Verbindung 31">
            <a:extLst>
              <a:ext uri="{FF2B5EF4-FFF2-40B4-BE49-F238E27FC236}">
                <a16:creationId xmlns:a16="http://schemas.microsoft.com/office/drawing/2014/main" id="{D2B9775C-E276-D6A5-AC86-06E808F431D4}"/>
              </a:ext>
            </a:extLst>
          </p:cNvPr>
          <p:cNvCxnSpPr>
            <a:cxnSpLocks/>
          </p:cNvCxnSpPr>
          <p:nvPr userDrawn="1"/>
        </p:nvCxnSpPr>
        <p:spPr>
          <a:xfrm flipV="1">
            <a:off x="4051107" y="2380839"/>
            <a:ext cx="0" cy="1798488"/>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sp>
        <p:nvSpPr>
          <p:cNvPr id="2" name="Textebene 1…">
            <a:extLst>
              <a:ext uri="{FF2B5EF4-FFF2-40B4-BE49-F238E27FC236}">
                <a16:creationId xmlns:a16="http://schemas.microsoft.com/office/drawing/2014/main" id="{96BB4648-F60C-9562-636A-D6A4904DE9E3}"/>
              </a:ext>
            </a:extLst>
          </p:cNvPr>
          <p:cNvSpPr txBox="1">
            <a:spLocks noGrp="1"/>
          </p:cNvSpPr>
          <p:nvPr>
            <p:ph type="body" idx="1" hasCustomPrompt="1"/>
          </p:nvPr>
        </p:nvSpPr>
        <p:spPr>
          <a:xfrm>
            <a:off x="379267" y="1188606"/>
            <a:ext cx="11391900" cy="734424"/>
          </a:xfrm>
          <a:prstGeom prst="rect">
            <a:avLst/>
          </a:prstGeom>
        </p:spPr>
        <p:txBody>
          <a:bodyPr/>
          <a:lstStyle>
            <a:lvl1pPr marL="0">
              <a:spcBef>
                <a:spcPts val="0"/>
              </a:spcBef>
              <a:buSzPct val="100000"/>
              <a:buFontTx/>
              <a:buNone/>
              <a:defRPr sz="1800" b="0" i="1">
                <a:latin typeface="IBM Plex Serif" panose="02060503050406000203" pitchFamily="18"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Der Media Forward Fund ist eine Initiative von bislang elf Stiftungen, </a:t>
            </a:r>
            <a:br>
              <a:rPr lang="de-DE"/>
            </a:br>
            <a:r>
              <a:rPr lang="de-DE"/>
              <a:t>einem Impact Investor und einer Lotterie aus vier Ländern.</a:t>
            </a:r>
          </a:p>
        </p:txBody>
      </p:sp>
    </p:spTree>
    <p:extLst>
      <p:ext uri="{BB962C8B-B14F-4D97-AF65-F5344CB8AC3E}">
        <p14:creationId xmlns:p14="http://schemas.microsoft.com/office/powerpoint/2010/main" val="2843474336"/>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sp>
        <p:nvSpPr>
          <p:cNvPr id="4" name="Folientitel">
            <a:extLst>
              <a:ext uri="{FF2B5EF4-FFF2-40B4-BE49-F238E27FC236}">
                <a16:creationId xmlns:a16="http://schemas.microsoft.com/office/drawing/2014/main" id="{920864A9-368D-3501-55E9-73E50AE1B310}"/>
              </a:ext>
            </a:extLst>
          </p:cNvPr>
          <p:cNvSpPr txBox="1">
            <a:spLocks noGrp="1"/>
          </p:cNvSpPr>
          <p:nvPr>
            <p:ph type="title" hasCustomPrompt="1"/>
          </p:nvPr>
        </p:nvSpPr>
        <p:spPr>
          <a:xfrm>
            <a:off x="400050" y="330389"/>
            <a:ext cx="11391900" cy="593017"/>
          </a:xfrm>
          <a:prstGeom prst="rect">
            <a:avLst/>
          </a:prstGeom>
        </p:spPr>
        <p:txBody>
          <a:bodyPr>
            <a:noAutofit/>
          </a:bodyPr>
          <a:lstStyle>
            <a:lvl1pPr hangingPunct="1">
              <a:lnSpc>
                <a:spcPct val="100000"/>
              </a:lnSpc>
              <a:defRPr sz="3600"/>
            </a:lvl1pPr>
          </a:lstStyle>
          <a:p>
            <a:pPr hangingPunct="1"/>
            <a:r>
              <a:rPr lang="de-DE"/>
              <a:t>Die Partner der allg. Förderlinie (GEN)</a:t>
            </a:r>
          </a:p>
        </p:txBody>
      </p:sp>
      <p:sp>
        <p:nvSpPr>
          <p:cNvPr id="5" name="Textebene 1…">
            <a:extLst>
              <a:ext uri="{FF2B5EF4-FFF2-40B4-BE49-F238E27FC236}">
                <a16:creationId xmlns:a16="http://schemas.microsoft.com/office/drawing/2014/main" id="{68B46068-E06E-6A0B-E3F4-559421124F5C}"/>
              </a:ext>
            </a:extLst>
          </p:cNvPr>
          <p:cNvSpPr txBox="1">
            <a:spLocks noGrp="1"/>
          </p:cNvSpPr>
          <p:nvPr>
            <p:ph type="body" idx="16" hasCustomPrompt="1"/>
          </p:nvPr>
        </p:nvSpPr>
        <p:spPr>
          <a:xfrm>
            <a:off x="456472" y="6060435"/>
            <a:ext cx="5694749" cy="468599"/>
          </a:xfrm>
          <a:prstGeom prst="rect">
            <a:avLst/>
          </a:prstGeom>
        </p:spPr>
        <p:txBody>
          <a:bodyPr anchor="t"/>
          <a:lstStyle>
            <a:lvl1pPr marL="0" algn="l" defTabSz="2096971" hangingPunct="1">
              <a:lnSpc>
                <a:spcPct val="110000"/>
              </a:lnSpc>
              <a:spcBef>
                <a:spcPts val="3800"/>
              </a:spcBef>
              <a:buSzPct val="100000"/>
              <a:buFontTx/>
              <a:buNone/>
              <a:defRPr sz="1200" b="0" i="0">
                <a:latin typeface="Barlow Regular" panose="00000500000000000000" pitchFamily="2" charset="0"/>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defTabSz="2096971" hangingPunct="1">
              <a:spcBef>
                <a:spcPts val="3800"/>
              </a:spcBef>
              <a:defRPr/>
            </a:pPr>
            <a:r>
              <a:rPr lang="de-DE" sz="1200" dirty="0"/>
              <a:t>Um fördernder Partner des Funds zu werden, beträgt die Mindestsumme für den </a:t>
            </a:r>
            <a:r>
              <a:rPr lang="de-DE" sz="1200" dirty="0">
                <a:latin typeface="Barlow" pitchFamily="2" charset="77"/>
              </a:rPr>
              <a:t>Pool </a:t>
            </a:r>
            <a:r>
              <a:rPr lang="de-DE" sz="1200" b="1" dirty="0">
                <a:latin typeface="Barlow SemiBold" pitchFamily="2" charset="77"/>
              </a:rPr>
              <a:t>jährlich je 100.000 Euro zunächst für drei Jahre</a:t>
            </a:r>
            <a:r>
              <a:rPr lang="de-DE" sz="1200" dirty="0"/>
              <a:t>.</a:t>
            </a:r>
          </a:p>
        </p:txBody>
      </p:sp>
      <p:cxnSp>
        <p:nvCxnSpPr>
          <p:cNvPr id="6" name="Gerade Verbindung 5">
            <a:extLst>
              <a:ext uri="{FF2B5EF4-FFF2-40B4-BE49-F238E27FC236}">
                <a16:creationId xmlns:a16="http://schemas.microsoft.com/office/drawing/2014/main" id="{11F80989-A9DD-3256-415A-91F7804687E5}"/>
              </a:ext>
            </a:extLst>
          </p:cNvPr>
          <p:cNvCxnSpPr>
            <a:cxnSpLocks/>
          </p:cNvCxnSpPr>
          <p:nvPr userDrawn="1"/>
        </p:nvCxnSpPr>
        <p:spPr>
          <a:xfrm>
            <a:off x="456472" y="5657928"/>
            <a:ext cx="9707309" cy="0"/>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7" name="Gerade Verbindung 6">
            <a:extLst>
              <a:ext uri="{FF2B5EF4-FFF2-40B4-BE49-F238E27FC236}">
                <a16:creationId xmlns:a16="http://schemas.microsoft.com/office/drawing/2014/main" id="{47B240E5-6480-43DF-3971-26499607CE8C}"/>
              </a:ext>
            </a:extLst>
          </p:cNvPr>
          <p:cNvCxnSpPr>
            <a:cxnSpLocks/>
          </p:cNvCxnSpPr>
          <p:nvPr userDrawn="1"/>
        </p:nvCxnSpPr>
        <p:spPr>
          <a:xfrm>
            <a:off x="452987" y="4513619"/>
            <a:ext cx="9707309" cy="0"/>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sp>
        <p:nvSpPr>
          <p:cNvPr id="9" name="Gemeinsames Ziel ist, dass sich auch Bund/Eidgenossenschaft sowie Länder/Kantone an dem Fonds beteiligen. Zehn Prozent der Fördersummen werden für den Betrieb des Fonds aufgewendet.…">
            <a:extLst>
              <a:ext uri="{FF2B5EF4-FFF2-40B4-BE49-F238E27FC236}">
                <a16:creationId xmlns:a16="http://schemas.microsoft.com/office/drawing/2014/main" id="{CDDED0D2-AE5C-636C-1F81-4045C9F6565E}"/>
              </a:ext>
            </a:extLst>
          </p:cNvPr>
          <p:cNvSpPr txBox="1"/>
          <p:nvPr userDrawn="1"/>
        </p:nvSpPr>
        <p:spPr>
          <a:xfrm>
            <a:off x="3740269" y="4759344"/>
            <a:ext cx="4512857" cy="544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Autofit/>
          </a:bodyPr>
          <a:lstStyle/>
          <a:p>
            <a:pPr defTabSz="2072588">
              <a:spcBef>
                <a:spcPts val="2000"/>
              </a:spcBef>
              <a:defRPr sz="2720"/>
            </a:pPr>
            <a:r>
              <a:rPr lang="de-DE" sz="1200" dirty="0" err="1">
                <a:latin typeface="Barlow Regular" panose="00000500000000000000" pitchFamily="2" charset="0"/>
                <a:ea typeface="+mn-ea"/>
                <a:cs typeface="+mn-cs"/>
                <a:sym typeface="Barlow SemiBold"/>
              </a:rPr>
              <a:t>Publix</a:t>
            </a:r>
            <a:r>
              <a:rPr lang="de-DE" sz="1200" dirty="0">
                <a:latin typeface="Barlow Regular" panose="00000500000000000000" pitchFamily="2" charset="0"/>
                <a:ea typeface="+mn-ea"/>
                <a:cs typeface="+mn-cs"/>
                <a:sym typeface="Barlow SemiBold"/>
              </a:rPr>
              <a:t> trug die Anschubfinanzierung vom BKM bei </a:t>
            </a:r>
            <a:br>
              <a:rPr lang="de-DE" sz="1200" dirty="0">
                <a:latin typeface="Barlow Regular" panose="00000500000000000000" pitchFamily="2" charset="0"/>
                <a:ea typeface="+mn-ea"/>
                <a:cs typeface="+mn-cs"/>
                <a:sym typeface="Barlow SemiBold"/>
              </a:rPr>
            </a:br>
            <a:r>
              <a:rPr lang="de-DE" sz="1200" dirty="0">
                <a:latin typeface="Barlow Regular" panose="00000500000000000000" pitchFamily="2" charset="0"/>
                <a:ea typeface="+mn-ea"/>
                <a:cs typeface="+mn-cs"/>
                <a:sym typeface="Barlow SemiBold"/>
              </a:rPr>
              <a:t>und hostet den Fund im Haus.</a:t>
            </a:r>
            <a:endParaRPr sz="1200" dirty="0">
              <a:latin typeface="Barlow Regular" panose="00000500000000000000" pitchFamily="2" charset="0"/>
              <a:ea typeface="+mn-ea"/>
              <a:cs typeface="+mn-cs"/>
            </a:endParaRPr>
          </a:p>
        </p:txBody>
      </p:sp>
      <p:grpSp>
        <p:nvGrpSpPr>
          <p:cNvPr id="10" name="Gruppieren 9">
            <a:extLst>
              <a:ext uri="{FF2B5EF4-FFF2-40B4-BE49-F238E27FC236}">
                <a16:creationId xmlns:a16="http://schemas.microsoft.com/office/drawing/2014/main" id="{951332A2-A25A-E608-F24D-8F56E2924678}"/>
              </a:ext>
            </a:extLst>
          </p:cNvPr>
          <p:cNvGrpSpPr/>
          <p:nvPr userDrawn="1"/>
        </p:nvGrpSpPr>
        <p:grpSpPr>
          <a:xfrm>
            <a:off x="476851" y="4667083"/>
            <a:ext cx="3165487" cy="955023"/>
            <a:chOff x="1114519" y="8078515"/>
            <a:chExt cx="5321522" cy="1605496"/>
          </a:xfrm>
        </p:grpSpPr>
        <p:pic>
          <p:nvPicPr>
            <p:cNvPr id="11" name="Publix_Logo_RGB_positiv.svg" descr="Publix_Logo_RGB_positiv.svg">
              <a:extLst>
                <a:ext uri="{FF2B5EF4-FFF2-40B4-BE49-F238E27FC236}">
                  <a16:creationId xmlns:a16="http://schemas.microsoft.com/office/drawing/2014/main" id="{25FA246C-69BD-AD42-3E65-77DF2D8F31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4519" y="8365725"/>
              <a:ext cx="1406826" cy="630144"/>
            </a:xfrm>
            <a:prstGeom prst="rect">
              <a:avLst/>
            </a:prstGeom>
            <a:ln w="12700">
              <a:miter lim="400000"/>
            </a:ln>
          </p:spPr>
        </p:pic>
        <p:pic>
          <p:nvPicPr>
            <p:cNvPr id="12" name="Grafik 11" descr="Ein Bild, das Screenshot, Dunkelheit, Farbigkeit enthält.&#10;&#10;Automatisch generierte Beschreibung">
              <a:extLst>
                <a:ext uri="{FF2B5EF4-FFF2-40B4-BE49-F238E27FC236}">
                  <a16:creationId xmlns:a16="http://schemas.microsoft.com/office/drawing/2014/main" id="{7D64D4C0-F8C0-E3F3-FD93-4612DEB19D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85978" y="8078515"/>
              <a:ext cx="3750063" cy="1605496"/>
            </a:xfrm>
            <a:prstGeom prst="rect">
              <a:avLst/>
            </a:prstGeom>
          </p:spPr>
        </p:pic>
      </p:grpSp>
      <p:sp>
        <p:nvSpPr>
          <p:cNvPr id="13" name="Gemeinsames Ziel ist, dass sich auch Bund/Eidgenossenschaft sowie Länder/Kantone an dem Fonds beteiligen. Zehn Prozent der Fördersummen werden für den Betrieb des Fonds aufgewendet.…">
            <a:extLst>
              <a:ext uri="{FF2B5EF4-FFF2-40B4-BE49-F238E27FC236}">
                <a16:creationId xmlns:a16="http://schemas.microsoft.com/office/drawing/2014/main" id="{7621710E-5FFB-5C3C-3988-6102F6B9AE31}"/>
              </a:ext>
            </a:extLst>
          </p:cNvPr>
          <p:cNvSpPr txBox="1"/>
          <p:nvPr userDrawn="1"/>
        </p:nvSpPr>
        <p:spPr>
          <a:xfrm>
            <a:off x="8268715" y="2282336"/>
            <a:ext cx="465287" cy="296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defTabSz="2072588">
              <a:spcBef>
                <a:spcPts val="2000"/>
              </a:spcBef>
              <a:defRPr sz="2720"/>
            </a:pPr>
            <a:r>
              <a:rPr lang="de-DE" sz="1200" b="1">
                <a:latin typeface="Barlow SemiBold" pitchFamily="2" charset="77"/>
                <a:ea typeface="+mn-ea"/>
                <a:cs typeface="+mn-cs"/>
                <a:sym typeface="Barlow SemiBold"/>
              </a:rPr>
              <a:t>USA</a:t>
            </a:r>
            <a:endParaRPr sz="1200" b="1">
              <a:latin typeface="Barlow SemiBold" pitchFamily="2" charset="77"/>
              <a:ea typeface="+mn-ea"/>
              <a:cs typeface="+mn-cs"/>
            </a:endParaRPr>
          </a:p>
        </p:txBody>
      </p:sp>
      <p:sp>
        <p:nvSpPr>
          <p:cNvPr id="14" name="Gemeinsames Ziel ist, dass sich auch Bund/Eidgenossenschaft sowie Länder/Kantone an dem Fonds beteiligen. Zehn Prozent der Fördersummen werden für den Betrieb des Fonds aufgewendet.…">
            <a:extLst>
              <a:ext uri="{FF2B5EF4-FFF2-40B4-BE49-F238E27FC236}">
                <a16:creationId xmlns:a16="http://schemas.microsoft.com/office/drawing/2014/main" id="{D53343B0-8BA7-8AA3-1C9B-6411BC7A8ABC}"/>
              </a:ext>
            </a:extLst>
          </p:cNvPr>
          <p:cNvSpPr txBox="1"/>
          <p:nvPr userDrawn="1"/>
        </p:nvSpPr>
        <p:spPr>
          <a:xfrm>
            <a:off x="6415780" y="2309526"/>
            <a:ext cx="938654" cy="296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Autofit/>
          </a:bodyPr>
          <a:lstStyle/>
          <a:p>
            <a:pPr defTabSz="2072588">
              <a:spcBef>
                <a:spcPts val="2000"/>
              </a:spcBef>
              <a:defRPr sz="2720"/>
            </a:pPr>
            <a:r>
              <a:rPr lang="de-DE" sz="1200" b="1">
                <a:latin typeface="Barlow SemiBold" pitchFamily="2" charset="77"/>
                <a:ea typeface="+mn-ea"/>
                <a:cs typeface="+mn-cs"/>
                <a:sym typeface="Barlow SemiBold"/>
              </a:rPr>
              <a:t>Österreich</a:t>
            </a:r>
            <a:endParaRPr sz="1200" b="1">
              <a:latin typeface="Barlow SemiBold" pitchFamily="2" charset="77"/>
              <a:ea typeface="+mn-ea"/>
              <a:cs typeface="+mn-cs"/>
            </a:endParaRPr>
          </a:p>
        </p:txBody>
      </p:sp>
      <p:sp>
        <p:nvSpPr>
          <p:cNvPr id="15" name="Gemeinsames Ziel ist, dass sich auch Bund/Eidgenossenschaft sowie Länder/Kantone an dem Fonds beteiligen. Zehn Prozent der Fördersummen werden für den Betrieb des Fonds aufgewendet.…">
            <a:extLst>
              <a:ext uri="{FF2B5EF4-FFF2-40B4-BE49-F238E27FC236}">
                <a16:creationId xmlns:a16="http://schemas.microsoft.com/office/drawing/2014/main" id="{CF14B313-E665-8BE4-C11A-64E218CA8E53}"/>
              </a:ext>
            </a:extLst>
          </p:cNvPr>
          <p:cNvSpPr txBox="1"/>
          <p:nvPr userDrawn="1"/>
        </p:nvSpPr>
        <p:spPr>
          <a:xfrm>
            <a:off x="399905" y="2305968"/>
            <a:ext cx="1011721" cy="296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Autofit/>
          </a:bodyPr>
          <a:lstStyle/>
          <a:p>
            <a:pPr defTabSz="2072588">
              <a:spcBef>
                <a:spcPts val="2000"/>
              </a:spcBef>
              <a:defRPr sz="2720"/>
            </a:pPr>
            <a:r>
              <a:rPr lang="de-DE" sz="1200" b="1">
                <a:latin typeface="Barlow SemiBold" pitchFamily="2" charset="77"/>
                <a:ea typeface="+mn-ea"/>
                <a:cs typeface="+mn-cs"/>
                <a:sym typeface="Barlow SemiBold"/>
              </a:rPr>
              <a:t>Deutschland</a:t>
            </a:r>
            <a:endParaRPr sz="1200" b="1">
              <a:latin typeface="Barlow SemiBold" pitchFamily="2" charset="77"/>
              <a:ea typeface="+mn-ea"/>
              <a:cs typeface="+mn-cs"/>
            </a:endParaRPr>
          </a:p>
        </p:txBody>
      </p:sp>
      <p:sp>
        <p:nvSpPr>
          <p:cNvPr id="16" name="Gemeinsames Ziel ist, dass sich auch Bund/Eidgenossenschaft sowie Länder/Kantone an dem Fonds beteiligen. Zehn Prozent der Fördersummen werden für den Betrieb des Fonds aufgewendet.…">
            <a:extLst>
              <a:ext uri="{FF2B5EF4-FFF2-40B4-BE49-F238E27FC236}">
                <a16:creationId xmlns:a16="http://schemas.microsoft.com/office/drawing/2014/main" id="{1DDC3217-D651-D846-52FE-29C8413E914F}"/>
              </a:ext>
            </a:extLst>
          </p:cNvPr>
          <p:cNvSpPr txBox="1"/>
          <p:nvPr userDrawn="1"/>
        </p:nvSpPr>
        <p:spPr>
          <a:xfrm>
            <a:off x="4278165" y="2300431"/>
            <a:ext cx="1011721" cy="296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Autofit/>
          </a:bodyPr>
          <a:lstStyle/>
          <a:p>
            <a:pPr defTabSz="2072588">
              <a:spcBef>
                <a:spcPts val="2000"/>
              </a:spcBef>
              <a:defRPr sz="2720"/>
            </a:pPr>
            <a:r>
              <a:rPr lang="de-DE" sz="1200" b="1">
                <a:latin typeface="Barlow SemiBold" pitchFamily="2" charset="77"/>
                <a:ea typeface="+mn-ea"/>
                <a:cs typeface="+mn-cs"/>
                <a:sym typeface="Barlow SemiBold"/>
              </a:rPr>
              <a:t>Schweiz</a:t>
            </a:r>
            <a:endParaRPr sz="1200" b="1">
              <a:latin typeface="Barlow SemiBold" pitchFamily="2" charset="77"/>
              <a:ea typeface="+mn-ea"/>
              <a:cs typeface="+mn-cs"/>
            </a:endParaRPr>
          </a:p>
        </p:txBody>
      </p:sp>
      <p:pic>
        <p:nvPicPr>
          <p:cNvPr id="17" name="logo-schoepflin-stiftung.svg" descr="logo-schoepflin-stiftung.svg">
            <a:extLst>
              <a:ext uri="{FF2B5EF4-FFF2-40B4-BE49-F238E27FC236}">
                <a16:creationId xmlns:a16="http://schemas.microsoft.com/office/drawing/2014/main" id="{9EF91BA6-4FCA-7C68-58BF-747903C49A9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45104" y="3981465"/>
            <a:ext cx="1296532" cy="146383"/>
          </a:xfrm>
          <a:prstGeom prst="rect">
            <a:avLst/>
          </a:prstGeom>
          <a:ln w="12700" cap="flat">
            <a:noFill/>
            <a:miter lim="400000"/>
          </a:ln>
          <a:effectLst/>
        </p:spPr>
      </p:pic>
      <p:pic>
        <p:nvPicPr>
          <p:cNvPr id="18" name="Grafik 17">
            <a:extLst>
              <a:ext uri="{FF2B5EF4-FFF2-40B4-BE49-F238E27FC236}">
                <a16:creationId xmlns:a16="http://schemas.microsoft.com/office/drawing/2014/main" id="{AF4F05F4-7ED3-6290-8602-3824272877E6}"/>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372585" y="2614660"/>
            <a:ext cx="985507" cy="499239"/>
          </a:xfrm>
          <a:prstGeom prst="rect">
            <a:avLst/>
          </a:prstGeom>
        </p:spPr>
      </p:pic>
      <p:pic>
        <p:nvPicPr>
          <p:cNvPr id="19" name="Picture 2" descr="Postcode Lotterie - NIDISI">
            <a:extLst>
              <a:ext uri="{FF2B5EF4-FFF2-40B4-BE49-F238E27FC236}">
                <a16:creationId xmlns:a16="http://schemas.microsoft.com/office/drawing/2014/main" id="{E048BAA9-4340-A724-4E27-E5E4CB3F4704}"/>
              </a:ext>
            </a:extLst>
          </p:cNvPr>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1794462" y="2366218"/>
            <a:ext cx="1025835" cy="1025835"/>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a:extLst>
              <a:ext uri="{FF2B5EF4-FFF2-40B4-BE49-F238E27FC236}">
                <a16:creationId xmlns:a16="http://schemas.microsoft.com/office/drawing/2014/main" id="{670FB301-C761-C186-B506-6BD978DEDC41}"/>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426120" y="3446221"/>
            <a:ext cx="985507" cy="324180"/>
          </a:xfrm>
          <a:prstGeom prst="rect">
            <a:avLst/>
          </a:prstGeom>
        </p:spPr>
      </p:pic>
      <p:pic>
        <p:nvPicPr>
          <p:cNvPr id="21" name="Picture 2">
            <a:extLst>
              <a:ext uri="{FF2B5EF4-FFF2-40B4-BE49-F238E27FC236}">
                <a16:creationId xmlns:a16="http://schemas.microsoft.com/office/drawing/2014/main" id="{04F7299D-681D-A9CD-D8A5-31733E52A024}"/>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8328939" y="3493941"/>
            <a:ext cx="1434454" cy="40680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Blank">
            <a:extLst>
              <a:ext uri="{FF2B5EF4-FFF2-40B4-BE49-F238E27FC236}">
                <a16:creationId xmlns:a16="http://schemas.microsoft.com/office/drawing/2014/main" id="{FB5811ED-2D71-E494-6A19-2C9FE308B0D9}"/>
              </a:ext>
            </a:extLst>
          </p:cNvPr>
          <p:cNvPicPr>
            <a:picLocks noChangeAspect="1" noChangeArrowheads="1"/>
          </p:cNvPicPr>
          <p:nvPr userDrawn="1"/>
        </p:nvPicPr>
        <p:blipFill>
          <a:blip r:embed="rId9" cstate="screen">
            <a:extLst>
              <a:ext uri="{28A0092B-C50C-407E-A947-70E740481C1C}">
                <a14:useLocalDpi xmlns:a14="http://schemas.microsoft.com/office/drawing/2010/main"/>
              </a:ext>
            </a:extLst>
          </a:blip>
          <a:srcRect/>
          <a:stretch>
            <a:fillRect/>
          </a:stretch>
        </p:blipFill>
        <p:spPr bwMode="auto">
          <a:xfrm>
            <a:off x="8174407" y="2617784"/>
            <a:ext cx="1363687" cy="65362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C8DA4755-29D6-FEE2-0B6C-B6362B0A310E}"/>
              </a:ext>
            </a:extLst>
          </p:cNvPr>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6300470" y="3394911"/>
            <a:ext cx="1661064" cy="593160"/>
          </a:xfrm>
          <a:prstGeom prst="rect">
            <a:avLst/>
          </a:prstGeom>
          <a:noFill/>
          <a:extLst>
            <a:ext uri="{909E8E84-426E-40DD-AFC4-6F175D3DCCD1}">
              <a14:hiddenFill xmlns:a14="http://schemas.microsoft.com/office/drawing/2010/main">
                <a:solidFill>
                  <a:srgbClr val="FFFFFF"/>
                </a:solidFill>
              </a14:hiddenFill>
            </a:ext>
          </a:extLst>
        </p:spPr>
      </p:pic>
      <p:pic>
        <p:nvPicPr>
          <p:cNvPr id="24" name="Grafik 23">
            <a:extLst>
              <a:ext uri="{FF2B5EF4-FFF2-40B4-BE49-F238E27FC236}">
                <a16:creationId xmlns:a16="http://schemas.microsoft.com/office/drawing/2014/main" id="{0CD1144C-BAD3-CD6B-5EA2-48026426A97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88935" y="2598637"/>
            <a:ext cx="1363687" cy="771897"/>
          </a:xfrm>
          <a:prstGeom prst="rect">
            <a:avLst/>
          </a:prstGeom>
        </p:spPr>
      </p:pic>
      <p:pic>
        <p:nvPicPr>
          <p:cNvPr id="25" name="Grafik 24" descr="Ein Bild, das Schwarz, Dunkelheit enthält.&#10;&#10;Automatisch generierte Beschreibung">
            <a:extLst>
              <a:ext uri="{FF2B5EF4-FFF2-40B4-BE49-F238E27FC236}">
                <a16:creationId xmlns:a16="http://schemas.microsoft.com/office/drawing/2014/main" id="{409EC5C2-C731-A1E5-2B24-386417C43AF0}"/>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4252577" y="2698915"/>
            <a:ext cx="1130413" cy="522294"/>
          </a:xfrm>
          <a:prstGeom prst="rect">
            <a:avLst/>
          </a:prstGeom>
        </p:spPr>
      </p:pic>
      <p:pic>
        <p:nvPicPr>
          <p:cNvPr id="26" name="logo-volkart-stiftung-black.svg" descr="logo-volkart-stiftung-black.svg">
            <a:extLst>
              <a:ext uri="{FF2B5EF4-FFF2-40B4-BE49-F238E27FC236}">
                <a16:creationId xmlns:a16="http://schemas.microsoft.com/office/drawing/2014/main" id="{92B4DCC6-3712-A80D-7843-CB3AB319867D}"/>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4333057" y="3442974"/>
            <a:ext cx="1599102" cy="131691"/>
          </a:xfrm>
          <a:prstGeom prst="rect">
            <a:avLst/>
          </a:prstGeom>
          <a:ln w="12700" cap="flat">
            <a:noFill/>
            <a:miter lim="400000"/>
          </a:ln>
          <a:effectLst/>
        </p:spPr>
      </p:pic>
      <p:pic>
        <p:nvPicPr>
          <p:cNvPr id="27" name="Picture 2" descr="STIFTUNG F&amp;Uuml;R MEDIENVIELFALT">
            <a:extLst>
              <a:ext uri="{FF2B5EF4-FFF2-40B4-BE49-F238E27FC236}">
                <a16:creationId xmlns:a16="http://schemas.microsoft.com/office/drawing/2014/main" id="{7985CB39-4CDF-3DF3-BED8-17888B4A426A}"/>
              </a:ext>
            </a:extLst>
          </p:cNvPr>
          <p:cNvPicPr>
            <a:picLocks noChangeAspect="1" noChangeArrowheads="1"/>
          </p:cNvPicPr>
          <p:nvPr userDrawn="1"/>
        </p:nvPicPr>
        <p:blipFill>
          <a:blip r:embed="rId14">
            <a:biLevel thresh="75000"/>
            <a:extLst>
              <a:ext uri="{28A0092B-C50C-407E-A947-70E740481C1C}">
                <a14:useLocalDpi xmlns:a14="http://schemas.microsoft.com/office/drawing/2010/main"/>
              </a:ext>
            </a:extLst>
          </a:blip>
          <a:srcRect/>
          <a:stretch>
            <a:fillRect/>
          </a:stretch>
        </p:blipFill>
        <p:spPr bwMode="auto">
          <a:xfrm>
            <a:off x="4333057" y="3816637"/>
            <a:ext cx="1205631" cy="283678"/>
          </a:xfrm>
          <a:prstGeom prst="rect">
            <a:avLst/>
          </a:prstGeom>
          <a:noFill/>
          <a:extLst>
            <a:ext uri="{909E8E84-426E-40DD-AFC4-6F175D3DCCD1}">
              <a14:hiddenFill xmlns:a14="http://schemas.microsoft.com/office/drawing/2010/main">
                <a:solidFill>
                  <a:srgbClr val="FFFFFF"/>
                </a:solidFill>
              </a14:hiddenFill>
            </a:ext>
          </a:extLst>
        </p:spPr>
      </p:pic>
      <p:pic>
        <p:nvPicPr>
          <p:cNvPr id="28" name="logo-ZeitStiftungBucerius.svg" descr="logo-ZeitStiftungBucerius.svg">
            <a:extLst>
              <a:ext uri="{FF2B5EF4-FFF2-40B4-BE49-F238E27FC236}">
                <a16:creationId xmlns:a16="http://schemas.microsoft.com/office/drawing/2014/main" id="{FF571A5A-AAD6-C08D-031F-C02C2C35AECC}"/>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945262" y="3401922"/>
            <a:ext cx="776923" cy="364013"/>
          </a:xfrm>
          <a:prstGeom prst="rect">
            <a:avLst/>
          </a:prstGeom>
          <a:ln w="12700" cap="flat">
            <a:noFill/>
            <a:miter lim="400000"/>
          </a:ln>
          <a:effectLst/>
        </p:spPr>
      </p:pic>
      <p:pic>
        <p:nvPicPr>
          <p:cNvPr id="29" name="Rudolf Augstein Stiftung Logo.svg" descr="Rudolf Augstein Stiftung Logo.svg">
            <a:extLst>
              <a:ext uri="{FF2B5EF4-FFF2-40B4-BE49-F238E27FC236}">
                <a16:creationId xmlns:a16="http://schemas.microsoft.com/office/drawing/2014/main" id="{8C422260-92EA-8360-78A3-6E7FEC912B46}"/>
              </a:ext>
            </a:extLst>
          </p:cNvPr>
          <p:cNvPicPr>
            <a:picLocks noChangeAspect="1"/>
          </p:cNvPicPr>
          <p:nvPr userDrawn="1"/>
        </p:nvPicPr>
        <p:blipFill>
          <a:blip r:embed="rId16">
            <a:extLst>
              <a:ext uri="{28A0092B-C50C-407E-A947-70E740481C1C}">
                <a14:useLocalDpi xmlns:a14="http://schemas.microsoft.com/office/drawing/2010/main"/>
              </a:ext>
            </a:extLst>
          </a:blip>
          <a:stretch>
            <a:fillRect/>
          </a:stretch>
        </p:blipFill>
        <p:spPr>
          <a:xfrm>
            <a:off x="3071252" y="2656904"/>
            <a:ext cx="672831" cy="696862"/>
          </a:xfrm>
          <a:prstGeom prst="rect">
            <a:avLst/>
          </a:prstGeom>
          <a:ln w="12700" cap="flat">
            <a:noFill/>
            <a:miter lim="400000"/>
          </a:ln>
          <a:effectLst/>
        </p:spPr>
      </p:pic>
      <p:cxnSp>
        <p:nvCxnSpPr>
          <p:cNvPr id="30" name="Gerade Verbindung 29">
            <a:extLst>
              <a:ext uri="{FF2B5EF4-FFF2-40B4-BE49-F238E27FC236}">
                <a16:creationId xmlns:a16="http://schemas.microsoft.com/office/drawing/2014/main" id="{B7C08622-1E01-7056-E673-35200CD16479}"/>
              </a:ext>
            </a:extLst>
          </p:cNvPr>
          <p:cNvCxnSpPr>
            <a:cxnSpLocks/>
          </p:cNvCxnSpPr>
          <p:nvPr userDrawn="1"/>
        </p:nvCxnSpPr>
        <p:spPr>
          <a:xfrm flipV="1">
            <a:off x="8067969" y="2372225"/>
            <a:ext cx="0" cy="1798488"/>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1" name="Gerade Verbindung 30">
            <a:extLst>
              <a:ext uri="{FF2B5EF4-FFF2-40B4-BE49-F238E27FC236}">
                <a16:creationId xmlns:a16="http://schemas.microsoft.com/office/drawing/2014/main" id="{71A422C9-3FE2-0A64-AABE-3F89BBD9B050}"/>
              </a:ext>
            </a:extLst>
          </p:cNvPr>
          <p:cNvCxnSpPr>
            <a:cxnSpLocks/>
          </p:cNvCxnSpPr>
          <p:nvPr userDrawn="1"/>
        </p:nvCxnSpPr>
        <p:spPr>
          <a:xfrm flipV="1">
            <a:off x="6199183" y="2380839"/>
            <a:ext cx="0" cy="1798488"/>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2" name="Gerade Verbindung 31">
            <a:extLst>
              <a:ext uri="{FF2B5EF4-FFF2-40B4-BE49-F238E27FC236}">
                <a16:creationId xmlns:a16="http://schemas.microsoft.com/office/drawing/2014/main" id="{D2B9775C-E276-D6A5-AC86-06E808F431D4}"/>
              </a:ext>
            </a:extLst>
          </p:cNvPr>
          <p:cNvCxnSpPr>
            <a:cxnSpLocks/>
          </p:cNvCxnSpPr>
          <p:nvPr userDrawn="1"/>
        </p:nvCxnSpPr>
        <p:spPr>
          <a:xfrm flipV="1">
            <a:off x="4051107" y="2380839"/>
            <a:ext cx="0" cy="1798488"/>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sp>
        <p:nvSpPr>
          <p:cNvPr id="2" name="Textebene 1…">
            <a:extLst>
              <a:ext uri="{FF2B5EF4-FFF2-40B4-BE49-F238E27FC236}">
                <a16:creationId xmlns:a16="http://schemas.microsoft.com/office/drawing/2014/main" id="{96BB4648-F60C-9562-636A-D6A4904DE9E3}"/>
              </a:ext>
            </a:extLst>
          </p:cNvPr>
          <p:cNvSpPr txBox="1">
            <a:spLocks noGrp="1"/>
          </p:cNvSpPr>
          <p:nvPr>
            <p:ph type="body" idx="1" hasCustomPrompt="1"/>
          </p:nvPr>
        </p:nvSpPr>
        <p:spPr>
          <a:xfrm>
            <a:off x="379267" y="1188606"/>
            <a:ext cx="11391900" cy="734424"/>
          </a:xfrm>
          <a:prstGeom prst="rect">
            <a:avLst/>
          </a:prstGeom>
        </p:spPr>
        <p:txBody>
          <a:bodyPr/>
          <a:lstStyle>
            <a:lvl1pPr marL="0">
              <a:spcBef>
                <a:spcPts val="0"/>
              </a:spcBef>
              <a:buSzPct val="100000"/>
              <a:buFontTx/>
              <a:buNone/>
              <a:defRPr sz="1800" b="0" i="1">
                <a:latin typeface="IBM Plex Serif" panose="02060503050406000203" pitchFamily="18"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Der Media Forward Fund ist eine Initiative von bislang elf Stiftungen, </a:t>
            </a:r>
            <a:br>
              <a:rPr lang="de-DE"/>
            </a:br>
            <a:r>
              <a:rPr lang="de-DE"/>
              <a:t>einem Impact Investor und einer Lotterie aus vier Ländern.</a:t>
            </a:r>
          </a:p>
        </p:txBody>
      </p:sp>
    </p:spTree>
    <p:extLst>
      <p:ext uri="{BB962C8B-B14F-4D97-AF65-F5344CB8AC3E}">
        <p14:creationId xmlns:p14="http://schemas.microsoft.com/office/powerpoint/2010/main" val="1202260105"/>
      </p:ext>
    </p:extLst>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Personen">
    <p:spTree>
      <p:nvGrpSpPr>
        <p:cNvPr id="1" name=""/>
        <p:cNvGrpSpPr/>
        <p:nvPr/>
      </p:nvGrpSpPr>
      <p:grpSpPr>
        <a:xfrm>
          <a:off x="0" y="0"/>
          <a:ext cx="0" cy="0"/>
          <a:chOff x="0" y="0"/>
          <a:chExt cx="0" cy="0"/>
        </a:xfrm>
      </p:grpSpPr>
      <p:sp>
        <p:nvSpPr>
          <p:cNvPr id="16" name="Textebene 1…">
            <a:extLst>
              <a:ext uri="{FF2B5EF4-FFF2-40B4-BE49-F238E27FC236}">
                <a16:creationId xmlns:a16="http://schemas.microsoft.com/office/drawing/2014/main" id="{E1CEB134-04F5-553A-DFB0-87291DA4FC62}"/>
              </a:ext>
            </a:extLst>
          </p:cNvPr>
          <p:cNvSpPr txBox="1">
            <a:spLocks noGrp="1"/>
          </p:cNvSpPr>
          <p:nvPr>
            <p:ph type="body" idx="1"/>
          </p:nvPr>
        </p:nvSpPr>
        <p:spPr>
          <a:xfrm>
            <a:off x="379267" y="1188606"/>
            <a:ext cx="11391900" cy="734424"/>
          </a:xfrm>
          <a:prstGeom prst="rect">
            <a:avLst/>
          </a:prstGeom>
        </p:spPr>
        <p:txBody>
          <a:bodyPr/>
          <a:lstStyle>
            <a:lvl1pPr marL="0">
              <a:spcBef>
                <a:spcPts val="0"/>
              </a:spcBef>
              <a:buSzPct val="100000"/>
              <a:buFontTx/>
              <a:buNone/>
              <a:defRPr sz="1800" b="0" i="1">
                <a:latin typeface="IBM Plex Serif" panose="02060503050406000203" pitchFamily="18"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17" name="Textebene 1…">
            <a:extLst>
              <a:ext uri="{FF2B5EF4-FFF2-40B4-BE49-F238E27FC236}">
                <a16:creationId xmlns:a16="http://schemas.microsoft.com/office/drawing/2014/main" id="{26A0CB20-1C37-2EF6-5FE6-14474DA7FDC8}"/>
              </a:ext>
            </a:extLst>
          </p:cNvPr>
          <p:cNvSpPr txBox="1">
            <a:spLocks noGrp="1"/>
          </p:cNvSpPr>
          <p:nvPr>
            <p:ph type="body" idx="10" hasCustomPrompt="1"/>
          </p:nvPr>
        </p:nvSpPr>
        <p:spPr>
          <a:xfrm>
            <a:off x="400050" y="4950434"/>
            <a:ext cx="5505450" cy="1578600"/>
          </a:xfrm>
          <a:prstGeom prst="rect">
            <a:avLst/>
          </a:prstGeom>
        </p:spPr>
        <p:txBody>
          <a:bodyPr/>
          <a:lstStyle>
            <a:lvl1pPr>
              <a:buSzPct val="100000"/>
              <a:buFontTx/>
              <a:buBlip>
                <a:blip>
                  <a:extLst>
                    <a:ext uri="{96DAC541-7B7A-43D3-8B79-37D633B846F1}">
                      <asvg:svgBlip xmlns:asvg="http://schemas.microsoft.com/office/drawing/2016/SVG/main" r:embed="rId2"/>
                    </a:ext>
                  </a:extLst>
                </a:blip>
              </a:buBlip>
              <a:defRPr sz="1600"/>
            </a:lvl1pPr>
            <a:lvl2pPr>
              <a:buFontTx/>
              <a:buBlip>
                <a:blip>
                  <a:extLst>
                    <a:ext uri="{96DAC541-7B7A-43D3-8B79-37D633B846F1}">
                      <asvg:svgBlip xmlns:asvg="http://schemas.microsoft.com/office/drawing/2016/SVG/main" r:embed="rId2"/>
                    </a:ext>
                  </a:extLst>
                </a:blip>
              </a:buBlip>
              <a:defRPr/>
            </a:lvl2pPr>
            <a:lvl3pPr>
              <a:buFontTx/>
              <a:buBlip>
                <a:blip>
                  <a:extLst>
                    <a:ext uri="{96DAC541-7B7A-43D3-8B79-37D633B846F1}">
                      <asvg:svgBlip xmlns:asvg="http://schemas.microsoft.com/office/drawing/2016/SVG/main" r:embed="rId2"/>
                    </a:ext>
                  </a:extLst>
                </a:blip>
              </a:buBlip>
              <a:defRPr/>
            </a:lvl3pPr>
            <a:lvl4pPr>
              <a:buFontTx/>
              <a:buBlip>
                <a:blip>
                  <a:extLst>
                    <a:ext uri="{96DAC541-7B7A-43D3-8B79-37D633B846F1}">
                      <asvg:svgBlip xmlns:asvg="http://schemas.microsoft.com/office/drawing/2016/SVG/main" r:embed="rId2"/>
                    </a:ext>
                  </a:extLst>
                </a:blip>
              </a:buBlip>
              <a:defRPr/>
            </a:lvl4pPr>
            <a:lvl5pPr>
              <a:buFontTx/>
              <a:buBlip>
                <a:blip>
                  <a:extLst>
                    <a:ext uri="{96DAC541-7B7A-43D3-8B79-37D633B846F1}">
                      <asvg:svgBlip xmlns:asvg="http://schemas.microsoft.com/office/drawing/2016/SVG/main" r:embed="rId2"/>
                    </a:ext>
                  </a:extLst>
                </a:blip>
              </a:buBlip>
              <a:defRPr/>
            </a:lvl5pPr>
          </a:lstStyle>
          <a:p>
            <a:r>
              <a:t>Text für </a:t>
            </a:r>
            <a:r>
              <a:rPr err="1"/>
              <a:t>Folienpunkt</a:t>
            </a:r>
            <a:endParaRPr/>
          </a:p>
        </p:txBody>
      </p:sp>
      <p:sp>
        <p:nvSpPr>
          <p:cNvPr id="20" name="Bildplatzhalter 18">
            <a:extLst>
              <a:ext uri="{FF2B5EF4-FFF2-40B4-BE49-F238E27FC236}">
                <a16:creationId xmlns:a16="http://schemas.microsoft.com/office/drawing/2014/main" id="{F153C4A9-33AF-F08A-A371-E7053523DCCD}"/>
              </a:ext>
            </a:extLst>
          </p:cNvPr>
          <p:cNvSpPr>
            <a:spLocks noGrp="1"/>
          </p:cNvSpPr>
          <p:nvPr>
            <p:ph type="pic" sz="quarter" idx="11"/>
          </p:nvPr>
        </p:nvSpPr>
        <p:spPr>
          <a:xfrm>
            <a:off x="440243" y="2316825"/>
            <a:ext cx="1627981" cy="1636713"/>
          </a:xfrm>
        </p:spPr>
        <p:txBody>
          <a:bodyPr/>
          <a:lstStyle>
            <a:lvl1pPr>
              <a:buNone/>
              <a:defRPr/>
            </a:lvl1pPr>
          </a:lstStyle>
          <a:p>
            <a:r>
              <a:rPr lang="de-DE"/>
              <a:t>Bild durch Klicken auf Symbol hinzufügen</a:t>
            </a:r>
          </a:p>
        </p:txBody>
      </p:sp>
      <p:sp>
        <p:nvSpPr>
          <p:cNvPr id="26" name="Bildplatzhalter 18">
            <a:extLst>
              <a:ext uri="{FF2B5EF4-FFF2-40B4-BE49-F238E27FC236}">
                <a16:creationId xmlns:a16="http://schemas.microsoft.com/office/drawing/2014/main" id="{B2DC2F63-B2D1-60A7-221A-79A729B0FD89}"/>
              </a:ext>
            </a:extLst>
          </p:cNvPr>
          <p:cNvSpPr>
            <a:spLocks noGrp="1"/>
          </p:cNvSpPr>
          <p:nvPr>
            <p:ph type="pic" sz="quarter" idx="12"/>
          </p:nvPr>
        </p:nvSpPr>
        <p:spPr>
          <a:xfrm>
            <a:off x="2517403" y="2316825"/>
            <a:ext cx="1627981" cy="1636713"/>
          </a:xfrm>
        </p:spPr>
        <p:txBody>
          <a:bodyPr/>
          <a:lstStyle>
            <a:lvl1pPr>
              <a:buNone/>
              <a:defRPr/>
            </a:lvl1pPr>
          </a:lstStyle>
          <a:p>
            <a:r>
              <a:rPr lang="de-DE"/>
              <a:t>Bild durch Klicken auf Symbol hinzufügen</a:t>
            </a:r>
          </a:p>
        </p:txBody>
      </p:sp>
      <p:sp>
        <p:nvSpPr>
          <p:cNvPr id="27" name="Bildplatzhalter 18">
            <a:extLst>
              <a:ext uri="{FF2B5EF4-FFF2-40B4-BE49-F238E27FC236}">
                <a16:creationId xmlns:a16="http://schemas.microsoft.com/office/drawing/2014/main" id="{DABCA60A-EF34-FF3D-3BE9-DA71B8DDD3D6}"/>
              </a:ext>
            </a:extLst>
          </p:cNvPr>
          <p:cNvSpPr>
            <a:spLocks noGrp="1"/>
          </p:cNvSpPr>
          <p:nvPr>
            <p:ph type="pic" sz="quarter" idx="13"/>
          </p:nvPr>
        </p:nvSpPr>
        <p:spPr>
          <a:xfrm>
            <a:off x="4583883" y="2316825"/>
            <a:ext cx="1627981" cy="1636713"/>
          </a:xfrm>
        </p:spPr>
        <p:txBody>
          <a:bodyPr/>
          <a:lstStyle>
            <a:lvl1pPr>
              <a:buNone/>
              <a:defRPr/>
            </a:lvl1pPr>
          </a:lstStyle>
          <a:p>
            <a:r>
              <a:rPr lang="de-DE"/>
              <a:t>Bild durch Klicken auf Symbol hinzufügen</a:t>
            </a:r>
          </a:p>
        </p:txBody>
      </p:sp>
      <p:sp>
        <p:nvSpPr>
          <p:cNvPr id="28" name="Bildplatzhalter 18">
            <a:extLst>
              <a:ext uri="{FF2B5EF4-FFF2-40B4-BE49-F238E27FC236}">
                <a16:creationId xmlns:a16="http://schemas.microsoft.com/office/drawing/2014/main" id="{9798D877-F75A-3750-2FBF-B92A9327E529}"/>
              </a:ext>
            </a:extLst>
          </p:cNvPr>
          <p:cNvSpPr>
            <a:spLocks noGrp="1"/>
          </p:cNvSpPr>
          <p:nvPr>
            <p:ph type="pic" sz="quarter" idx="14"/>
          </p:nvPr>
        </p:nvSpPr>
        <p:spPr>
          <a:xfrm>
            <a:off x="6660754" y="2316825"/>
            <a:ext cx="1627981" cy="1636713"/>
          </a:xfrm>
        </p:spPr>
        <p:txBody>
          <a:bodyPr/>
          <a:lstStyle>
            <a:lvl1pPr>
              <a:buNone/>
              <a:defRPr/>
            </a:lvl1pPr>
          </a:lstStyle>
          <a:p>
            <a:r>
              <a:rPr lang="de-DE"/>
              <a:t>Bild durch Klicken auf Symbol hinzufügen</a:t>
            </a:r>
          </a:p>
        </p:txBody>
      </p:sp>
      <p:sp>
        <p:nvSpPr>
          <p:cNvPr id="29" name="Bildplatzhalter 18">
            <a:extLst>
              <a:ext uri="{FF2B5EF4-FFF2-40B4-BE49-F238E27FC236}">
                <a16:creationId xmlns:a16="http://schemas.microsoft.com/office/drawing/2014/main" id="{AEF5056E-50E5-714E-33C6-167FE63C06CE}"/>
              </a:ext>
            </a:extLst>
          </p:cNvPr>
          <p:cNvSpPr>
            <a:spLocks noGrp="1"/>
          </p:cNvSpPr>
          <p:nvPr>
            <p:ph type="pic" sz="quarter" idx="16"/>
          </p:nvPr>
        </p:nvSpPr>
        <p:spPr>
          <a:xfrm>
            <a:off x="8737625" y="2316825"/>
            <a:ext cx="1627981" cy="1636713"/>
          </a:xfrm>
        </p:spPr>
        <p:txBody>
          <a:bodyPr/>
          <a:lstStyle>
            <a:lvl1pPr>
              <a:buNone/>
              <a:defRPr/>
            </a:lvl1pPr>
          </a:lstStyle>
          <a:p>
            <a:r>
              <a:rPr lang="de-DE"/>
              <a:t>Bild durch Klicken auf Symbol hinzufügen</a:t>
            </a:r>
          </a:p>
        </p:txBody>
      </p:sp>
      <p:sp>
        <p:nvSpPr>
          <p:cNvPr id="39" name="Textebene 1…">
            <a:extLst>
              <a:ext uri="{FF2B5EF4-FFF2-40B4-BE49-F238E27FC236}">
                <a16:creationId xmlns:a16="http://schemas.microsoft.com/office/drawing/2014/main" id="{EE14FDFE-53E6-1825-8D13-0D83F58663F7}"/>
              </a:ext>
            </a:extLst>
          </p:cNvPr>
          <p:cNvSpPr txBox="1">
            <a:spLocks noGrp="1"/>
          </p:cNvSpPr>
          <p:nvPr>
            <p:ph type="body" idx="24" hasCustomPrompt="1"/>
          </p:nvPr>
        </p:nvSpPr>
        <p:spPr>
          <a:xfrm>
            <a:off x="431319" y="4113034"/>
            <a:ext cx="1636905" cy="468599"/>
          </a:xfrm>
          <a:prstGeom prst="rect">
            <a:avLst/>
          </a:prstGeom>
        </p:spPr>
        <p:txBody>
          <a:bodyPr anchor="t"/>
          <a:lstStyle>
            <a:lvl1pPr marL="0" algn="l">
              <a:lnSpc>
                <a:spcPct val="100000"/>
              </a:lnSpc>
              <a:spcBef>
                <a:spcPts val="0"/>
              </a:spcBef>
              <a:buSzPct val="100000"/>
              <a:buFontTx/>
              <a:buNone/>
              <a:defRPr sz="12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Name</a:t>
            </a:r>
            <a:br>
              <a:rPr lang="de-DE"/>
            </a:br>
            <a:r>
              <a:rPr lang="de-DE"/>
              <a:t>Institution</a:t>
            </a:r>
          </a:p>
        </p:txBody>
      </p:sp>
      <p:sp>
        <p:nvSpPr>
          <p:cNvPr id="40" name="Textebene 1…">
            <a:extLst>
              <a:ext uri="{FF2B5EF4-FFF2-40B4-BE49-F238E27FC236}">
                <a16:creationId xmlns:a16="http://schemas.microsoft.com/office/drawing/2014/main" id="{68BD9674-5FEA-FEAC-261B-0451B27B2E40}"/>
              </a:ext>
            </a:extLst>
          </p:cNvPr>
          <p:cNvSpPr txBox="1">
            <a:spLocks noGrp="1"/>
          </p:cNvSpPr>
          <p:nvPr>
            <p:ph type="body" idx="25" hasCustomPrompt="1"/>
          </p:nvPr>
        </p:nvSpPr>
        <p:spPr>
          <a:xfrm>
            <a:off x="2517403" y="4113033"/>
            <a:ext cx="1627981" cy="468599"/>
          </a:xfrm>
          <a:prstGeom prst="rect">
            <a:avLst/>
          </a:prstGeom>
        </p:spPr>
        <p:txBody>
          <a:bodyPr anchor="t"/>
          <a:lstStyle>
            <a:lvl1pPr marL="0" algn="l">
              <a:lnSpc>
                <a:spcPct val="100000"/>
              </a:lnSpc>
              <a:spcBef>
                <a:spcPts val="0"/>
              </a:spcBef>
              <a:buSzPct val="100000"/>
              <a:buFontTx/>
              <a:buNone/>
              <a:defRPr sz="12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Name</a:t>
            </a:r>
            <a:br>
              <a:rPr lang="de-DE"/>
            </a:br>
            <a:r>
              <a:rPr lang="de-DE"/>
              <a:t>Institution</a:t>
            </a:r>
          </a:p>
        </p:txBody>
      </p:sp>
      <p:sp>
        <p:nvSpPr>
          <p:cNvPr id="41" name="Textebene 1…">
            <a:extLst>
              <a:ext uri="{FF2B5EF4-FFF2-40B4-BE49-F238E27FC236}">
                <a16:creationId xmlns:a16="http://schemas.microsoft.com/office/drawing/2014/main" id="{C9756839-8F28-DC99-20F0-EEA759D2CFFC}"/>
              </a:ext>
            </a:extLst>
          </p:cNvPr>
          <p:cNvSpPr txBox="1">
            <a:spLocks noGrp="1"/>
          </p:cNvSpPr>
          <p:nvPr>
            <p:ph type="body" idx="26" hasCustomPrompt="1"/>
          </p:nvPr>
        </p:nvSpPr>
        <p:spPr>
          <a:xfrm>
            <a:off x="4583883" y="4110575"/>
            <a:ext cx="1636906" cy="468599"/>
          </a:xfrm>
          <a:prstGeom prst="rect">
            <a:avLst/>
          </a:prstGeom>
        </p:spPr>
        <p:txBody>
          <a:bodyPr anchor="t"/>
          <a:lstStyle>
            <a:lvl1pPr marL="0" algn="l">
              <a:lnSpc>
                <a:spcPct val="100000"/>
              </a:lnSpc>
              <a:spcBef>
                <a:spcPts val="0"/>
              </a:spcBef>
              <a:buSzPct val="100000"/>
              <a:buFontTx/>
              <a:buNone/>
              <a:defRPr sz="12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Name</a:t>
            </a:r>
            <a:br>
              <a:rPr lang="de-DE"/>
            </a:br>
            <a:r>
              <a:rPr lang="de-DE"/>
              <a:t>Institution</a:t>
            </a:r>
          </a:p>
        </p:txBody>
      </p:sp>
      <p:sp>
        <p:nvSpPr>
          <p:cNvPr id="42" name="Textebene 1…">
            <a:extLst>
              <a:ext uri="{FF2B5EF4-FFF2-40B4-BE49-F238E27FC236}">
                <a16:creationId xmlns:a16="http://schemas.microsoft.com/office/drawing/2014/main" id="{E167D27F-33E2-139E-1171-1DD3C8CA94B5}"/>
              </a:ext>
            </a:extLst>
          </p:cNvPr>
          <p:cNvSpPr txBox="1">
            <a:spLocks noGrp="1"/>
          </p:cNvSpPr>
          <p:nvPr>
            <p:ph type="body" idx="27" hasCustomPrompt="1"/>
          </p:nvPr>
        </p:nvSpPr>
        <p:spPr>
          <a:xfrm>
            <a:off x="6671286" y="4110574"/>
            <a:ext cx="1636905" cy="468599"/>
          </a:xfrm>
          <a:prstGeom prst="rect">
            <a:avLst/>
          </a:prstGeom>
        </p:spPr>
        <p:txBody>
          <a:bodyPr anchor="t"/>
          <a:lstStyle>
            <a:lvl1pPr marL="0" algn="l">
              <a:lnSpc>
                <a:spcPct val="100000"/>
              </a:lnSpc>
              <a:spcBef>
                <a:spcPts val="0"/>
              </a:spcBef>
              <a:buSzPct val="100000"/>
              <a:buFontTx/>
              <a:buNone/>
              <a:defRPr sz="12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Name</a:t>
            </a:r>
            <a:br>
              <a:rPr lang="de-DE"/>
            </a:br>
            <a:r>
              <a:rPr lang="de-DE"/>
              <a:t>Institution</a:t>
            </a:r>
          </a:p>
        </p:txBody>
      </p:sp>
      <p:sp>
        <p:nvSpPr>
          <p:cNvPr id="43" name="Textebene 1…">
            <a:extLst>
              <a:ext uri="{FF2B5EF4-FFF2-40B4-BE49-F238E27FC236}">
                <a16:creationId xmlns:a16="http://schemas.microsoft.com/office/drawing/2014/main" id="{169B5ACB-3F90-5810-3F39-2866D810C1E1}"/>
              </a:ext>
            </a:extLst>
          </p:cNvPr>
          <p:cNvSpPr txBox="1">
            <a:spLocks noGrp="1"/>
          </p:cNvSpPr>
          <p:nvPr>
            <p:ph type="body" idx="28" hasCustomPrompt="1"/>
          </p:nvPr>
        </p:nvSpPr>
        <p:spPr>
          <a:xfrm>
            <a:off x="8736447" y="4110574"/>
            <a:ext cx="1636906" cy="468599"/>
          </a:xfrm>
          <a:prstGeom prst="rect">
            <a:avLst/>
          </a:prstGeom>
        </p:spPr>
        <p:txBody>
          <a:bodyPr anchor="t"/>
          <a:lstStyle>
            <a:lvl1pPr marL="0" algn="l">
              <a:lnSpc>
                <a:spcPct val="100000"/>
              </a:lnSpc>
              <a:spcBef>
                <a:spcPts val="0"/>
              </a:spcBef>
              <a:buSzPct val="100000"/>
              <a:buFontTx/>
              <a:buNone/>
              <a:defRPr sz="12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Name</a:t>
            </a:r>
            <a:br>
              <a:rPr lang="de-DE"/>
            </a:br>
            <a:r>
              <a:rPr lang="de-DE"/>
              <a:t>Institution</a:t>
            </a:r>
          </a:p>
        </p:txBody>
      </p:sp>
      <p:sp>
        <p:nvSpPr>
          <p:cNvPr id="44" name="Folientitel">
            <a:extLst>
              <a:ext uri="{FF2B5EF4-FFF2-40B4-BE49-F238E27FC236}">
                <a16:creationId xmlns:a16="http://schemas.microsoft.com/office/drawing/2014/main" id="{6AB2DEDD-1834-8FFC-8C0A-769F78185D22}"/>
              </a:ext>
            </a:extLst>
          </p:cNvPr>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r>
              <a:rPr lang="de-DE"/>
              <a:t> </a:t>
            </a:r>
            <a:endParaRPr/>
          </a:p>
        </p:txBody>
      </p:sp>
    </p:spTree>
    <p:extLst>
      <p:ext uri="{BB962C8B-B14F-4D97-AF65-F5344CB8AC3E}">
        <p14:creationId xmlns:p14="http://schemas.microsoft.com/office/powerpoint/2010/main" val="2947168889"/>
      </p:ext>
    </p:extLst>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Personen und Beschreibung">
    <p:spTree>
      <p:nvGrpSpPr>
        <p:cNvPr id="1" name=""/>
        <p:cNvGrpSpPr/>
        <p:nvPr/>
      </p:nvGrpSpPr>
      <p:grpSpPr>
        <a:xfrm>
          <a:off x="0" y="0"/>
          <a:ext cx="0" cy="0"/>
          <a:chOff x="0" y="0"/>
          <a:chExt cx="0" cy="0"/>
        </a:xfrm>
      </p:grpSpPr>
      <p:cxnSp>
        <p:nvCxnSpPr>
          <p:cNvPr id="19" name="Gerade Verbindung 18">
            <a:extLst>
              <a:ext uri="{FF2B5EF4-FFF2-40B4-BE49-F238E27FC236}">
                <a16:creationId xmlns:a16="http://schemas.microsoft.com/office/drawing/2014/main" id="{16C5DD46-92C9-6346-FB83-E25EB0DC6F8C}"/>
              </a:ext>
            </a:extLst>
          </p:cNvPr>
          <p:cNvCxnSpPr>
            <a:cxnSpLocks/>
          </p:cNvCxnSpPr>
          <p:nvPr userDrawn="1"/>
        </p:nvCxnSpPr>
        <p:spPr>
          <a:xfrm>
            <a:off x="2551202" y="2321194"/>
            <a:ext cx="0" cy="4025981"/>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0" name="Gerade Verbindung 19">
            <a:extLst>
              <a:ext uri="{FF2B5EF4-FFF2-40B4-BE49-F238E27FC236}">
                <a16:creationId xmlns:a16="http://schemas.microsoft.com/office/drawing/2014/main" id="{2124D509-B549-E7FE-2E83-5FC236B0B8F9}"/>
              </a:ext>
            </a:extLst>
          </p:cNvPr>
          <p:cNvCxnSpPr>
            <a:cxnSpLocks/>
          </p:cNvCxnSpPr>
          <p:nvPr userDrawn="1"/>
        </p:nvCxnSpPr>
        <p:spPr>
          <a:xfrm>
            <a:off x="4889671" y="2321194"/>
            <a:ext cx="0" cy="4025981"/>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1" name="Gerade Verbindung 20">
            <a:extLst>
              <a:ext uri="{FF2B5EF4-FFF2-40B4-BE49-F238E27FC236}">
                <a16:creationId xmlns:a16="http://schemas.microsoft.com/office/drawing/2014/main" id="{152FDE9B-67CC-66AD-1BF2-1F4D35E76868}"/>
              </a:ext>
            </a:extLst>
          </p:cNvPr>
          <p:cNvCxnSpPr>
            <a:cxnSpLocks/>
          </p:cNvCxnSpPr>
          <p:nvPr userDrawn="1"/>
        </p:nvCxnSpPr>
        <p:spPr>
          <a:xfrm>
            <a:off x="7228139" y="2321194"/>
            <a:ext cx="0" cy="4025981"/>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2" name="Gerade Verbindung 21">
            <a:extLst>
              <a:ext uri="{FF2B5EF4-FFF2-40B4-BE49-F238E27FC236}">
                <a16:creationId xmlns:a16="http://schemas.microsoft.com/office/drawing/2014/main" id="{F5A01390-78FE-8ED0-7396-F0A63A3DD18D}"/>
              </a:ext>
            </a:extLst>
          </p:cNvPr>
          <p:cNvCxnSpPr>
            <a:cxnSpLocks/>
          </p:cNvCxnSpPr>
          <p:nvPr userDrawn="1"/>
        </p:nvCxnSpPr>
        <p:spPr>
          <a:xfrm>
            <a:off x="9522005" y="2321194"/>
            <a:ext cx="0" cy="4025981"/>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sp>
        <p:nvSpPr>
          <p:cNvPr id="23" name="Textebene 1…">
            <a:extLst>
              <a:ext uri="{FF2B5EF4-FFF2-40B4-BE49-F238E27FC236}">
                <a16:creationId xmlns:a16="http://schemas.microsoft.com/office/drawing/2014/main" id="{9A16928F-3D89-EF81-576B-F9766E760C77}"/>
              </a:ext>
            </a:extLst>
          </p:cNvPr>
          <p:cNvSpPr txBox="1">
            <a:spLocks noGrp="1"/>
          </p:cNvSpPr>
          <p:nvPr>
            <p:ph type="body" idx="1"/>
          </p:nvPr>
        </p:nvSpPr>
        <p:spPr>
          <a:xfrm>
            <a:off x="440319" y="3699278"/>
            <a:ext cx="1913373" cy="2647897"/>
          </a:xfrm>
          <a:prstGeom prst="rect">
            <a:avLst/>
          </a:prstGeom>
        </p:spPr>
        <p:txBody>
          <a:bodyPr>
            <a:normAutofit/>
          </a:bodyPr>
          <a:lstStyle>
            <a:lvl1pPr marL="0" defTabSz="914400" hangingPunct="1">
              <a:lnSpc>
                <a:spcPct val="130000"/>
              </a:lnSpc>
              <a:spcBef>
                <a:spcPts val="600"/>
              </a:spcBef>
              <a:buSzPct val="100000"/>
              <a:buFontTx/>
              <a:buNone/>
              <a:defRPr lang="de-DE" sz="1200" kern="1200" dirty="0">
                <a:solidFill>
                  <a:prstClr val="black"/>
                </a:solidFill>
                <a:latin typeface="Barlow Regular" panose="00000500000000000000" pitchFamily="2" charset="0"/>
                <a:sym typeface="Barlow SemiBold"/>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914400" hangingPunct="1">
              <a:lnSpc>
                <a:spcPct val="130000"/>
              </a:lnSpc>
              <a:spcBef>
                <a:spcPts val="600"/>
              </a:spcBef>
            </a:pPr>
            <a:r>
              <a:rPr lang="de-DE" sz="1000" kern="1200" dirty="0">
                <a:solidFill>
                  <a:prstClr val="black"/>
                </a:solidFill>
                <a:latin typeface="Barlow" pitchFamily="2" charset="77"/>
                <a:ea typeface="+mn-ea"/>
                <a:cs typeface="+mn-cs"/>
                <a:sym typeface="Barlow SemiBold"/>
              </a:rPr>
              <a:t>Mastertextformat bearbeiten</a:t>
            </a:r>
          </a:p>
        </p:txBody>
      </p:sp>
      <p:sp>
        <p:nvSpPr>
          <p:cNvPr id="24" name="Textebene 1…">
            <a:extLst>
              <a:ext uri="{FF2B5EF4-FFF2-40B4-BE49-F238E27FC236}">
                <a16:creationId xmlns:a16="http://schemas.microsoft.com/office/drawing/2014/main" id="{8CB3CB64-9744-8696-6D06-621F0AB6017B}"/>
              </a:ext>
            </a:extLst>
          </p:cNvPr>
          <p:cNvSpPr txBox="1">
            <a:spLocks noGrp="1"/>
          </p:cNvSpPr>
          <p:nvPr>
            <p:ph type="body" idx="10"/>
          </p:nvPr>
        </p:nvSpPr>
        <p:spPr>
          <a:xfrm>
            <a:off x="2672630" y="3699277"/>
            <a:ext cx="1913373" cy="2647898"/>
          </a:xfrm>
          <a:prstGeom prst="rect">
            <a:avLst/>
          </a:prstGeom>
        </p:spPr>
        <p:txBody>
          <a:bodyPr>
            <a:normAutofit/>
          </a:bodyPr>
          <a:lstStyle>
            <a:lvl1pPr marL="0" defTabSz="914400" hangingPunct="1">
              <a:lnSpc>
                <a:spcPct val="130000"/>
              </a:lnSpc>
              <a:spcBef>
                <a:spcPts val="600"/>
              </a:spcBef>
              <a:buSzPct val="100000"/>
              <a:buFontTx/>
              <a:buNone/>
              <a:defRPr lang="de-DE" sz="1000" kern="1200">
                <a:solidFill>
                  <a:prstClr val="black"/>
                </a:solidFill>
                <a:latin typeface="Barlow Regular" panose="00000500000000000000" pitchFamily="2" charset="0"/>
                <a:sym typeface="Barlow SemiBold"/>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914400" hangingPunct="1">
              <a:lnSpc>
                <a:spcPct val="130000"/>
              </a:lnSpc>
              <a:spcBef>
                <a:spcPts val="600"/>
              </a:spcBef>
            </a:pPr>
            <a:r>
              <a:rPr lang="de-DE" sz="1000" kern="1200" dirty="0">
                <a:solidFill>
                  <a:prstClr val="black"/>
                </a:solidFill>
                <a:latin typeface="Barlow" pitchFamily="2" charset="77"/>
                <a:ea typeface="+mn-ea"/>
                <a:cs typeface="+mn-cs"/>
                <a:sym typeface="Barlow SemiBold"/>
              </a:rPr>
              <a:t>Mastertextformat bearbeiten</a:t>
            </a:r>
          </a:p>
        </p:txBody>
      </p:sp>
      <p:sp>
        <p:nvSpPr>
          <p:cNvPr id="25" name="Textebene 1…">
            <a:extLst>
              <a:ext uri="{FF2B5EF4-FFF2-40B4-BE49-F238E27FC236}">
                <a16:creationId xmlns:a16="http://schemas.microsoft.com/office/drawing/2014/main" id="{598105DA-F866-F402-90EB-561AA5FC6B17}"/>
              </a:ext>
            </a:extLst>
          </p:cNvPr>
          <p:cNvSpPr txBox="1">
            <a:spLocks noGrp="1"/>
          </p:cNvSpPr>
          <p:nvPr>
            <p:ph type="body" idx="11"/>
          </p:nvPr>
        </p:nvSpPr>
        <p:spPr>
          <a:xfrm>
            <a:off x="5021977" y="3694360"/>
            <a:ext cx="2004110" cy="2652815"/>
          </a:xfrm>
          <a:prstGeom prst="rect">
            <a:avLst/>
          </a:prstGeom>
        </p:spPr>
        <p:txBody>
          <a:bodyPr>
            <a:normAutofit/>
          </a:bodyPr>
          <a:lstStyle>
            <a:lvl1pPr marL="0" defTabSz="914400" hangingPunct="1">
              <a:lnSpc>
                <a:spcPct val="130000"/>
              </a:lnSpc>
              <a:spcBef>
                <a:spcPts val="600"/>
              </a:spcBef>
              <a:buSzPct val="100000"/>
              <a:buFontTx/>
              <a:buNone/>
              <a:defRPr lang="de-DE" sz="1000" kern="1200" dirty="0">
                <a:solidFill>
                  <a:prstClr val="black"/>
                </a:solidFill>
                <a:latin typeface="Barlow Regular" panose="00000500000000000000" pitchFamily="2" charset="0"/>
                <a:sym typeface="Barlow SemiBold"/>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914400" hangingPunct="1">
              <a:lnSpc>
                <a:spcPct val="130000"/>
              </a:lnSpc>
              <a:spcBef>
                <a:spcPts val="600"/>
              </a:spcBef>
            </a:pPr>
            <a:r>
              <a:rPr lang="de-DE" sz="1000" kern="1200" dirty="0">
                <a:solidFill>
                  <a:prstClr val="black"/>
                </a:solidFill>
                <a:latin typeface="Barlow" pitchFamily="2" charset="77"/>
                <a:ea typeface="+mn-ea"/>
                <a:cs typeface="+mn-cs"/>
                <a:sym typeface="Barlow SemiBold"/>
              </a:rPr>
              <a:t>Mastertextformat bearbeiten</a:t>
            </a:r>
          </a:p>
        </p:txBody>
      </p:sp>
      <p:sp>
        <p:nvSpPr>
          <p:cNvPr id="26" name="Textebene 1…">
            <a:extLst>
              <a:ext uri="{FF2B5EF4-FFF2-40B4-BE49-F238E27FC236}">
                <a16:creationId xmlns:a16="http://schemas.microsoft.com/office/drawing/2014/main" id="{3A5F76C6-6810-810B-4AAE-BE3D13DA65F6}"/>
              </a:ext>
            </a:extLst>
          </p:cNvPr>
          <p:cNvSpPr txBox="1">
            <a:spLocks noGrp="1"/>
          </p:cNvSpPr>
          <p:nvPr>
            <p:ph type="body" idx="12"/>
          </p:nvPr>
        </p:nvSpPr>
        <p:spPr>
          <a:xfrm>
            <a:off x="7339664" y="3694360"/>
            <a:ext cx="1913373" cy="2647898"/>
          </a:xfrm>
          <a:prstGeom prst="rect">
            <a:avLst/>
          </a:prstGeom>
        </p:spPr>
        <p:txBody>
          <a:bodyPr>
            <a:normAutofit/>
          </a:bodyPr>
          <a:lstStyle>
            <a:lvl1pPr marL="0" defTabSz="914400" hangingPunct="1">
              <a:lnSpc>
                <a:spcPct val="130000"/>
              </a:lnSpc>
              <a:spcBef>
                <a:spcPts val="600"/>
              </a:spcBef>
              <a:buSzPct val="100000"/>
              <a:buFontTx/>
              <a:buNone/>
              <a:defRPr lang="de-DE" sz="1000" kern="1200" dirty="0">
                <a:solidFill>
                  <a:prstClr val="black"/>
                </a:solidFill>
                <a:latin typeface="Barlow Regular" panose="00000500000000000000" pitchFamily="2" charset="0"/>
                <a:sym typeface="Barlow SemiBold"/>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914400" hangingPunct="1">
              <a:lnSpc>
                <a:spcPct val="130000"/>
              </a:lnSpc>
              <a:spcBef>
                <a:spcPts val="600"/>
              </a:spcBef>
            </a:pPr>
            <a:r>
              <a:rPr lang="de-DE" sz="1000" kern="1200" dirty="0">
                <a:solidFill>
                  <a:prstClr val="black"/>
                </a:solidFill>
                <a:latin typeface="Barlow" pitchFamily="2" charset="77"/>
                <a:ea typeface="+mn-ea"/>
                <a:cs typeface="+mn-cs"/>
                <a:sym typeface="Barlow SemiBold"/>
              </a:rPr>
              <a:t>Mastertextformat bearbeiten</a:t>
            </a:r>
          </a:p>
        </p:txBody>
      </p:sp>
      <p:sp>
        <p:nvSpPr>
          <p:cNvPr id="27" name="Textebene 1…">
            <a:extLst>
              <a:ext uri="{FF2B5EF4-FFF2-40B4-BE49-F238E27FC236}">
                <a16:creationId xmlns:a16="http://schemas.microsoft.com/office/drawing/2014/main" id="{22889E25-7313-957D-7B8D-867F172E59BA}"/>
              </a:ext>
            </a:extLst>
          </p:cNvPr>
          <p:cNvSpPr txBox="1">
            <a:spLocks noGrp="1"/>
          </p:cNvSpPr>
          <p:nvPr>
            <p:ph type="body" idx="13"/>
          </p:nvPr>
        </p:nvSpPr>
        <p:spPr>
          <a:xfrm>
            <a:off x="9611904" y="3699277"/>
            <a:ext cx="1913373" cy="2647898"/>
          </a:xfrm>
          <a:prstGeom prst="rect">
            <a:avLst/>
          </a:prstGeom>
        </p:spPr>
        <p:txBody>
          <a:bodyPr>
            <a:normAutofit/>
          </a:bodyPr>
          <a:lstStyle>
            <a:lvl1pPr marL="0" defTabSz="914400" hangingPunct="1">
              <a:lnSpc>
                <a:spcPct val="130000"/>
              </a:lnSpc>
              <a:spcBef>
                <a:spcPts val="600"/>
              </a:spcBef>
              <a:buSzPct val="100000"/>
              <a:buFontTx/>
              <a:buNone/>
              <a:defRPr lang="de-DE" sz="1000" kern="1200">
                <a:solidFill>
                  <a:prstClr val="black"/>
                </a:solidFill>
                <a:latin typeface="Barlow Regular" panose="00000500000000000000" pitchFamily="2" charset="0"/>
                <a:sym typeface="Barlow SemiBold"/>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defTabSz="914400" hangingPunct="1">
              <a:lnSpc>
                <a:spcPct val="130000"/>
              </a:lnSpc>
              <a:spcBef>
                <a:spcPts val="600"/>
              </a:spcBef>
            </a:pPr>
            <a:r>
              <a:rPr lang="de-DE" sz="1000" kern="1200" dirty="0">
                <a:solidFill>
                  <a:prstClr val="black"/>
                </a:solidFill>
                <a:latin typeface="Barlow" pitchFamily="2" charset="77"/>
                <a:ea typeface="+mn-ea"/>
                <a:cs typeface="+mn-cs"/>
                <a:sym typeface="Barlow SemiBold"/>
              </a:rPr>
              <a:t>Mastertextformat bearbeiten</a:t>
            </a:r>
          </a:p>
        </p:txBody>
      </p:sp>
      <p:sp>
        <p:nvSpPr>
          <p:cNvPr id="29" name="Bildplatzhalter 18">
            <a:extLst>
              <a:ext uri="{FF2B5EF4-FFF2-40B4-BE49-F238E27FC236}">
                <a16:creationId xmlns:a16="http://schemas.microsoft.com/office/drawing/2014/main" id="{EA839E6A-41C3-8D7C-5A70-EC8C52E02FAF}"/>
              </a:ext>
            </a:extLst>
          </p:cNvPr>
          <p:cNvSpPr>
            <a:spLocks noGrp="1"/>
          </p:cNvSpPr>
          <p:nvPr>
            <p:ph type="pic" sz="quarter" idx="14"/>
          </p:nvPr>
        </p:nvSpPr>
        <p:spPr>
          <a:xfrm>
            <a:off x="440243" y="2230221"/>
            <a:ext cx="792774" cy="797026"/>
          </a:xfrm>
        </p:spPr>
        <p:txBody>
          <a:bodyPr/>
          <a:lstStyle>
            <a:lvl1pPr>
              <a:buNone/>
              <a:defRPr/>
            </a:lvl1pPr>
          </a:lstStyle>
          <a:p>
            <a:r>
              <a:rPr lang="de-DE"/>
              <a:t>Bild durch Klicken auf Symbol hinzufügen</a:t>
            </a:r>
          </a:p>
        </p:txBody>
      </p:sp>
      <p:sp>
        <p:nvSpPr>
          <p:cNvPr id="30" name="Bildplatzhalter 18">
            <a:extLst>
              <a:ext uri="{FF2B5EF4-FFF2-40B4-BE49-F238E27FC236}">
                <a16:creationId xmlns:a16="http://schemas.microsoft.com/office/drawing/2014/main" id="{51AA7DCF-13F6-85F1-E852-3426305B6C53}"/>
              </a:ext>
            </a:extLst>
          </p:cNvPr>
          <p:cNvSpPr>
            <a:spLocks noGrp="1"/>
          </p:cNvSpPr>
          <p:nvPr>
            <p:ph type="pic" sz="quarter" idx="15"/>
          </p:nvPr>
        </p:nvSpPr>
        <p:spPr>
          <a:xfrm>
            <a:off x="2658348" y="2230221"/>
            <a:ext cx="792774" cy="797026"/>
          </a:xfrm>
        </p:spPr>
        <p:txBody>
          <a:bodyPr/>
          <a:lstStyle>
            <a:lvl1pPr>
              <a:buNone/>
              <a:defRPr/>
            </a:lvl1pPr>
          </a:lstStyle>
          <a:p>
            <a:r>
              <a:rPr lang="de-DE"/>
              <a:t>Bild durch Klicken auf Symbol hinzufügen</a:t>
            </a:r>
          </a:p>
        </p:txBody>
      </p:sp>
      <p:sp>
        <p:nvSpPr>
          <p:cNvPr id="31" name="Bildplatzhalter 18">
            <a:extLst>
              <a:ext uri="{FF2B5EF4-FFF2-40B4-BE49-F238E27FC236}">
                <a16:creationId xmlns:a16="http://schemas.microsoft.com/office/drawing/2014/main" id="{2703C577-8A6A-DC6B-ED67-2FE717EA7D62}"/>
              </a:ext>
            </a:extLst>
          </p:cNvPr>
          <p:cNvSpPr>
            <a:spLocks noGrp="1"/>
          </p:cNvSpPr>
          <p:nvPr>
            <p:ph type="pic" sz="quarter" idx="16"/>
          </p:nvPr>
        </p:nvSpPr>
        <p:spPr>
          <a:xfrm>
            <a:off x="5021977" y="2230221"/>
            <a:ext cx="792774" cy="797026"/>
          </a:xfrm>
        </p:spPr>
        <p:txBody>
          <a:bodyPr/>
          <a:lstStyle>
            <a:lvl1pPr>
              <a:buNone/>
              <a:defRPr/>
            </a:lvl1pPr>
          </a:lstStyle>
          <a:p>
            <a:r>
              <a:rPr lang="de-DE"/>
              <a:t>Bild durch Klicken auf Symbol hinzufügen</a:t>
            </a:r>
          </a:p>
        </p:txBody>
      </p:sp>
      <p:sp>
        <p:nvSpPr>
          <p:cNvPr id="32" name="Bildplatzhalter 18">
            <a:extLst>
              <a:ext uri="{FF2B5EF4-FFF2-40B4-BE49-F238E27FC236}">
                <a16:creationId xmlns:a16="http://schemas.microsoft.com/office/drawing/2014/main" id="{91592D82-A0C6-E9CC-D324-001A46B31935}"/>
              </a:ext>
            </a:extLst>
          </p:cNvPr>
          <p:cNvSpPr>
            <a:spLocks noGrp="1"/>
          </p:cNvSpPr>
          <p:nvPr>
            <p:ph type="pic" sz="quarter" idx="17"/>
          </p:nvPr>
        </p:nvSpPr>
        <p:spPr>
          <a:xfrm>
            <a:off x="7329273" y="2230221"/>
            <a:ext cx="792774" cy="797026"/>
          </a:xfrm>
        </p:spPr>
        <p:txBody>
          <a:bodyPr/>
          <a:lstStyle>
            <a:lvl1pPr>
              <a:buNone/>
              <a:defRPr/>
            </a:lvl1pPr>
          </a:lstStyle>
          <a:p>
            <a:r>
              <a:rPr lang="de-DE"/>
              <a:t>Bild durch Klicken auf Symbol hinzufügen</a:t>
            </a:r>
          </a:p>
        </p:txBody>
      </p:sp>
      <p:sp>
        <p:nvSpPr>
          <p:cNvPr id="33" name="Bildplatzhalter 18">
            <a:extLst>
              <a:ext uri="{FF2B5EF4-FFF2-40B4-BE49-F238E27FC236}">
                <a16:creationId xmlns:a16="http://schemas.microsoft.com/office/drawing/2014/main" id="{6A787307-1BF3-B9DA-9B45-1F7E4E2B1DEC}"/>
              </a:ext>
            </a:extLst>
          </p:cNvPr>
          <p:cNvSpPr>
            <a:spLocks noGrp="1"/>
          </p:cNvSpPr>
          <p:nvPr>
            <p:ph type="pic" sz="quarter" idx="18"/>
          </p:nvPr>
        </p:nvSpPr>
        <p:spPr>
          <a:xfrm>
            <a:off x="9623055" y="2230221"/>
            <a:ext cx="792774" cy="797026"/>
          </a:xfrm>
        </p:spPr>
        <p:txBody>
          <a:bodyPr/>
          <a:lstStyle>
            <a:lvl1pPr>
              <a:buNone/>
              <a:defRPr/>
            </a:lvl1pPr>
          </a:lstStyle>
          <a:p>
            <a:r>
              <a:rPr lang="de-DE"/>
              <a:t>Bild durch Klicken auf Symbol hinzufügen</a:t>
            </a:r>
          </a:p>
        </p:txBody>
      </p:sp>
      <p:sp>
        <p:nvSpPr>
          <p:cNvPr id="41" name="Textebene 1…">
            <a:extLst>
              <a:ext uri="{FF2B5EF4-FFF2-40B4-BE49-F238E27FC236}">
                <a16:creationId xmlns:a16="http://schemas.microsoft.com/office/drawing/2014/main" id="{B2760F46-6866-7D55-4204-2514C6DB2B28}"/>
              </a:ext>
            </a:extLst>
          </p:cNvPr>
          <p:cNvSpPr txBox="1">
            <a:spLocks noGrp="1"/>
          </p:cNvSpPr>
          <p:nvPr>
            <p:ph type="body" idx="24" hasCustomPrompt="1"/>
          </p:nvPr>
        </p:nvSpPr>
        <p:spPr>
          <a:xfrm>
            <a:off x="431319" y="3128963"/>
            <a:ext cx="1922373" cy="468599"/>
          </a:xfrm>
          <a:prstGeom prst="rect">
            <a:avLst/>
          </a:prstGeom>
        </p:spPr>
        <p:txBody>
          <a:bodyPr anchor="t"/>
          <a:lstStyle>
            <a:lvl1pPr marL="0" algn="l">
              <a:lnSpc>
                <a:spcPct val="100000"/>
              </a:lnSpc>
              <a:spcBef>
                <a:spcPts val="0"/>
              </a:spcBef>
              <a:buSzPct val="100000"/>
              <a:buFontTx/>
              <a:buNone/>
              <a:defRPr sz="12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Name</a:t>
            </a:r>
            <a:br>
              <a:rPr lang="de-DE"/>
            </a:br>
            <a:r>
              <a:rPr lang="de-DE"/>
              <a:t>Institution</a:t>
            </a:r>
          </a:p>
        </p:txBody>
      </p:sp>
      <p:sp>
        <p:nvSpPr>
          <p:cNvPr id="42" name="Textebene 1…">
            <a:extLst>
              <a:ext uri="{FF2B5EF4-FFF2-40B4-BE49-F238E27FC236}">
                <a16:creationId xmlns:a16="http://schemas.microsoft.com/office/drawing/2014/main" id="{08C11A98-9466-230D-C9FB-F3A758A55610}"/>
              </a:ext>
            </a:extLst>
          </p:cNvPr>
          <p:cNvSpPr txBox="1">
            <a:spLocks noGrp="1"/>
          </p:cNvSpPr>
          <p:nvPr>
            <p:ph type="body" idx="25" hasCustomPrompt="1"/>
          </p:nvPr>
        </p:nvSpPr>
        <p:spPr>
          <a:xfrm>
            <a:off x="2668130" y="3128962"/>
            <a:ext cx="1922373" cy="468599"/>
          </a:xfrm>
          <a:prstGeom prst="rect">
            <a:avLst/>
          </a:prstGeom>
        </p:spPr>
        <p:txBody>
          <a:bodyPr anchor="t"/>
          <a:lstStyle>
            <a:lvl1pPr marL="0" algn="l">
              <a:lnSpc>
                <a:spcPct val="100000"/>
              </a:lnSpc>
              <a:spcBef>
                <a:spcPts val="0"/>
              </a:spcBef>
              <a:buSzPct val="100000"/>
              <a:buFontTx/>
              <a:buNone/>
              <a:defRPr sz="12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Name</a:t>
            </a:r>
            <a:br>
              <a:rPr lang="de-DE"/>
            </a:br>
            <a:r>
              <a:rPr lang="de-DE"/>
              <a:t>Institution</a:t>
            </a:r>
          </a:p>
        </p:txBody>
      </p:sp>
      <p:sp>
        <p:nvSpPr>
          <p:cNvPr id="43" name="Textebene 1…">
            <a:extLst>
              <a:ext uri="{FF2B5EF4-FFF2-40B4-BE49-F238E27FC236}">
                <a16:creationId xmlns:a16="http://schemas.microsoft.com/office/drawing/2014/main" id="{B594EEE6-6FD8-E71F-7E45-05AAA789C806}"/>
              </a:ext>
            </a:extLst>
          </p:cNvPr>
          <p:cNvSpPr txBox="1">
            <a:spLocks noGrp="1"/>
          </p:cNvSpPr>
          <p:nvPr>
            <p:ph type="body" idx="26" hasCustomPrompt="1"/>
          </p:nvPr>
        </p:nvSpPr>
        <p:spPr>
          <a:xfrm>
            <a:off x="5021977" y="3126504"/>
            <a:ext cx="1922373" cy="468599"/>
          </a:xfrm>
          <a:prstGeom prst="rect">
            <a:avLst/>
          </a:prstGeom>
        </p:spPr>
        <p:txBody>
          <a:bodyPr anchor="t"/>
          <a:lstStyle>
            <a:lvl1pPr marL="0" algn="l">
              <a:lnSpc>
                <a:spcPct val="100000"/>
              </a:lnSpc>
              <a:spcBef>
                <a:spcPts val="0"/>
              </a:spcBef>
              <a:buSzPct val="100000"/>
              <a:buFontTx/>
              <a:buNone/>
              <a:defRPr sz="12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Name</a:t>
            </a:r>
            <a:br>
              <a:rPr lang="de-DE"/>
            </a:br>
            <a:r>
              <a:rPr lang="de-DE"/>
              <a:t>Institution</a:t>
            </a:r>
          </a:p>
        </p:txBody>
      </p:sp>
      <p:sp>
        <p:nvSpPr>
          <p:cNvPr id="44" name="Textebene 1…">
            <a:extLst>
              <a:ext uri="{FF2B5EF4-FFF2-40B4-BE49-F238E27FC236}">
                <a16:creationId xmlns:a16="http://schemas.microsoft.com/office/drawing/2014/main" id="{815A12B7-F6B0-0018-09D1-1D85B78F8E9D}"/>
              </a:ext>
            </a:extLst>
          </p:cNvPr>
          <p:cNvSpPr txBox="1">
            <a:spLocks noGrp="1"/>
          </p:cNvSpPr>
          <p:nvPr>
            <p:ph type="body" idx="27" hasCustomPrompt="1"/>
          </p:nvPr>
        </p:nvSpPr>
        <p:spPr>
          <a:xfrm>
            <a:off x="7329273" y="3126503"/>
            <a:ext cx="1922373" cy="468599"/>
          </a:xfrm>
          <a:prstGeom prst="rect">
            <a:avLst/>
          </a:prstGeom>
        </p:spPr>
        <p:txBody>
          <a:bodyPr anchor="t"/>
          <a:lstStyle>
            <a:lvl1pPr marL="0" algn="l">
              <a:lnSpc>
                <a:spcPct val="100000"/>
              </a:lnSpc>
              <a:spcBef>
                <a:spcPts val="0"/>
              </a:spcBef>
              <a:buSzPct val="100000"/>
              <a:buFontTx/>
              <a:buNone/>
              <a:defRPr sz="12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Name</a:t>
            </a:r>
            <a:br>
              <a:rPr lang="de-DE"/>
            </a:br>
            <a:r>
              <a:rPr lang="de-DE"/>
              <a:t>Institution</a:t>
            </a:r>
          </a:p>
        </p:txBody>
      </p:sp>
      <p:sp>
        <p:nvSpPr>
          <p:cNvPr id="45" name="Textebene 1…">
            <a:extLst>
              <a:ext uri="{FF2B5EF4-FFF2-40B4-BE49-F238E27FC236}">
                <a16:creationId xmlns:a16="http://schemas.microsoft.com/office/drawing/2014/main" id="{AC2E836A-E860-B567-B7D5-2607F91576EF}"/>
              </a:ext>
            </a:extLst>
          </p:cNvPr>
          <p:cNvSpPr txBox="1">
            <a:spLocks noGrp="1"/>
          </p:cNvSpPr>
          <p:nvPr>
            <p:ph type="body" idx="28" hasCustomPrompt="1"/>
          </p:nvPr>
        </p:nvSpPr>
        <p:spPr>
          <a:xfrm>
            <a:off x="9623055" y="3126503"/>
            <a:ext cx="1922373" cy="468599"/>
          </a:xfrm>
          <a:prstGeom prst="rect">
            <a:avLst/>
          </a:prstGeom>
        </p:spPr>
        <p:txBody>
          <a:bodyPr anchor="t"/>
          <a:lstStyle>
            <a:lvl1pPr marL="0" algn="l">
              <a:lnSpc>
                <a:spcPct val="100000"/>
              </a:lnSpc>
              <a:spcBef>
                <a:spcPts val="0"/>
              </a:spcBef>
              <a:buSzPct val="100000"/>
              <a:buFontTx/>
              <a:buNone/>
              <a:defRPr sz="1200" b="0" i="0">
                <a:latin typeface="Barlow SemiBold" pitchFamily="2"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r>
              <a:rPr lang="de-DE"/>
              <a:t>Name</a:t>
            </a:r>
            <a:br>
              <a:rPr lang="de-DE"/>
            </a:br>
            <a:r>
              <a:rPr lang="de-DE"/>
              <a:t>Institution</a:t>
            </a:r>
          </a:p>
        </p:txBody>
      </p:sp>
      <p:sp>
        <p:nvSpPr>
          <p:cNvPr id="46" name="Textebene 1…">
            <a:extLst>
              <a:ext uri="{FF2B5EF4-FFF2-40B4-BE49-F238E27FC236}">
                <a16:creationId xmlns:a16="http://schemas.microsoft.com/office/drawing/2014/main" id="{B896275E-C877-36DF-E99F-1B658B567058}"/>
              </a:ext>
            </a:extLst>
          </p:cNvPr>
          <p:cNvSpPr txBox="1">
            <a:spLocks noGrp="1"/>
          </p:cNvSpPr>
          <p:nvPr>
            <p:ph type="body" idx="29"/>
          </p:nvPr>
        </p:nvSpPr>
        <p:spPr>
          <a:xfrm>
            <a:off x="379267" y="1188606"/>
            <a:ext cx="11391900" cy="734424"/>
          </a:xfrm>
          <a:prstGeom prst="rect">
            <a:avLst/>
          </a:prstGeom>
        </p:spPr>
        <p:txBody>
          <a:bodyPr/>
          <a:lstStyle>
            <a:lvl1pPr marL="0">
              <a:spcBef>
                <a:spcPts val="0"/>
              </a:spcBef>
              <a:buSzPct val="100000"/>
              <a:buFontTx/>
              <a:buNone/>
              <a:defRPr sz="1800" b="0" i="1">
                <a:latin typeface="IBM Plex Serif" panose="02060503050406000203" pitchFamily="18" charset="77"/>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de-DE"/>
              <a:t>Mastertextformat bearbeiten</a:t>
            </a:r>
          </a:p>
        </p:txBody>
      </p:sp>
      <p:sp>
        <p:nvSpPr>
          <p:cNvPr id="47" name="Folientitel">
            <a:extLst>
              <a:ext uri="{FF2B5EF4-FFF2-40B4-BE49-F238E27FC236}">
                <a16:creationId xmlns:a16="http://schemas.microsoft.com/office/drawing/2014/main" id="{0DB0D94F-4D7D-77BF-7FA3-423C82105633}"/>
              </a:ext>
            </a:extLst>
          </p:cNvPr>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r>
              <a:rPr lang="de-DE"/>
              <a:t> </a:t>
            </a:r>
            <a:endParaRPr/>
          </a:p>
        </p:txBody>
      </p:sp>
    </p:spTree>
    <p:extLst>
      <p:ext uri="{BB962C8B-B14F-4D97-AF65-F5344CB8AC3E}">
        <p14:creationId xmlns:p14="http://schemas.microsoft.com/office/powerpoint/2010/main" val="2012981066"/>
      </p:ext>
    </p:extLst>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pic>
        <p:nvPicPr>
          <p:cNvPr id="3" name="Grafik 2" descr="Ein Bild, das Menschliches Gesicht, Person, Kleidung, Lächeln enthält.&#10;&#10;KI-generierte Inhalte können fehlerhaft sein.">
            <a:extLst>
              <a:ext uri="{FF2B5EF4-FFF2-40B4-BE49-F238E27FC236}">
                <a16:creationId xmlns:a16="http://schemas.microsoft.com/office/drawing/2014/main" id="{A15D914F-EBF4-EBF6-A869-E20E1AD08F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697" t="8442" r="14857" b="17112"/>
          <a:stretch>
            <a:fillRect/>
          </a:stretch>
        </p:blipFill>
        <p:spPr>
          <a:xfrm>
            <a:off x="4239736" y="5211621"/>
            <a:ext cx="826200" cy="826200"/>
          </a:xfrm>
          <a:prstGeom prst="ellipse">
            <a:avLst/>
          </a:prstGeom>
        </p:spPr>
      </p:pic>
      <p:pic>
        <p:nvPicPr>
          <p:cNvPr id="4" name="Grafik 3" descr="Ein Bild, das Menschliches Gesicht, Person, Lächeln, Kleidung enthält.&#10;&#10;KI-generierte Inhalte können fehlerhaft sein.">
            <a:extLst>
              <a:ext uri="{FF2B5EF4-FFF2-40B4-BE49-F238E27FC236}">
                <a16:creationId xmlns:a16="http://schemas.microsoft.com/office/drawing/2014/main" id="{804D7A79-E404-4FFA-D4AC-6C1DF9CFB36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40005" y="2912228"/>
            <a:ext cx="825661" cy="826200"/>
          </a:xfrm>
          <a:prstGeom prst="ellipse">
            <a:avLst/>
          </a:prstGeom>
        </p:spPr>
      </p:pic>
      <p:sp>
        <p:nvSpPr>
          <p:cNvPr id="6" name="Wer möchte sich neben der Schöpflin Stiftung als Gesellschafter·in engagieren?">
            <a:extLst>
              <a:ext uri="{FF2B5EF4-FFF2-40B4-BE49-F238E27FC236}">
                <a16:creationId xmlns:a16="http://schemas.microsoft.com/office/drawing/2014/main" id="{D65F8117-A7D5-30CD-CD5E-24BCFE824510}"/>
              </a:ext>
            </a:extLst>
          </p:cNvPr>
          <p:cNvSpPr txBox="1"/>
          <p:nvPr userDrawn="1"/>
        </p:nvSpPr>
        <p:spPr>
          <a:xfrm>
            <a:off x="1701853" y="1708995"/>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Martin </a:t>
            </a:r>
            <a:r>
              <a:rPr lang="de-DE" sz="1400" b="1" kern="1200" dirty="0" err="1">
                <a:solidFill>
                  <a:prstClr val="black"/>
                </a:solidFill>
                <a:latin typeface="Barlow SemiBold" pitchFamily="2" charset="77"/>
                <a:ea typeface="+mn-ea"/>
                <a:cs typeface="+mn-cs"/>
                <a:sym typeface="Barlow SemiBold"/>
              </a:rPr>
              <a:t>Kotynek</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Gründungsgeschäftsführer</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martin@mediaforwardfund.org</a:t>
            </a:r>
          </a:p>
          <a:p>
            <a:pPr defTabSz="914400" hangingPunct="1">
              <a:lnSpc>
                <a:spcPct val="120000"/>
              </a:lnSpc>
              <a:spcBef>
                <a:spcPts val="3200"/>
              </a:spcBef>
              <a:defRPr sz="3600"/>
            </a:pPr>
            <a:endParaRPr lang="de-DE" sz="1200" i="1" kern="1200" dirty="0">
              <a:solidFill>
                <a:prstClr val="black"/>
              </a:solidFill>
              <a:latin typeface="IBM Plex Serif" panose="02060503050406000203" pitchFamily="18" charset="77"/>
              <a:ea typeface="+mn-ea"/>
              <a:cs typeface="+mn-cs"/>
              <a:sym typeface="Barlow SemiBold"/>
            </a:endParaRPr>
          </a:p>
        </p:txBody>
      </p:sp>
      <p:pic>
        <p:nvPicPr>
          <p:cNvPr id="7" name="Picture 2">
            <a:extLst>
              <a:ext uri="{FF2B5EF4-FFF2-40B4-BE49-F238E27FC236}">
                <a16:creationId xmlns:a16="http://schemas.microsoft.com/office/drawing/2014/main" id="{3088CC24-E7D2-B6D3-094B-5C4618063E4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3157" y="1737299"/>
            <a:ext cx="825469" cy="825469"/>
          </a:xfrm>
          <a:prstGeom prst="ellipse">
            <a:avLst/>
          </a:prstGeom>
          <a:noFill/>
          <a:extLst>
            <a:ext uri="{909E8E84-426E-40DD-AFC4-6F175D3DCCD1}">
              <a14:hiddenFill xmlns:a14="http://schemas.microsoft.com/office/drawing/2010/main">
                <a:solidFill>
                  <a:srgbClr val="FFFFFF"/>
                </a:solidFill>
              </a14:hiddenFill>
            </a:ext>
          </a:extLst>
        </p:spPr>
      </p:pic>
      <p:sp>
        <p:nvSpPr>
          <p:cNvPr id="8" name="Wer möchte sich neben der Schöpflin Stiftung als Gesellschafter·in engagieren?">
            <a:extLst>
              <a:ext uri="{FF2B5EF4-FFF2-40B4-BE49-F238E27FC236}">
                <a16:creationId xmlns:a16="http://schemas.microsoft.com/office/drawing/2014/main" id="{5A238F07-7F5B-A2D3-5E69-1F588F6B6086}"/>
              </a:ext>
            </a:extLst>
          </p:cNvPr>
          <p:cNvSpPr txBox="1"/>
          <p:nvPr userDrawn="1"/>
        </p:nvSpPr>
        <p:spPr>
          <a:xfrm>
            <a:off x="1701853" y="2876903"/>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Anne M. Jacob</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Leitung Förderungen</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anne@mediaforwardfund.org</a:t>
            </a: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a:p>
            <a:pPr defTabSz="914400" hangingPunct="1">
              <a:lnSpc>
                <a:spcPct val="120000"/>
              </a:lnSpc>
              <a:spcBef>
                <a:spcPts val="3200"/>
              </a:spcBef>
              <a:defRPr sz="3600"/>
            </a:pPr>
            <a:endParaRPr lang="de-DE" sz="1200" i="1" kern="1200" dirty="0">
              <a:solidFill>
                <a:prstClr val="black"/>
              </a:solidFill>
              <a:latin typeface="IBM Plex Serif" panose="02060503050406000203" pitchFamily="18" charset="77"/>
              <a:ea typeface="+mn-ea"/>
              <a:cs typeface="+mn-cs"/>
              <a:sym typeface="Barlow SemiBold"/>
            </a:endParaRPr>
          </a:p>
        </p:txBody>
      </p:sp>
      <p:sp>
        <p:nvSpPr>
          <p:cNvPr id="9" name="Wer möchte sich neben der Schöpflin Stiftung als Gesellschafter·in engagieren?">
            <a:extLst>
              <a:ext uri="{FF2B5EF4-FFF2-40B4-BE49-F238E27FC236}">
                <a16:creationId xmlns:a16="http://schemas.microsoft.com/office/drawing/2014/main" id="{37244B74-F15D-635E-F3F4-09E4F915936F}"/>
              </a:ext>
            </a:extLst>
          </p:cNvPr>
          <p:cNvSpPr txBox="1"/>
          <p:nvPr userDrawn="1"/>
        </p:nvSpPr>
        <p:spPr>
          <a:xfrm>
            <a:off x="1701853" y="4030111"/>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Hanna Seifert</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Grants Managerin</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hanna@mediaforwardfund.org</a:t>
            </a:r>
          </a:p>
        </p:txBody>
      </p:sp>
      <p:sp>
        <p:nvSpPr>
          <p:cNvPr id="10" name="Wer möchte sich neben der Schöpflin Stiftung als Gesellschafter·in engagieren?">
            <a:extLst>
              <a:ext uri="{FF2B5EF4-FFF2-40B4-BE49-F238E27FC236}">
                <a16:creationId xmlns:a16="http://schemas.microsoft.com/office/drawing/2014/main" id="{A7BA5912-7256-9124-F5EB-C1B9F19BB40D}"/>
              </a:ext>
            </a:extLst>
          </p:cNvPr>
          <p:cNvSpPr txBox="1"/>
          <p:nvPr userDrawn="1"/>
        </p:nvSpPr>
        <p:spPr>
          <a:xfrm>
            <a:off x="1701853" y="5183319"/>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Lisa </a:t>
            </a:r>
            <a:r>
              <a:rPr lang="de-DE" sz="1400" b="1" kern="1200" dirty="0" err="1">
                <a:solidFill>
                  <a:prstClr val="black"/>
                </a:solidFill>
                <a:latin typeface="Barlow SemiBold" pitchFamily="2" charset="77"/>
                <a:ea typeface="+mn-ea"/>
                <a:cs typeface="+mn-cs"/>
                <a:sym typeface="Barlow SemiBold"/>
              </a:rPr>
              <a:t>Sympher</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Referentin der Geschäftsführung</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lisa@mediaforwardfund.org</a:t>
            </a:r>
            <a:endParaRPr lang="de-DE" sz="1200" i="1" kern="1200" dirty="0">
              <a:solidFill>
                <a:prstClr val="black"/>
              </a:solidFill>
              <a:latin typeface="IBM Plex Serif" panose="02060503050406000203" pitchFamily="18" charset="77"/>
              <a:ea typeface="+mn-ea"/>
              <a:cs typeface="+mn-cs"/>
              <a:sym typeface="Barlow SemiBold"/>
            </a:endParaRPr>
          </a:p>
        </p:txBody>
      </p:sp>
      <p:sp>
        <p:nvSpPr>
          <p:cNvPr id="11" name="Wer möchte sich neben der Schöpflin Stiftung als Gesellschafter·in engagieren?">
            <a:extLst>
              <a:ext uri="{FF2B5EF4-FFF2-40B4-BE49-F238E27FC236}">
                <a16:creationId xmlns:a16="http://schemas.microsoft.com/office/drawing/2014/main" id="{979F03F2-7738-5553-2292-609BD8FC079D}"/>
              </a:ext>
            </a:extLst>
          </p:cNvPr>
          <p:cNvSpPr txBox="1"/>
          <p:nvPr userDrawn="1"/>
        </p:nvSpPr>
        <p:spPr>
          <a:xfrm>
            <a:off x="5178800" y="1708995"/>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Katharina Binder</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Head of Partnerships</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katharina@mediaforwardfund.org</a:t>
            </a:r>
          </a:p>
          <a:p>
            <a:pPr defTabSz="914400" hangingPunct="1">
              <a:lnSpc>
                <a:spcPct val="120000"/>
              </a:lnSpc>
              <a:spcBef>
                <a:spcPts val="3200"/>
              </a:spcBef>
              <a:defRPr sz="3600"/>
            </a:pPr>
            <a:endParaRPr lang="de-DE" sz="1200" i="1" kern="1200" dirty="0">
              <a:solidFill>
                <a:prstClr val="black"/>
              </a:solidFill>
              <a:latin typeface="IBM Plex Serif" panose="02060503050406000203" pitchFamily="18" charset="77"/>
              <a:ea typeface="+mn-ea"/>
              <a:cs typeface="+mn-cs"/>
              <a:sym typeface="Barlow SemiBold"/>
            </a:endParaRPr>
          </a:p>
        </p:txBody>
      </p:sp>
      <p:sp>
        <p:nvSpPr>
          <p:cNvPr id="12" name="Wer möchte sich neben der Schöpflin Stiftung als Gesellschafter·in engagieren?">
            <a:extLst>
              <a:ext uri="{FF2B5EF4-FFF2-40B4-BE49-F238E27FC236}">
                <a16:creationId xmlns:a16="http://schemas.microsoft.com/office/drawing/2014/main" id="{EF44E3A3-5A76-4641-9AE6-E1888B2C7AAC}"/>
              </a:ext>
            </a:extLst>
          </p:cNvPr>
          <p:cNvSpPr txBox="1"/>
          <p:nvPr userDrawn="1"/>
        </p:nvSpPr>
        <p:spPr>
          <a:xfrm>
            <a:off x="5178800" y="2876903"/>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Jascha </a:t>
            </a:r>
            <a:r>
              <a:rPr lang="de-DE" sz="1400" b="1" kern="1200" dirty="0" err="1">
                <a:solidFill>
                  <a:prstClr val="black"/>
                </a:solidFill>
                <a:latin typeface="Barlow SemiBold" pitchFamily="2" charset="77"/>
                <a:ea typeface="+mn-ea"/>
                <a:cs typeface="+mn-cs"/>
                <a:sym typeface="Barlow SemiBold"/>
              </a:rPr>
              <a:t>Galaski</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Projektmanager Förderungen</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jascha@mediaforwardfund.org</a:t>
            </a:r>
          </a:p>
        </p:txBody>
      </p:sp>
      <p:pic>
        <p:nvPicPr>
          <p:cNvPr id="13" name="Avatar-02.png">
            <a:extLst>
              <a:ext uri="{FF2B5EF4-FFF2-40B4-BE49-F238E27FC236}">
                <a16:creationId xmlns:a16="http://schemas.microsoft.com/office/drawing/2014/main" id="{2DF8E49A-6395-4033-AFE3-987AED0204E6}"/>
              </a:ext>
            </a:extLst>
          </p:cNvPr>
          <p:cNvPicPr>
            <a:picLocks/>
          </p:cNvPicPr>
          <p:nvPr userDrawn="1"/>
        </p:nvPicPr>
        <p:blipFill>
          <a:blip r:embed="rId5" cstate="print">
            <a:extLst>
              <a:ext uri="{28A0092B-C50C-407E-A947-70E740481C1C}">
                <a14:useLocalDpi xmlns:a14="http://schemas.microsoft.com/office/drawing/2010/main" val="0"/>
              </a:ext>
            </a:extLst>
          </a:blip>
          <a:srcRect l="11318" r="11318"/>
          <a:stretch/>
        </p:blipFill>
        <p:spPr>
          <a:xfrm>
            <a:off x="763157" y="2912228"/>
            <a:ext cx="825469" cy="826200"/>
          </a:xfrm>
          <a:prstGeom prst="ellipse">
            <a:avLst/>
          </a:prstGeom>
          <a:ln w="63500" cap="rnd">
            <a:noFill/>
          </a:ln>
          <a:effectLst/>
        </p:spPr>
      </p:pic>
      <p:pic>
        <p:nvPicPr>
          <p:cNvPr id="14" name="Avatar-02.png">
            <a:extLst>
              <a:ext uri="{FF2B5EF4-FFF2-40B4-BE49-F238E27FC236}">
                <a16:creationId xmlns:a16="http://schemas.microsoft.com/office/drawing/2014/main" id="{D754FB92-0F50-1462-8591-47CB2685AFCB}"/>
              </a:ext>
            </a:extLst>
          </p:cNvPr>
          <p:cNvPicPr>
            <a:picLocks/>
          </p:cNvPicPr>
          <p:nvPr userDrawn="1"/>
        </p:nvPicPr>
        <p:blipFill rotWithShape="1">
          <a:blip r:embed="rId6" cstate="print">
            <a:extLst>
              <a:ext uri="{28A0092B-C50C-407E-A947-70E740481C1C}">
                <a14:useLocalDpi xmlns:a14="http://schemas.microsoft.com/office/drawing/2010/main" val="0"/>
              </a:ext>
            </a:extLst>
          </a:blip>
          <a:srcRect t="6872" b="28516"/>
          <a:stretch/>
        </p:blipFill>
        <p:spPr>
          <a:xfrm>
            <a:off x="763157" y="4061925"/>
            <a:ext cx="825469" cy="826200"/>
          </a:xfrm>
          <a:prstGeom prst="ellipse">
            <a:avLst/>
          </a:prstGeom>
          <a:ln w="63500" cap="rnd">
            <a:noFill/>
          </a:ln>
          <a:effectLst/>
        </p:spPr>
      </p:pic>
      <p:pic>
        <p:nvPicPr>
          <p:cNvPr id="15" name="Picture 2">
            <a:extLst>
              <a:ext uri="{FF2B5EF4-FFF2-40B4-BE49-F238E27FC236}">
                <a16:creationId xmlns:a16="http://schemas.microsoft.com/office/drawing/2014/main" id="{DD737C20-C783-C30E-F5CC-F5C4C98BB5C7}"/>
              </a:ext>
            </a:extLst>
          </p:cNvPr>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r="16315" b="18873"/>
          <a:stretch/>
        </p:blipFill>
        <p:spPr bwMode="auto">
          <a:xfrm>
            <a:off x="4240104" y="1736257"/>
            <a:ext cx="825469" cy="800236"/>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D5BDF0CB-D789-25CB-7922-2D46C53C136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50993" y="5211621"/>
            <a:ext cx="825468" cy="825468"/>
          </a:xfrm>
          <a:prstGeom prst="ellipse">
            <a:avLst/>
          </a:prstGeom>
          <a:noFill/>
          <a:extLst>
            <a:ext uri="{909E8E84-426E-40DD-AFC4-6F175D3DCCD1}">
              <a14:hiddenFill xmlns:a14="http://schemas.microsoft.com/office/drawing/2010/main">
                <a:solidFill>
                  <a:srgbClr val="FFFFFF"/>
                </a:solidFill>
              </a14:hiddenFill>
            </a:ext>
          </a:extLst>
        </p:spPr>
      </p:pic>
      <p:sp>
        <p:nvSpPr>
          <p:cNvPr id="17" name="Wer möchte sich neben der Schöpflin Stiftung als Gesellschafter·in engagieren?">
            <a:extLst>
              <a:ext uri="{FF2B5EF4-FFF2-40B4-BE49-F238E27FC236}">
                <a16:creationId xmlns:a16="http://schemas.microsoft.com/office/drawing/2014/main" id="{91CC5E58-DF9D-822F-5365-39ABAED43A7A}"/>
              </a:ext>
            </a:extLst>
          </p:cNvPr>
          <p:cNvSpPr txBox="1"/>
          <p:nvPr userDrawn="1"/>
        </p:nvSpPr>
        <p:spPr>
          <a:xfrm>
            <a:off x="5178800" y="5211621"/>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Nastassja Kreft</a:t>
            </a:r>
            <a:br>
              <a:rPr lang="de-DE" sz="1800" b="1" kern="1200" dirty="0">
                <a:solidFill>
                  <a:prstClr val="black"/>
                </a:solidFill>
                <a:latin typeface="Barlow SemiBold" pitchFamily="2" charset="77"/>
                <a:ea typeface="+mn-ea"/>
                <a:cs typeface="+mn-cs"/>
                <a:sym typeface="Barlow SemiBold"/>
              </a:rPr>
            </a:br>
            <a:r>
              <a:rPr lang="de-DE" sz="1200" i="1" kern="1200" dirty="0" err="1">
                <a:solidFill>
                  <a:prstClr val="black"/>
                </a:solidFill>
                <a:latin typeface="IBM Plex Serif" panose="02060503050406000203" pitchFamily="18" charset="77"/>
                <a:ea typeface="+mn-ea"/>
                <a:cs typeface="+mn-cs"/>
                <a:sym typeface="Barlow SemiBold"/>
              </a:rPr>
              <a:t>Upskilling</a:t>
            </a:r>
            <a:r>
              <a:rPr lang="de-DE" sz="1200" i="1" kern="1200" dirty="0">
                <a:solidFill>
                  <a:prstClr val="black"/>
                </a:solidFill>
                <a:latin typeface="IBM Plex Serif" panose="02060503050406000203" pitchFamily="18" charset="77"/>
                <a:ea typeface="+mn-ea"/>
                <a:cs typeface="+mn-cs"/>
                <a:sym typeface="Barlow SemiBold"/>
              </a:rPr>
              <a:t> Managerin</a:t>
            </a:r>
            <a:br>
              <a:rPr lang="de-DE" sz="1200" i="1" kern="1200" dirty="0">
                <a:solidFill>
                  <a:prstClr val="black"/>
                </a:solidFill>
                <a:latin typeface="IBM Plex Serif" panose="02060503050406000203" pitchFamily="18" charset="77"/>
                <a:ea typeface="+mn-ea"/>
                <a:cs typeface="+mn-cs"/>
                <a:sym typeface="Barlow SemiBold"/>
              </a:rPr>
            </a:br>
            <a:r>
              <a:rPr lang="de-DE" sz="1200" i="1" u="sng" kern="1200" dirty="0">
                <a:solidFill>
                  <a:prstClr val="black"/>
                </a:solidFill>
                <a:latin typeface="Barlow Regular" panose="00000500000000000000" pitchFamily="2" charset="0"/>
                <a:ea typeface="+mn-ea"/>
                <a:cs typeface="+mn-cs"/>
                <a:sym typeface="Barlow SemiBold"/>
              </a:rPr>
              <a:t>nastassja</a:t>
            </a:r>
            <a:r>
              <a:rPr lang="de-DE" sz="1200" u="sng" kern="1200" dirty="0">
                <a:solidFill>
                  <a:prstClr val="black"/>
                </a:solidFill>
                <a:latin typeface="Barlow Regular" panose="00000500000000000000" pitchFamily="2" charset="0"/>
                <a:ea typeface="+mn-ea"/>
                <a:cs typeface="+mn-cs"/>
                <a:sym typeface="Barlow SemiBold"/>
              </a:rPr>
              <a:t>@mediaforwardfund.org</a:t>
            </a:r>
          </a:p>
        </p:txBody>
      </p:sp>
      <p:sp>
        <p:nvSpPr>
          <p:cNvPr id="18" name="Wer möchte sich neben der Schöpflin Stiftung als Gesellschafter·in engagieren?">
            <a:extLst>
              <a:ext uri="{FF2B5EF4-FFF2-40B4-BE49-F238E27FC236}">
                <a16:creationId xmlns:a16="http://schemas.microsoft.com/office/drawing/2014/main" id="{E969AD5D-4801-AACD-C71B-81F5560B5043}"/>
              </a:ext>
            </a:extLst>
          </p:cNvPr>
          <p:cNvSpPr txBox="1"/>
          <p:nvPr userDrawn="1"/>
        </p:nvSpPr>
        <p:spPr>
          <a:xfrm>
            <a:off x="9281524" y="1708995"/>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Olga Baranova</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Repräsentantin </a:t>
            </a:r>
            <a:r>
              <a:rPr lang="de-DE" sz="1200" i="1" kern="1200" dirty="0" err="1">
                <a:solidFill>
                  <a:prstClr val="black"/>
                </a:solidFill>
                <a:latin typeface="IBM Plex Serif" panose="02060503050406000203" pitchFamily="18" charset="77"/>
                <a:ea typeface="+mn-ea"/>
                <a:cs typeface="+mn-cs"/>
                <a:sym typeface="Barlow SemiBold"/>
              </a:rPr>
              <a:t>Romandie</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olga@mediaforwardfund.org</a:t>
            </a: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a:p>
            <a:pPr defTabSz="914400" hangingPunct="1">
              <a:lnSpc>
                <a:spcPct val="120000"/>
              </a:lnSpc>
              <a:spcBef>
                <a:spcPts val="3200"/>
              </a:spcBef>
              <a:defRPr sz="3600"/>
            </a:pPr>
            <a:endParaRPr lang="de-DE" sz="1200" i="1" kern="1200" dirty="0">
              <a:solidFill>
                <a:prstClr val="black"/>
              </a:solidFill>
              <a:latin typeface="IBM Plex Serif" panose="02060503050406000203" pitchFamily="18" charset="77"/>
              <a:ea typeface="+mn-ea"/>
              <a:cs typeface="+mn-cs"/>
              <a:sym typeface="Barlow SemiBold"/>
            </a:endParaRPr>
          </a:p>
        </p:txBody>
      </p:sp>
      <p:sp>
        <p:nvSpPr>
          <p:cNvPr id="19" name="Wer möchte sich neben der Schöpflin Stiftung als Gesellschafter·in engagieren?">
            <a:extLst>
              <a:ext uri="{FF2B5EF4-FFF2-40B4-BE49-F238E27FC236}">
                <a16:creationId xmlns:a16="http://schemas.microsoft.com/office/drawing/2014/main" id="{63974A2A-72F4-ABED-D56E-D6934956F678}"/>
              </a:ext>
            </a:extLst>
          </p:cNvPr>
          <p:cNvSpPr txBox="1"/>
          <p:nvPr userDrawn="1"/>
        </p:nvSpPr>
        <p:spPr>
          <a:xfrm>
            <a:off x="9281524" y="2902995"/>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Ulrike Teschke</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Repräsentantin Ostdeutschland</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ulrike@mediaforwardfund.org</a:t>
            </a: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p:txBody>
      </p:sp>
      <p:pic>
        <p:nvPicPr>
          <p:cNvPr id="20" name="Picture 2">
            <a:extLst>
              <a:ext uri="{FF2B5EF4-FFF2-40B4-BE49-F238E27FC236}">
                <a16:creationId xmlns:a16="http://schemas.microsoft.com/office/drawing/2014/main" id="{9EF9D2FB-697D-35E0-DC01-B7CB88A958D3}"/>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8342828" y="1736257"/>
            <a:ext cx="825469" cy="825469"/>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pic>
        <p:nvPicPr>
          <p:cNvPr id="21" name="Grafik 20" descr="Ein Bild, das Menschliches Gesicht, Lächeln, Wand, Kleidung enthält.&#10;&#10;KI-generierte Inhalte können fehlerhaft sein.">
            <a:extLst>
              <a:ext uri="{FF2B5EF4-FFF2-40B4-BE49-F238E27FC236}">
                <a16:creationId xmlns:a16="http://schemas.microsoft.com/office/drawing/2014/main" id="{7DE055CC-C2DE-F9A6-D489-9B54C8887859}"/>
              </a:ext>
            </a:extLst>
          </p:cNvPr>
          <p:cNvPicPr>
            <a:picLocks noChangeAspect="1"/>
          </p:cNvPicPr>
          <p:nvPr userDrawn="1"/>
        </p:nvPicPr>
        <p:blipFill>
          <a:blip r:embed="rId10" cstate="print">
            <a:extLst>
              <a:ext uri="{28A0092B-C50C-407E-A947-70E740481C1C}">
                <a14:useLocalDpi xmlns:a14="http://schemas.microsoft.com/office/drawing/2010/main" val="0"/>
              </a:ext>
            </a:extLst>
          </a:blip>
          <a:srcRect l="27933" t="6785" r="26628" b="25401"/>
          <a:stretch/>
        </p:blipFill>
        <p:spPr>
          <a:xfrm>
            <a:off x="8342828" y="2890705"/>
            <a:ext cx="825469" cy="825270"/>
          </a:xfrm>
          <a:prstGeom prst="ellipse">
            <a:avLst/>
          </a:prstGeom>
          <a:ln w="63500" cap="rnd">
            <a:noFill/>
          </a:ln>
          <a:effectLst/>
        </p:spPr>
      </p:pic>
      <p:sp>
        <p:nvSpPr>
          <p:cNvPr id="22" name="Wer möchte sich neben der Schöpflin Stiftung als Gesellschafter·in engagieren?">
            <a:extLst>
              <a:ext uri="{FF2B5EF4-FFF2-40B4-BE49-F238E27FC236}">
                <a16:creationId xmlns:a16="http://schemas.microsoft.com/office/drawing/2014/main" id="{4390078F-7067-6AF3-20D7-1F20AA9E5029}"/>
              </a:ext>
            </a:extLst>
          </p:cNvPr>
          <p:cNvSpPr txBox="1"/>
          <p:nvPr userDrawn="1"/>
        </p:nvSpPr>
        <p:spPr>
          <a:xfrm>
            <a:off x="5178800" y="4030111"/>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Felix Prudhomme</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Grants Manager</a:t>
            </a:r>
            <a:br>
              <a:rPr lang="de-DE" sz="1200" i="1" kern="1200" dirty="0">
                <a:solidFill>
                  <a:prstClr val="black"/>
                </a:solidFill>
                <a:latin typeface="IBM Plex Serif" panose="02060503050406000203" pitchFamily="18" charset="77"/>
                <a:ea typeface="+mn-ea"/>
                <a:cs typeface="+mn-cs"/>
                <a:sym typeface="Barlow SemiBold"/>
              </a:rPr>
            </a:br>
            <a:r>
              <a:rPr lang="de-DE" sz="1200" i="1" u="sng" kern="1200" dirty="0">
                <a:solidFill>
                  <a:prstClr val="black"/>
                </a:solidFill>
                <a:latin typeface="Barlow Regular" panose="00000500000000000000" pitchFamily="2" charset="0"/>
                <a:ea typeface="+mn-ea"/>
                <a:cs typeface="+mn-cs"/>
                <a:sym typeface="Barlow SemiBold"/>
              </a:rPr>
              <a:t>muster</a:t>
            </a:r>
            <a:r>
              <a:rPr lang="de-DE" sz="1200" u="sng" kern="1200" dirty="0">
                <a:solidFill>
                  <a:prstClr val="black"/>
                </a:solidFill>
                <a:latin typeface="Barlow Regular" panose="00000500000000000000" pitchFamily="2" charset="0"/>
                <a:ea typeface="+mn-ea"/>
                <a:cs typeface="+mn-cs"/>
                <a:sym typeface="Barlow SemiBold"/>
              </a:rPr>
              <a:t>@mediaforwardfund.org</a:t>
            </a:r>
          </a:p>
        </p:txBody>
      </p:sp>
      <p:cxnSp>
        <p:nvCxnSpPr>
          <p:cNvPr id="23" name="Gerade Verbindung 22">
            <a:extLst>
              <a:ext uri="{FF2B5EF4-FFF2-40B4-BE49-F238E27FC236}">
                <a16:creationId xmlns:a16="http://schemas.microsoft.com/office/drawing/2014/main" id="{C85AA2EC-2004-E536-B760-ED0540C69066}"/>
              </a:ext>
            </a:extLst>
          </p:cNvPr>
          <p:cNvCxnSpPr/>
          <p:nvPr userDrawn="1"/>
        </p:nvCxnSpPr>
        <p:spPr>
          <a:xfrm>
            <a:off x="7965194" y="1736257"/>
            <a:ext cx="0" cy="4400139"/>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sp>
        <p:nvSpPr>
          <p:cNvPr id="24" name="Textfeld 23">
            <a:extLst>
              <a:ext uri="{FF2B5EF4-FFF2-40B4-BE49-F238E27FC236}">
                <a16:creationId xmlns:a16="http://schemas.microsoft.com/office/drawing/2014/main" id="{A845E197-DFF4-B9E5-C8ED-94B7F8A5A5EB}"/>
              </a:ext>
            </a:extLst>
          </p:cNvPr>
          <p:cNvSpPr txBox="1"/>
          <p:nvPr userDrawn="1"/>
        </p:nvSpPr>
        <p:spPr>
          <a:xfrm>
            <a:off x="10499076" y="374574"/>
            <a:ext cx="92366" cy="323166"/>
          </a:xfrm>
          <a:prstGeom prst="rect">
            <a:avLst/>
          </a:prstGeom>
          <a:noFill/>
        </p:spPr>
        <p:txBody>
          <a:bodyPr wrap="square" rtlCol="0">
            <a:spAutoFit/>
          </a:bodyPr>
          <a:lstStyle/>
          <a:p>
            <a:pPr defTabSz="914400" hangingPunct="1">
              <a:lnSpc>
                <a:spcPct val="100000"/>
              </a:lnSpc>
              <a:spcBef>
                <a:spcPts val="0"/>
              </a:spcBef>
            </a:pPr>
            <a:endParaRPr lang="de-DE" sz="1800" b="0" i="0" kern="1200" dirty="0">
              <a:solidFill>
                <a:prstClr val="black"/>
              </a:solidFill>
              <a:latin typeface="Barlow Regular" panose="00000500000000000000" pitchFamily="2" charset="0"/>
              <a:ea typeface="+mn-ea"/>
              <a:cs typeface="+mn-cs"/>
            </a:endParaRPr>
          </a:p>
        </p:txBody>
      </p:sp>
      <p:pic>
        <p:nvPicPr>
          <p:cNvPr id="25" name="Grafik 24" descr="Ein Bild, das Menschliches Gesicht, Person, Kleidung, Mann enthält.&#10;&#10;KI-generierte Inhalte können fehlerhaft sein.">
            <a:extLst>
              <a:ext uri="{FF2B5EF4-FFF2-40B4-BE49-F238E27FC236}">
                <a16:creationId xmlns:a16="http://schemas.microsoft.com/office/drawing/2014/main" id="{B7445B61-6088-2807-F5F5-F7BBE431CD1B}"/>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239736" y="4061925"/>
            <a:ext cx="826200" cy="826200"/>
          </a:xfrm>
          <a:prstGeom prst="ellipse">
            <a:avLst/>
          </a:prstGeom>
        </p:spPr>
      </p:pic>
      <p:sp>
        <p:nvSpPr>
          <p:cNvPr id="27" name="Folientitel">
            <a:extLst>
              <a:ext uri="{FF2B5EF4-FFF2-40B4-BE49-F238E27FC236}">
                <a16:creationId xmlns:a16="http://schemas.microsoft.com/office/drawing/2014/main" id="{0848154A-44C4-31CB-BE32-B4F2579BA5A3}"/>
              </a:ext>
            </a:extLst>
          </p:cNvPr>
          <p:cNvSpPr txBox="1">
            <a:spLocks/>
          </p:cNvSpPr>
          <p:nvPr userDrawn="1"/>
        </p:nvSpPr>
        <p:spPr>
          <a:xfrm>
            <a:off x="400050" y="330389"/>
            <a:ext cx="11391900" cy="5930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Autofit/>
          </a:bodyPr>
          <a:lstStyle>
            <a:lvl1pPr marL="0" marR="0" indent="0" algn="l" defTabSz="2438338" rtl="0" eaLnBrk="1" latinLnBrk="0" hangingPunct="1">
              <a:lnSpc>
                <a:spcPct val="100000"/>
              </a:lnSpc>
              <a:spcBef>
                <a:spcPts val="0"/>
              </a:spcBef>
              <a:spcAft>
                <a:spcPts val="0"/>
              </a:spcAft>
              <a:buClrTx/>
              <a:buSzTx/>
              <a:buFontTx/>
              <a:buNone/>
              <a:tabLst/>
              <a:defRPr sz="7200" b="0" i="0" u="none" strike="noStrike" cap="none" spc="-170" baseline="0">
                <a:solidFill>
                  <a:srgbClr val="000000"/>
                </a:solidFill>
                <a:uFillTx/>
                <a:latin typeface="+mn-lt"/>
                <a:ea typeface="+mn-ea"/>
                <a:cs typeface="+mn-cs"/>
                <a:sym typeface="Barlow SemiBold"/>
              </a:defRPr>
            </a:lvl1pPr>
            <a:lvl2pPr marL="0" marR="0" indent="4572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2pPr>
            <a:lvl3pPr marL="0" marR="0" indent="9144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3pPr>
            <a:lvl4pPr marL="0" marR="0" indent="13716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4pPr>
            <a:lvl5pPr marL="0" marR="0" indent="18288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5pPr>
            <a:lvl6pPr marL="0" marR="0" indent="22860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6pPr>
            <a:lvl7pPr marL="0" marR="0" indent="27432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7pPr>
            <a:lvl8pPr marL="0" marR="0" indent="32004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8pPr>
            <a:lvl9pPr marL="0" marR="0" indent="36576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9pPr>
          </a:lstStyle>
          <a:p>
            <a:r>
              <a:rPr lang="de-DE" sz="3600"/>
              <a:t>Wer für den Fund arbeitet: das Team</a:t>
            </a:r>
          </a:p>
        </p:txBody>
      </p:sp>
    </p:spTree>
    <p:extLst>
      <p:ext uri="{BB962C8B-B14F-4D97-AF65-F5344CB8AC3E}">
        <p14:creationId xmlns:p14="http://schemas.microsoft.com/office/powerpoint/2010/main" val="1645744827"/>
      </p:ext>
    </p:extLst>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Kontaktfolie">
    <p:bg>
      <p:bgPr>
        <a:solidFill>
          <a:srgbClr val="28DADA"/>
        </a:solidFill>
        <a:effectLst/>
      </p:bgPr>
    </p:bg>
    <p:spTree>
      <p:nvGrpSpPr>
        <p:cNvPr id="1" name=""/>
        <p:cNvGrpSpPr/>
        <p:nvPr/>
      </p:nvGrpSpPr>
      <p:grpSpPr>
        <a:xfrm>
          <a:off x="0" y="0"/>
          <a:ext cx="0" cy="0"/>
          <a:chOff x="0" y="0"/>
          <a:chExt cx="0" cy="0"/>
        </a:xfrm>
      </p:grpSpPr>
      <p:sp>
        <p:nvSpPr>
          <p:cNvPr id="2" name="Rechteck: abgerundete Ecken 13">
            <a:extLst>
              <a:ext uri="{FF2B5EF4-FFF2-40B4-BE49-F238E27FC236}">
                <a16:creationId xmlns:a16="http://schemas.microsoft.com/office/drawing/2014/main" id="{5ACB8B2C-A23A-ECFF-0B28-0CEC27BEE9EA}"/>
              </a:ext>
            </a:extLst>
          </p:cNvPr>
          <p:cNvSpPr/>
          <p:nvPr userDrawn="1"/>
        </p:nvSpPr>
        <p:spPr>
          <a:xfrm>
            <a:off x="7050871" y="2711043"/>
            <a:ext cx="4541944" cy="1735175"/>
          </a:xfrm>
          <a:prstGeom prst="roundRect">
            <a:avLst>
              <a:gd name="adj" fmla="val 11064"/>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 name="Rechteck: abgerundete Ecken 1">
            <a:extLst>
              <a:ext uri="{FF2B5EF4-FFF2-40B4-BE49-F238E27FC236}">
                <a16:creationId xmlns:a16="http://schemas.microsoft.com/office/drawing/2014/main" id="{CC7D4C74-84E9-85BD-A6D7-D5381BD6619C}"/>
              </a:ext>
            </a:extLst>
          </p:cNvPr>
          <p:cNvSpPr/>
          <p:nvPr userDrawn="1"/>
        </p:nvSpPr>
        <p:spPr>
          <a:xfrm>
            <a:off x="7050871" y="4604415"/>
            <a:ext cx="4541944" cy="1735175"/>
          </a:xfrm>
          <a:prstGeom prst="roundRect">
            <a:avLst>
              <a:gd name="adj" fmla="val 8613"/>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pic>
        <p:nvPicPr>
          <p:cNvPr id="5" name="MFF-Logo-Black-Yellow.svg" descr="MFF-Logo-Black-Yellow.svg">
            <a:extLst>
              <a:ext uri="{FF2B5EF4-FFF2-40B4-BE49-F238E27FC236}">
                <a16:creationId xmlns:a16="http://schemas.microsoft.com/office/drawing/2014/main" id="{A3736021-D760-AD4D-A831-11139E09EB7F}"/>
              </a:ext>
            </a:extLst>
          </p:cNvPr>
          <p:cNvPicPr>
            <a:picLocks noChangeAspect="1"/>
          </p:cNvPicPr>
          <p:nvPr userDrawn="1"/>
        </p:nvPicPr>
        <p:blipFill>
          <a:blip r:embed="rId2"/>
          <a:stretch>
            <a:fillRect/>
          </a:stretch>
        </p:blipFill>
        <p:spPr>
          <a:xfrm>
            <a:off x="711352" y="569869"/>
            <a:ext cx="4630214" cy="2274894"/>
          </a:xfrm>
          <a:prstGeom prst="rect">
            <a:avLst/>
          </a:prstGeom>
          <a:ln w="12700">
            <a:miter lim="400000"/>
          </a:ln>
        </p:spPr>
      </p:pic>
      <p:sp>
        <p:nvSpPr>
          <p:cNvPr id="6" name="Kreis">
            <a:extLst>
              <a:ext uri="{FF2B5EF4-FFF2-40B4-BE49-F238E27FC236}">
                <a16:creationId xmlns:a16="http://schemas.microsoft.com/office/drawing/2014/main" id="{1B20CF86-7202-9563-A26B-FB91F1A3D581}"/>
              </a:ext>
            </a:extLst>
          </p:cNvPr>
          <p:cNvSpPr/>
          <p:nvPr userDrawn="1"/>
        </p:nvSpPr>
        <p:spPr>
          <a:xfrm>
            <a:off x="321393" y="6506898"/>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7" name="Kreis">
            <a:extLst>
              <a:ext uri="{FF2B5EF4-FFF2-40B4-BE49-F238E27FC236}">
                <a16:creationId xmlns:a16="http://schemas.microsoft.com/office/drawing/2014/main" id="{A15D187D-A1F9-E26C-F4FA-247314FAA76E}"/>
              </a:ext>
            </a:extLst>
          </p:cNvPr>
          <p:cNvSpPr/>
          <p:nvPr userDrawn="1"/>
        </p:nvSpPr>
        <p:spPr>
          <a:xfrm>
            <a:off x="3075726" y="6020867"/>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8" name="Der Medieninnovationsfonds für  Deutschland, Österreich &amp; Schweiz">
            <a:extLst>
              <a:ext uri="{FF2B5EF4-FFF2-40B4-BE49-F238E27FC236}">
                <a16:creationId xmlns:a16="http://schemas.microsoft.com/office/drawing/2014/main" id="{FCDE9009-BA1A-6CBA-6937-C98041740E33}"/>
              </a:ext>
            </a:extLst>
          </p:cNvPr>
          <p:cNvSpPr txBox="1"/>
          <p:nvPr userDrawn="1"/>
        </p:nvSpPr>
        <p:spPr>
          <a:xfrm>
            <a:off x="637563" y="3240206"/>
            <a:ext cx="3519134" cy="1224951"/>
          </a:xfrm>
          <a:prstGeom prst="rect">
            <a:avLst/>
          </a:prstGeom>
          <a:ln w="12700">
            <a:miter lim="400000"/>
          </a:ln>
          <a:extLst>
            <a:ext uri="{C572A759-6A51-4108-AA02-DFA0A04FC94B}">
              <ma14:wrappingTextBoxFlag xmlns:a16="http://schemas.microsoft.com/office/drawing/2014/main" xmlns:ahyp="http://schemas.microsoft.com/office/drawing/2018/hyperlinkcolor" xmlns:p14="http://schemas.microsoft.com/office/powerpoint/2010/main"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defTabSz="228600">
              <a:lnSpc>
                <a:spcPct val="120000"/>
              </a:lnSpc>
              <a:spcBef>
                <a:spcPts val="0"/>
              </a:spcBef>
            </a:pPr>
            <a:r>
              <a:rPr lang="de-DE" sz="2200" dirty="0">
                <a:latin typeface="Barlow Regular" panose="00000500000000000000" pitchFamily="2" charset="0"/>
              </a:rPr>
              <a:t>für Medienvielfalt</a:t>
            </a:r>
            <a:br>
              <a:rPr lang="de-DE" sz="2200" dirty="0">
                <a:latin typeface="Barlow Regular" panose="00000500000000000000" pitchFamily="2" charset="0"/>
              </a:rPr>
            </a:br>
            <a:r>
              <a:rPr lang="de-DE" sz="2200" dirty="0">
                <a:latin typeface="Barlow Regular" panose="00000500000000000000" pitchFamily="2" charset="0"/>
              </a:rPr>
              <a:t>in Deutschland, Österreich </a:t>
            </a:r>
            <a:br>
              <a:rPr lang="de-DE" sz="2200" dirty="0">
                <a:latin typeface="Barlow Regular" panose="00000500000000000000" pitchFamily="2" charset="0"/>
              </a:rPr>
            </a:br>
            <a:r>
              <a:rPr lang="de-DE" sz="2200" dirty="0">
                <a:latin typeface="Barlow Regular" panose="00000500000000000000" pitchFamily="2" charset="0"/>
              </a:rPr>
              <a:t>&amp; Schweiz</a:t>
            </a:r>
          </a:p>
        </p:txBody>
      </p:sp>
      <p:sp>
        <p:nvSpPr>
          <p:cNvPr id="9" name="Kreis">
            <a:extLst>
              <a:ext uri="{FF2B5EF4-FFF2-40B4-BE49-F238E27FC236}">
                <a16:creationId xmlns:a16="http://schemas.microsoft.com/office/drawing/2014/main" id="{D845E72B-4A88-5BB2-0A14-FB8DA9649D49}"/>
              </a:ext>
            </a:extLst>
          </p:cNvPr>
          <p:cNvSpPr/>
          <p:nvPr userDrawn="1"/>
        </p:nvSpPr>
        <p:spPr>
          <a:xfrm>
            <a:off x="6834870" y="-63500"/>
            <a:ext cx="216001" cy="216000"/>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0" name="Kreis">
            <a:extLst>
              <a:ext uri="{FF2B5EF4-FFF2-40B4-BE49-F238E27FC236}">
                <a16:creationId xmlns:a16="http://schemas.microsoft.com/office/drawing/2014/main" id="{C98FCD84-FB09-3664-B31B-F9722A8D01BE}"/>
              </a:ext>
            </a:extLst>
          </p:cNvPr>
          <p:cNvSpPr/>
          <p:nvPr userDrawn="1"/>
        </p:nvSpPr>
        <p:spPr>
          <a:xfrm>
            <a:off x="-69850" y="3867900"/>
            <a:ext cx="216000"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1" name="Kreis">
            <a:extLst>
              <a:ext uri="{FF2B5EF4-FFF2-40B4-BE49-F238E27FC236}">
                <a16:creationId xmlns:a16="http://schemas.microsoft.com/office/drawing/2014/main" id="{E354F892-361C-5CC8-C0BB-640FE0D604EA}"/>
              </a:ext>
            </a:extLst>
          </p:cNvPr>
          <p:cNvSpPr/>
          <p:nvPr userDrawn="1"/>
        </p:nvSpPr>
        <p:spPr>
          <a:xfrm>
            <a:off x="6124711" y="1030154"/>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2" name="Kreis">
            <a:extLst>
              <a:ext uri="{FF2B5EF4-FFF2-40B4-BE49-F238E27FC236}">
                <a16:creationId xmlns:a16="http://schemas.microsoft.com/office/drawing/2014/main" id="{D5A00B86-DADB-A64C-43EF-757B878B0D45}"/>
              </a:ext>
            </a:extLst>
          </p:cNvPr>
          <p:cNvSpPr/>
          <p:nvPr userDrawn="1"/>
        </p:nvSpPr>
        <p:spPr>
          <a:xfrm>
            <a:off x="10246664" y="1037175"/>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3" name="Kreis">
            <a:extLst>
              <a:ext uri="{FF2B5EF4-FFF2-40B4-BE49-F238E27FC236}">
                <a16:creationId xmlns:a16="http://schemas.microsoft.com/office/drawing/2014/main" id="{504FE9F2-4C76-BC8A-F996-C0A36C6E1A45}"/>
              </a:ext>
            </a:extLst>
          </p:cNvPr>
          <p:cNvSpPr/>
          <p:nvPr userDrawn="1"/>
        </p:nvSpPr>
        <p:spPr>
          <a:xfrm>
            <a:off x="10762717" y="2558761"/>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4" name="Kreis">
            <a:extLst>
              <a:ext uri="{FF2B5EF4-FFF2-40B4-BE49-F238E27FC236}">
                <a16:creationId xmlns:a16="http://schemas.microsoft.com/office/drawing/2014/main" id="{44EE86FA-A52E-B937-31F5-21BAC8D07BCB}"/>
              </a:ext>
            </a:extLst>
          </p:cNvPr>
          <p:cNvSpPr/>
          <p:nvPr userDrawn="1"/>
        </p:nvSpPr>
        <p:spPr>
          <a:xfrm>
            <a:off x="139675" y="52523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5" name="Kreis">
            <a:extLst>
              <a:ext uri="{FF2B5EF4-FFF2-40B4-BE49-F238E27FC236}">
                <a16:creationId xmlns:a16="http://schemas.microsoft.com/office/drawing/2014/main" id="{F8A062CA-77E5-1CEE-676C-883A8CBAAECD}"/>
              </a:ext>
            </a:extLst>
          </p:cNvPr>
          <p:cNvSpPr/>
          <p:nvPr userDrawn="1"/>
        </p:nvSpPr>
        <p:spPr>
          <a:xfrm>
            <a:off x="3989329" y="-63500"/>
            <a:ext cx="216001" cy="216000"/>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6" name="Kreis">
            <a:extLst>
              <a:ext uri="{FF2B5EF4-FFF2-40B4-BE49-F238E27FC236}">
                <a16:creationId xmlns:a16="http://schemas.microsoft.com/office/drawing/2014/main" id="{01BFAD7F-DB20-B47D-DA10-BBC801FBB57B}"/>
              </a:ext>
            </a:extLst>
          </p:cNvPr>
          <p:cNvSpPr/>
          <p:nvPr userDrawn="1"/>
        </p:nvSpPr>
        <p:spPr>
          <a:xfrm>
            <a:off x="10375803" y="-63500"/>
            <a:ext cx="216001" cy="216000"/>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E7E9EB"/>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7" name="Kreis">
            <a:extLst>
              <a:ext uri="{FF2B5EF4-FFF2-40B4-BE49-F238E27FC236}">
                <a16:creationId xmlns:a16="http://schemas.microsoft.com/office/drawing/2014/main" id="{0D01894C-CBEB-44C7-1F35-A1AAE8CCAE88}"/>
              </a:ext>
            </a:extLst>
          </p:cNvPr>
          <p:cNvSpPr/>
          <p:nvPr userDrawn="1"/>
        </p:nvSpPr>
        <p:spPr>
          <a:xfrm>
            <a:off x="6367454" y="2774762"/>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8" name="Kreis">
            <a:extLst>
              <a:ext uri="{FF2B5EF4-FFF2-40B4-BE49-F238E27FC236}">
                <a16:creationId xmlns:a16="http://schemas.microsoft.com/office/drawing/2014/main" id="{762DC8BF-C382-C229-75D9-17DD9A154646}"/>
              </a:ext>
            </a:extLst>
          </p:cNvPr>
          <p:cNvSpPr/>
          <p:nvPr userDrawn="1"/>
        </p:nvSpPr>
        <p:spPr>
          <a:xfrm>
            <a:off x="11886590" y="1037175"/>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9" name="Kreis">
            <a:extLst>
              <a:ext uri="{FF2B5EF4-FFF2-40B4-BE49-F238E27FC236}">
                <a16:creationId xmlns:a16="http://schemas.microsoft.com/office/drawing/2014/main" id="{99AA39C6-A9A9-DC10-3BAC-15AED7340FCE}"/>
              </a:ext>
            </a:extLst>
          </p:cNvPr>
          <p:cNvSpPr/>
          <p:nvPr userDrawn="1"/>
        </p:nvSpPr>
        <p:spPr>
          <a:xfrm>
            <a:off x="9247518" y="1037175"/>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0" name="Kreis">
            <a:extLst>
              <a:ext uri="{FF2B5EF4-FFF2-40B4-BE49-F238E27FC236}">
                <a16:creationId xmlns:a16="http://schemas.microsoft.com/office/drawing/2014/main" id="{CD9889C5-D1E2-453E-DFF1-DA313855567C}"/>
              </a:ext>
            </a:extLst>
          </p:cNvPr>
          <p:cNvSpPr/>
          <p:nvPr userDrawn="1"/>
        </p:nvSpPr>
        <p:spPr>
          <a:xfrm>
            <a:off x="247675" y="5350464"/>
            <a:ext cx="216001" cy="216001"/>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1" name="Kreis">
            <a:extLst>
              <a:ext uri="{FF2B5EF4-FFF2-40B4-BE49-F238E27FC236}">
                <a16:creationId xmlns:a16="http://schemas.microsoft.com/office/drawing/2014/main" id="{2A3E7214-8A2D-F6B1-6FDE-406DAFDB2917}"/>
              </a:ext>
            </a:extLst>
          </p:cNvPr>
          <p:cNvSpPr/>
          <p:nvPr userDrawn="1"/>
        </p:nvSpPr>
        <p:spPr>
          <a:xfrm>
            <a:off x="9376657" y="-63500"/>
            <a:ext cx="216001" cy="216000"/>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2" name="Kreis">
            <a:extLst>
              <a:ext uri="{FF2B5EF4-FFF2-40B4-BE49-F238E27FC236}">
                <a16:creationId xmlns:a16="http://schemas.microsoft.com/office/drawing/2014/main" id="{A25E6E23-7C81-D420-73F1-D7FC0A22FE29}"/>
              </a:ext>
            </a:extLst>
          </p:cNvPr>
          <p:cNvSpPr/>
          <p:nvPr userDrawn="1"/>
        </p:nvSpPr>
        <p:spPr>
          <a:xfrm>
            <a:off x="4243329" y="405333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3" name="Kreis">
            <a:extLst>
              <a:ext uri="{FF2B5EF4-FFF2-40B4-BE49-F238E27FC236}">
                <a16:creationId xmlns:a16="http://schemas.microsoft.com/office/drawing/2014/main" id="{D14B240B-B476-3E22-1B9D-9450C725BC63}"/>
              </a:ext>
            </a:extLst>
          </p:cNvPr>
          <p:cNvSpPr/>
          <p:nvPr userDrawn="1"/>
        </p:nvSpPr>
        <p:spPr>
          <a:xfrm>
            <a:off x="6908180" y="5912867"/>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4" name="Kreis">
            <a:extLst>
              <a:ext uri="{FF2B5EF4-FFF2-40B4-BE49-F238E27FC236}">
                <a16:creationId xmlns:a16="http://schemas.microsoft.com/office/drawing/2014/main" id="{7D314D81-4BA8-7647-D044-0F1D0DA836B0}"/>
              </a:ext>
            </a:extLst>
          </p:cNvPr>
          <p:cNvSpPr/>
          <p:nvPr userDrawn="1"/>
        </p:nvSpPr>
        <p:spPr>
          <a:xfrm>
            <a:off x="1975946" y="515155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5" name="Kreis">
            <a:extLst>
              <a:ext uri="{FF2B5EF4-FFF2-40B4-BE49-F238E27FC236}">
                <a16:creationId xmlns:a16="http://schemas.microsoft.com/office/drawing/2014/main" id="{2343F489-FB59-3E10-3C0B-6838B404BA81}"/>
              </a:ext>
            </a:extLst>
          </p:cNvPr>
          <p:cNvSpPr/>
          <p:nvPr userDrawn="1"/>
        </p:nvSpPr>
        <p:spPr>
          <a:xfrm>
            <a:off x="4194235" y="3077982"/>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6" name="Kreis">
            <a:extLst>
              <a:ext uri="{FF2B5EF4-FFF2-40B4-BE49-F238E27FC236}">
                <a16:creationId xmlns:a16="http://schemas.microsoft.com/office/drawing/2014/main" id="{83FF97F4-EB9D-30A6-EF33-ABF3FC88F2AE}"/>
              </a:ext>
            </a:extLst>
          </p:cNvPr>
          <p:cNvSpPr/>
          <p:nvPr userDrawn="1"/>
        </p:nvSpPr>
        <p:spPr>
          <a:xfrm>
            <a:off x="212313" y="2458020"/>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7" name="Kreis">
            <a:extLst>
              <a:ext uri="{FF2B5EF4-FFF2-40B4-BE49-F238E27FC236}">
                <a16:creationId xmlns:a16="http://schemas.microsoft.com/office/drawing/2014/main" id="{901DF491-2D2A-CAA2-2DED-AA46ED74FBE2}"/>
              </a:ext>
            </a:extLst>
          </p:cNvPr>
          <p:cNvSpPr/>
          <p:nvPr userDrawn="1"/>
        </p:nvSpPr>
        <p:spPr>
          <a:xfrm>
            <a:off x="10927526" y="6558482"/>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8" name="Martin Kotynek">
            <a:extLst>
              <a:ext uri="{FF2B5EF4-FFF2-40B4-BE49-F238E27FC236}">
                <a16:creationId xmlns:a16="http://schemas.microsoft.com/office/drawing/2014/main" id="{AFE5C737-16D5-47C2-8394-4234BE488E3F}"/>
              </a:ext>
            </a:extLst>
          </p:cNvPr>
          <p:cNvSpPr txBox="1"/>
          <p:nvPr userDrawn="1"/>
        </p:nvSpPr>
        <p:spPr>
          <a:xfrm>
            <a:off x="8809145" y="3044638"/>
            <a:ext cx="2007762" cy="402290"/>
          </a:xfrm>
          <a:prstGeom prst="rect">
            <a:avLst/>
          </a:prstGeom>
          <a:ln w="12700">
            <a:miter lim="400000"/>
          </a:ln>
          <a:extLst>
            <a:ext uri="{C572A759-6A51-4108-AA02-DFA0A04FC94B}">
              <ma14:wrappingTextBoxFlag xmlns:a16="http://schemas.microsoft.com/office/drawing/2014/main" xmlns:ahyp="http://schemas.microsoft.com/office/drawing/2018/hyperlinkcolor" xmlns:p14="http://schemas.microsoft.com/office/powerpoint/2010/main"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a:latin typeface="+mn-lt"/>
                <a:ea typeface="+mn-ea"/>
                <a:cs typeface="+mn-cs"/>
                <a:sym typeface="Barlow SemiBold"/>
              </a:defRPr>
            </a:lvl1pPr>
          </a:lstStyle>
          <a:p>
            <a:r>
              <a:rPr sz="2300"/>
              <a:t>Martin </a:t>
            </a:r>
            <a:r>
              <a:rPr sz="2300" err="1"/>
              <a:t>Kotynek</a:t>
            </a:r>
            <a:endParaRPr sz="2300"/>
          </a:p>
        </p:txBody>
      </p:sp>
      <p:sp>
        <p:nvSpPr>
          <p:cNvPr id="29" name="Martin Kotynek">
            <a:extLst>
              <a:ext uri="{FF2B5EF4-FFF2-40B4-BE49-F238E27FC236}">
                <a16:creationId xmlns:a16="http://schemas.microsoft.com/office/drawing/2014/main" id="{6AA28FBC-5A48-8CD8-BF44-C52A166BE37C}"/>
              </a:ext>
            </a:extLst>
          </p:cNvPr>
          <p:cNvSpPr txBox="1"/>
          <p:nvPr userDrawn="1"/>
        </p:nvSpPr>
        <p:spPr>
          <a:xfrm>
            <a:off x="8802980" y="5018899"/>
            <a:ext cx="2226571" cy="4022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a:latin typeface="+mn-lt"/>
                <a:ea typeface="+mn-ea"/>
                <a:cs typeface="+mn-cs"/>
                <a:sym typeface="Barlow SemiBold"/>
              </a:defRPr>
            </a:lvl1pPr>
          </a:lstStyle>
          <a:p>
            <a:r>
              <a:rPr lang="de-DE" sz="2300"/>
              <a:t>Katharina Binder</a:t>
            </a:r>
            <a:endParaRPr sz="2300"/>
          </a:p>
        </p:txBody>
      </p:sp>
      <p:sp>
        <p:nvSpPr>
          <p:cNvPr id="30" name="martin.kotynek@gmail.com…">
            <a:extLst>
              <a:ext uri="{FF2B5EF4-FFF2-40B4-BE49-F238E27FC236}">
                <a16:creationId xmlns:a16="http://schemas.microsoft.com/office/drawing/2014/main" id="{23E8699A-468C-EB8E-84E8-3E46698F40A2}"/>
              </a:ext>
            </a:extLst>
          </p:cNvPr>
          <p:cNvSpPr txBox="1"/>
          <p:nvPr userDrawn="1"/>
        </p:nvSpPr>
        <p:spPr>
          <a:xfrm>
            <a:off x="8809145" y="3484203"/>
            <a:ext cx="2186464" cy="892552"/>
          </a:xfrm>
          <a:prstGeom prst="rect">
            <a:avLst/>
          </a:prstGeom>
          <a:ln w="12700">
            <a:miter lim="400000"/>
          </a:ln>
          <a:extLst>
            <a:ext uri="{C572A759-6A51-4108-AA02-DFA0A04FC94B}">
              <ma14:wrappingTextBoxFlag xmlns:a16="http://schemas.microsoft.com/office/drawing/2014/main" xmlns:ahyp="http://schemas.microsoft.com/office/drawing/2018/hyperlinkcolor" xmlns:p14="http://schemas.microsoft.com/office/powerpoint/2010/main"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a:lnSpc>
                <a:spcPct val="100000"/>
              </a:lnSpc>
              <a:spcBef>
                <a:spcPts val="400"/>
              </a:spcBef>
              <a:defRPr sz="2800" i="1" spc="56">
                <a:latin typeface="IBM Plex Serif Light"/>
                <a:ea typeface="IBM Plex Serif Light"/>
                <a:cs typeface="IBM Plex Serif Light"/>
                <a:sym typeface="IBM Plex Serif Light"/>
              </a:defRPr>
            </a:pPr>
            <a:r>
              <a:rPr lang="de-AT" sz="1200" u="sng" err="1">
                <a:solidFill>
                  <a:srgbClr val="28313D"/>
                </a:solidFill>
              </a:rPr>
              <a:t>martin@mediaforwardfund.org</a:t>
            </a:r>
            <a:endParaRPr sz="1200" u="sng">
              <a:solidFill>
                <a:srgbClr val="28313D"/>
              </a:solidFill>
              <a:hlinkClick r:id="rId3">
                <a:extLst>
                  <a:ext uri="{A12FA001-AC4F-418D-AE19-62706E023703}">
                    <ahyp:hlinkClr xmlns:ahyp="http://schemas.microsoft.com/office/drawing/2018/hyperlinkcolor" val="tx"/>
                  </a:ext>
                </a:extLst>
              </a:hlinkClick>
            </a:endParaRPr>
          </a:p>
          <a:p>
            <a:pPr>
              <a:lnSpc>
                <a:spcPct val="100000"/>
              </a:lnSpc>
              <a:spcBef>
                <a:spcPts val="400"/>
              </a:spcBef>
              <a:defRPr sz="2800" i="1" spc="56">
                <a:latin typeface="IBM Plex Serif Light"/>
                <a:ea typeface="IBM Plex Serif Light"/>
                <a:cs typeface="IBM Plex Serif Light"/>
                <a:sym typeface="IBM Plex Serif Light"/>
              </a:defRPr>
            </a:pPr>
            <a:r>
              <a:rPr lang="de-DE" sz="1200">
                <a:solidFill>
                  <a:srgbClr val="28313D"/>
                </a:solidFill>
              </a:rPr>
              <a:t>+49 170 34 83 888</a:t>
            </a:r>
          </a:p>
          <a:p>
            <a:pPr>
              <a:lnSpc>
                <a:spcPct val="100000"/>
              </a:lnSpc>
              <a:spcBef>
                <a:spcPts val="400"/>
              </a:spcBef>
              <a:defRPr sz="2800" i="1" spc="56">
                <a:latin typeface="IBM Plex Serif Light"/>
                <a:ea typeface="IBM Plex Serif Light"/>
                <a:cs typeface="IBM Plex Serif Light"/>
                <a:sym typeface="IBM Plex Serif Light"/>
              </a:defRPr>
            </a:pPr>
            <a:r>
              <a:rPr lang="de-DE" sz="1200">
                <a:solidFill>
                  <a:srgbClr val="28313D"/>
                </a:solidFill>
              </a:rPr>
              <a:t>+43 664 175 18 80</a:t>
            </a:r>
            <a:endParaRPr sz="1200">
              <a:solidFill>
                <a:srgbClr val="28313D"/>
              </a:solidFill>
            </a:endParaRPr>
          </a:p>
        </p:txBody>
      </p:sp>
      <p:sp>
        <p:nvSpPr>
          <p:cNvPr id="31" name="Konzept">
            <a:extLst>
              <a:ext uri="{FF2B5EF4-FFF2-40B4-BE49-F238E27FC236}">
                <a16:creationId xmlns:a16="http://schemas.microsoft.com/office/drawing/2014/main" id="{88E0400D-8749-EAD4-927C-8A70CD2E9CD3}"/>
              </a:ext>
            </a:extLst>
          </p:cNvPr>
          <p:cNvSpPr txBox="1"/>
          <p:nvPr userDrawn="1"/>
        </p:nvSpPr>
        <p:spPr>
          <a:xfrm>
            <a:off x="9135765" y="3060180"/>
            <a:ext cx="51329" cy="234423"/>
          </a:xfrm>
          <a:prstGeom prst="rect">
            <a:avLst/>
          </a:prstGeom>
          <a:ln w="12700">
            <a:miter lim="400000"/>
          </a:ln>
          <a:extLst>
            <a:ext uri="{C572A759-6A51-4108-AA02-DFA0A04FC94B}">
              <ma14:wrappingTextBoxFlag xmlns:a16="http://schemas.microsoft.com/office/drawing/2014/main" xmlns:ahyp="http://schemas.microsoft.com/office/drawing/2018/hyperlinkcolor" xmlns:p14="http://schemas.microsoft.com/office/powerpoint/2010/main"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929292"/>
                </a:solidFill>
              </a:defRPr>
            </a:lvl1pPr>
          </a:lstStyle>
          <a:p>
            <a:endParaRPr lang="de-AT" sz="1200"/>
          </a:p>
        </p:txBody>
      </p:sp>
      <p:sp>
        <p:nvSpPr>
          <p:cNvPr id="32" name="Kreis">
            <a:extLst>
              <a:ext uri="{FF2B5EF4-FFF2-40B4-BE49-F238E27FC236}">
                <a16:creationId xmlns:a16="http://schemas.microsoft.com/office/drawing/2014/main" id="{706FCF3C-6E1B-2E3B-4AB2-5E7E9347CDF3}"/>
              </a:ext>
            </a:extLst>
          </p:cNvPr>
          <p:cNvSpPr/>
          <p:nvPr userDrawn="1"/>
        </p:nvSpPr>
        <p:spPr>
          <a:xfrm>
            <a:off x="4405408" y="504355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33" name="Kreis">
            <a:extLst>
              <a:ext uri="{FF2B5EF4-FFF2-40B4-BE49-F238E27FC236}">
                <a16:creationId xmlns:a16="http://schemas.microsoft.com/office/drawing/2014/main" id="{627DE021-65FA-7729-E53D-794233298626}"/>
              </a:ext>
            </a:extLst>
          </p:cNvPr>
          <p:cNvSpPr/>
          <p:nvPr userDrawn="1"/>
        </p:nvSpPr>
        <p:spPr>
          <a:xfrm>
            <a:off x="5306763" y="408840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34" name="Konzept">
            <a:extLst>
              <a:ext uri="{FF2B5EF4-FFF2-40B4-BE49-F238E27FC236}">
                <a16:creationId xmlns:a16="http://schemas.microsoft.com/office/drawing/2014/main" id="{D4EF156D-912E-F21B-BB74-87475BFC55EE}"/>
              </a:ext>
            </a:extLst>
          </p:cNvPr>
          <p:cNvSpPr txBox="1"/>
          <p:nvPr userDrawn="1"/>
        </p:nvSpPr>
        <p:spPr>
          <a:xfrm>
            <a:off x="9209578" y="4605065"/>
            <a:ext cx="51329" cy="23442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p14="http://schemas.microsoft.com/office/powerpoint/2010/main" xmlns:ahyp="http://schemas.microsoft.com/office/drawing/2018/hyperlinkcolor" xmlns:a16="http://schemas.microsoft.com/office/drawing/2014/main" xmlns="" val="1"/>
            </a:ext>
          </a:extLst>
        </p:spPr>
        <p:txBody>
          <a:bodyPr wrap="square" lIns="25400" tIns="25400" rIns="25400" bIns="25400" anchor="ctr">
            <a:spAutoFit/>
          </a:bodyPr>
          <a:lstStyle>
            <a:lvl1pPr>
              <a:defRPr sz="2400">
                <a:solidFill>
                  <a:srgbClr val="929292"/>
                </a:solidFill>
              </a:defRPr>
            </a:lvl1pPr>
          </a:lstStyle>
          <a:p>
            <a:endParaRPr lang="de-AT" sz="1200"/>
          </a:p>
        </p:txBody>
      </p:sp>
      <p:sp>
        <p:nvSpPr>
          <p:cNvPr id="35" name="martin.kotynek@gmail.com…">
            <a:extLst>
              <a:ext uri="{FF2B5EF4-FFF2-40B4-BE49-F238E27FC236}">
                <a16:creationId xmlns:a16="http://schemas.microsoft.com/office/drawing/2014/main" id="{9A9F9929-C200-C6AD-6D1B-EC5207CE8C92}"/>
              </a:ext>
            </a:extLst>
          </p:cNvPr>
          <p:cNvSpPr txBox="1"/>
          <p:nvPr userDrawn="1"/>
        </p:nvSpPr>
        <p:spPr>
          <a:xfrm>
            <a:off x="8802980" y="5458465"/>
            <a:ext cx="2393604"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a:lnSpc>
                <a:spcPct val="100000"/>
              </a:lnSpc>
              <a:spcBef>
                <a:spcPts val="400"/>
              </a:spcBef>
              <a:defRPr sz="2800" i="1" spc="56">
                <a:latin typeface="IBM Plex Serif Light"/>
                <a:ea typeface="IBM Plex Serif Light"/>
                <a:cs typeface="IBM Plex Serif Light"/>
                <a:sym typeface="IBM Plex Serif Light"/>
              </a:defRPr>
            </a:pPr>
            <a:r>
              <a:rPr lang="de-DE" sz="1200" u="sng" err="1">
                <a:solidFill>
                  <a:srgbClr val="28313D"/>
                </a:solidFill>
              </a:rPr>
              <a:t>katharina</a:t>
            </a:r>
            <a:r>
              <a:rPr sz="1200" u="sng">
                <a:solidFill>
                  <a:srgbClr val="28313D"/>
                </a:solidFill>
              </a:rPr>
              <a:t>@</a:t>
            </a:r>
            <a:r>
              <a:rPr lang="de-AT" sz="1200" u="sng">
                <a:solidFill>
                  <a:srgbClr val="28313D"/>
                </a:solidFill>
              </a:rPr>
              <a:t>mediaforwardfund.org</a:t>
            </a:r>
            <a:endParaRPr sz="1200" u="sng">
              <a:solidFill>
                <a:srgbClr val="28313D"/>
              </a:solidFill>
              <a:hlinkClick r:id="rId3">
                <a:extLst>
                  <a:ext uri="{A12FA001-AC4F-418D-AE19-62706E023703}">
                    <ahyp:hlinkClr xmlns:ahyp="http://schemas.microsoft.com/office/drawing/2018/hyperlinkcolor" val="tx"/>
                  </a:ext>
                </a:extLst>
              </a:hlinkClick>
            </a:endParaRPr>
          </a:p>
          <a:p>
            <a:pPr>
              <a:lnSpc>
                <a:spcPct val="100000"/>
              </a:lnSpc>
              <a:spcBef>
                <a:spcPts val="400"/>
              </a:spcBef>
              <a:defRPr sz="2800" i="1" spc="56">
                <a:latin typeface="IBM Plex Serif Light"/>
                <a:ea typeface="IBM Plex Serif Light"/>
                <a:cs typeface="IBM Plex Serif Light"/>
                <a:sym typeface="IBM Plex Serif Light"/>
              </a:defRPr>
            </a:pPr>
            <a:r>
              <a:rPr lang="de-DE" sz="1200">
                <a:solidFill>
                  <a:srgbClr val="28313D"/>
                </a:solidFill>
              </a:rPr>
              <a:t>+49 151 540 239 71</a:t>
            </a:r>
          </a:p>
        </p:txBody>
      </p:sp>
      <p:pic>
        <p:nvPicPr>
          <p:cNvPr id="36" name="Picture 2">
            <a:extLst>
              <a:ext uri="{FF2B5EF4-FFF2-40B4-BE49-F238E27FC236}">
                <a16:creationId xmlns:a16="http://schemas.microsoft.com/office/drawing/2014/main" id="{627EFC48-358E-A5A6-1EFA-496BC5314EE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304410" y="2982289"/>
            <a:ext cx="1251196" cy="1251196"/>
          </a:xfrm>
          <a:prstGeom prst="ellipse">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DE5B0B77-DD62-7C87-421E-BBF1D13EA8D0}"/>
              </a:ext>
            </a:extLst>
          </p:cNvPr>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1946" t="705" r="16928" b="18168"/>
          <a:stretch>
            <a:fillRect/>
          </a:stretch>
        </p:blipFill>
        <p:spPr bwMode="auto">
          <a:xfrm>
            <a:off x="7304410" y="4877672"/>
            <a:ext cx="1251196" cy="1251196"/>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892623"/>
      </p:ext>
    </p:extLst>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pic>
        <p:nvPicPr>
          <p:cNvPr id="3" name="Grafik 2" descr="Ein Bild, das Menschliches Gesicht, Person, Kleidung, Lächeln enthält.&#10;&#10;KI-generierte Inhalte können fehlerhaft sein.">
            <a:extLst>
              <a:ext uri="{FF2B5EF4-FFF2-40B4-BE49-F238E27FC236}">
                <a16:creationId xmlns:a16="http://schemas.microsoft.com/office/drawing/2014/main" id="{A15D914F-EBF4-EBF6-A869-E20E1AD08F0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4239736" y="5211621"/>
            <a:ext cx="826200" cy="826200"/>
          </a:xfrm>
          <a:prstGeom prst="ellipse">
            <a:avLst/>
          </a:prstGeom>
        </p:spPr>
      </p:pic>
      <p:pic>
        <p:nvPicPr>
          <p:cNvPr id="4" name="Grafik 3" descr="Ein Bild, das Menschliches Gesicht, Person, Lächeln, Kleidung enthält.&#10;&#10;KI-generierte Inhalte können fehlerhaft sein.">
            <a:extLst>
              <a:ext uri="{FF2B5EF4-FFF2-40B4-BE49-F238E27FC236}">
                <a16:creationId xmlns:a16="http://schemas.microsoft.com/office/drawing/2014/main" id="{804D7A79-E404-4FFA-D4AC-6C1DF9CFB3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240005" y="2912228"/>
            <a:ext cx="825661" cy="826200"/>
          </a:xfrm>
          <a:prstGeom prst="ellipse">
            <a:avLst/>
          </a:prstGeom>
        </p:spPr>
      </p:pic>
      <p:sp>
        <p:nvSpPr>
          <p:cNvPr id="6" name="Wer möchte sich neben der Schöpflin Stiftung als Gesellschafter·in engagieren?">
            <a:extLst>
              <a:ext uri="{FF2B5EF4-FFF2-40B4-BE49-F238E27FC236}">
                <a16:creationId xmlns:a16="http://schemas.microsoft.com/office/drawing/2014/main" id="{D65F8117-A7D5-30CD-CD5E-24BCFE824510}"/>
              </a:ext>
            </a:extLst>
          </p:cNvPr>
          <p:cNvSpPr txBox="1"/>
          <p:nvPr userDrawn="1"/>
        </p:nvSpPr>
        <p:spPr>
          <a:xfrm>
            <a:off x="1701853" y="1708995"/>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Martin </a:t>
            </a:r>
            <a:r>
              <a:rPr lang="de-DE" sz="1400" b="1" kern="1200" dirty="0" err="1">
                <a:solidFill>
                  <a:prstClr val="black"/>
                </a:solidFill>
                <a:latin typeface="Barlow SemiBold" pitchFamily="2" charset="77"/>
                <a:ea typeface="+mn-ea"/>
                <a:cs typeface="+mn-cs"/>
                <a:sym typeface="Barlow SemiBold"/>
              </a:rPr>
              <a:t>Kotynek</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Gründungsgeschäftsführer</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martin@mediaforwardfund.org</a:t>
            </a:r>
          </a:p>
          <a:p>
            <a:pPr defTabSz="914400" hangingPunct="1">
              <a:lnSpc>
                <a:spcPct val="120000"/>
              </a:lnSpc>
              <a:spcBef>
                <a:spcPts val="3200"/>
              </a:spcBef>
              <a:defRPr sz="3600"/>
            </a:pPr>
            <a:endParaRPr lang="de-DE" sz="1200" i="1" kern="1200" dirty="0">
              <a:solidFill>
                <a:prstClr val="black"/>
              </a:solidFill>
              <a:latin typeface="IBM Plex Serif" panose="02060503050406000203" pitchFamily="18" charset="77"/>
              <a:ea typeface="+mn-ea"/>
              <a:cs typeface="+mn-cs"/>
              <a:sym typeface="Barlow SemiBold"/>
            </a:endParaRPr>
          </a:p>
        </p:txBody>
      </p:sp>
      <p:pic>
        <p:nvPicPr>
          <p:cNvPr id="7" name="Picture 2">
            <a:extLst>
              <a:ext uri="{FF2B5EF4-FFF2-40B4-BE49-F238E27FC236}">
                <a16:creationId xmlns:a16="http://schemas.microsoft.com/office/drawing/2014/main" id="{3088CC24-E7D2-B6D3-094B-5C4618063E40}"/>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763157" y="1737299"/>
            <a:ext cx="825469" cy="825469"/>
          </a:xfrm>
          <a:prstGeom prst="ellipse">
            <a:avLst/>
          </a:prstGeom>
          <a:noFill/>
          <a:extLst>
            <a:ext uri="{909E8E84-426E-40DD-AFC4-6F175D3DCCD1}">
              <a14:hiddenFill xmlns:a14="http://schemas.microsoft.com/office/drawing/2010/main">
                <a:solidFill>
                  <a:srgbClr val="FFFFFF"/>
                </a:solidFill>
              </a14:hiddenFill>
            </a:ext>
          </a:extLst>
        </p:spPr>
      </p:pic>
      <p:sp>
        <p:nvSpPr>
          <p:cNvPr id="8" name="Wer möchte sich neben der Schöpflin Stiftung als Gesellschafter·in engagieren?">
            <a:extLst>
              <a:ext uri="{FF2B5EF4-FFF2-40B4-BE49-F238E27FC236}">
                <a16:creationId xmlns:a16="http://schemas.microsoft.com/office/drawing/2014/main" id="{5A238F07-7F5B-A2D3-5E69-1F588F6B6086}"/>
              </a:ext>
            </a:extLst>
          </p:cNvPr>
          <p:cNvSpPr txBox="1"/>
          <p:nvPr userDrawn="1"/>
        </p:nvSpPr>
        <p:spPr>
          <a:xfrm>
            <a:off x="1701853" y="2876903"/>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Anne M. Jacob</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Leitung Förderungen</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anne@mediaforwardfund.org</a:t>
            </a: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a:p>
            <a:pPr defTabSz="914400" hangingPunct="1">
              <a:lnSpc>
                <a:spcPct val="120000"/>
              </a:lnSpc>
              <a:spcBef>
                <a:spcPts val="3200"/>
              </a:spcBef>
              <a:defRPr sz="3600"/>
            </a:pPr>
            <a:endParaRPr lang="de-DE" sz="1200" i="1" kern="1200" dirty="0">
              <a:solidFill>
                <a:prstClr val="black"/>
              </a:solidFill>
              <a:latin typeface="IBM Plex Serif" panose="02060503050406000203" pitchFamily="18" charset="77"/>
              <a:ea typeface="+mn-ea"/>
              <a:cs typeface="+mn-cs"/>
              <a:sym typeface="Barlow SemiBold"/>
            </a:endParaRPr>
          </a:p>
        </p:txBody>
      </p:sp>
      <p:sp>
        <p:nvSpPr>
          <p:cNvPr id="9" name="Wer möchte sich neben der Schöpflin Stiftung als Gesellschafter·in engagieren?">
            <a:extLst>
              <a:ext uri="{FF2B5EF4-FFF2-40B4-BE49-F238E27FC236}">
                <a16:creationId xmlns:a16="http://schemas.microsoft.com/office/drawing/2014/main" id="{37244B74-F15D-635E-F3F4-09E4F915936F}"/>
              </a:ext>
            </a:extLst>
          </p:cNvPr>
          <p:cNvSpPr txBox="1"/>
          <p:nvPr userDrawn="1"/>
        </p:nvSpPr>
        <p:spPr>
          <a:xfrm>
            <a:off x="1701853" y="4030111"/>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Hanna Seifert</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Grants Managerin</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hanna@mediaforwardfund.org</a:t>
            </a:r>
          </a:p>
        </p:txBody>
      </p:sp>
      <p:sp>
        <p:nvSpPr>
          <p:cNvPr id="10" name="Wer möchte sich neben der Schöpflin Stiftung als Gesellschafter·in engagieren?">
            <a:extLst>
              <a:ext uri="{FF2B5EF4-FFF2-40B4-BE49-F238E27FC236}">
                <a16:creationId xmlns:a16="http://schemas.microsoft.com/office/drawing/2014/main" id="{A7BA5912-7256-9124-F5EB-C1B9F19BB40D}"/>
              </a:ext>
            </a:extLst>
          </p:cNvPr>
          <p:cNvSpPr txBox="1"/>
          <p:nvPr userDrawn="1"/>
        </p:nvSpPr>
        <p:spPr>
          <a:xfrm>
            <a:off x="1701853" y="5183319"/>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Lisa </a:t>
            </a:r>
            <a:r>
              <a:rPr lang="de-DE" sz="1400" b="1" kern="1200" dirty="0" err="1">
                <a:solidFill>
                  <a:prstClr val="black"/>
                </a:solidFill>
                <a:latin typeface="Barlow SemiBold" pitchFamily="2" charset="77"/>
                <a:ea typeface="+mn-ea"/>
                <a:cs typeface="+mn-cs"/>
                <a:sym typeface="Barlow SemiBold"/>
              </a:rPr>
              <a:t>Sympher</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Referentin der Geschäftsführung</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lisa@mediaforwardfund.org</a:t>
            </a:r>
            <a:endParaRPr lang="de-DE" sz="1200" i="1" kern="1200" dirty="0">
              <a:solidFill>
                <a:prstClr val="black"/>
              </a:solidFill>
              <a:latin typeface="IBM Plex Serif" panose="02060503050406000203" pitchFamily="18" charset="77"/>
              <a:ea typeface="+mn-ea"/>
              <a:cs typeface="+mn-cs"/>
              <a:sym typeface="Barlow SemiBold"/>
            </a:endParaRPr>
          </a:p>
        </p:txBody>
      </p:sp>
      <p:sp>
        <p:nvSpPr>
          <p:cNvPr id="11" name="Wer möchte sich neben der Schöpflin Stiftung als Gesellschafter·in engagieren?">
            <a:extLst>
              <a:ext uri="{FF2B5EF4-FFF2-40B4-BE49-F238E27FC236}">
                <a16:creationId xmlns:a16="http://schemas.microsoft.com/office/drawing/2014/main" id="{979F03F2-7738-5553-2292-609BD8FC079D}"/>
              </a:ext>
            </a:extLst>
          </p:cNvPr>
          <p:cNvSpPr txBox="1"/>
          <p:nvPr userDrawn="1"/>
        </p:nvSpPr>
        <p:spPr>
          <a:xfrm>
            <a:off x="5178800" y="1708995"/>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Katharina Binder</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Head of Partnerships</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katharina@mediaforwardfund.org</a:t>
            </a:r>
          </a:p>
          <a:p>
            <a:pPr defTabSz="914400" hangingPunct="1">
              <a:lnSpc>
                <a:spcPct val="120000"/>
              </a:lnSpc>
              <a:spcBef>
                <a:spcPts val="3200"/>
              </a:spcBef>
              <a:defRPr sz="3600"/>
            </a:pPr>
            <a:endParaRPr lang="de-DE" sz="1200" i="1" kern="1200" dirty="0">
              <a:solidFill>
                <a:prstClr val="black"/>
              </a:solidFill>
              <a:latin typeface="IBM Plex Serif" panose="02060503050406000203" pitchFamily="18" charset="77"/>
              <a:ea typeface="+mn-ea"/>
              <a:cs typeface="+mn-cs"/>
              <a:sym typeface="Barlow SemiBold"/>
            </a:endParaRPr>
          </a:p>
        </p:txBody>
      </p:sp>
      <p:sp>
        <p:nvSpPr>
          <p:cNvPr id="12" name="Wer möchte sich neben der Schöpflin Stiftung als Gesellschafter·in engagieren?">
            <a:extLst>
              <a:ext uri="{FF2B5EF4-FFF2-40B4-BE49-F238E27FC236}">
                <a16:creationId xmlns:a16="http://schemas.microsoft.com/office/drawing/2014/main" id="{EF44E3A3-5A76-4641-9AE6-E1888B2C7AAC}"/>
              </a:ext>
            </a:extLst>
          </p:cNvPr>
          <p:cNvSpPr txBox="1"/>
          <p:nvPr userDrawn="1"/>
        </p:nvSpPr>
        <p:spPr>
          <a:xfrm>
            <a:off x="5178800" y="2876903"/>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Jascha </a:t>
            </a:r>
            <a:r>
              <a:rPr lang="de-DE" sz="1400" b="1" kern="1200" dirty="0" err="1">
                <a:solidFill>
                  <a:prstClr val="black"/>
                </a:solidFill>
                <a:latin typeface="Barlow SemiBold" pitchFamily="2" charset="77"/>
                <a:ea typeface="+mn-ea"/>
                <a:cs typeface="+mn-cs"/>
                <a:sym typeface="Barlow SemiBold"/>
              </a:rPr>
              <a:t>Galaski</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Projektmanager Förderungen</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jascha@mediaforwardfund.org</a:t>
            </a:r>
          </a:p>
        </p:txBody>
      </p:sp>
      <p:pic>
        <p:nvPicPr>
          <p:cNvPr id="13" name="Avatar-02.png">
            <a:extLst>
              <a:ext uri="{FF2B5EF4-FFF2-40B4-BE49-F238E27FC236}">
                <a16:creationId xmlns:a16="http://schemas.microsoft.com/office/drawing/2014/main" id="{2DF8E49A-6395-4033-AFE3-987AED0204E6}"/>
              </a:ext>
            </a:extLst>
          </p:cNvPr>
          <p:cNvPicPr>
            <a:picLocks/>
          </p:cNvPicPr>
          <p:nvPr userDrawn="1"/>
        </p:nvPicPr>
        <p:blipFill>
          <a:blip r:embed="rId5" cstate="screen">
            <a:extLst>
              <a:ext uri="{28A0092B-C50C-407E-A947-70E740481C1C}">
                <a14:useLocalDpi xmlns:a14="http://schemas.microsoft.com/office/drawing/2010/main"/>
              </a:ext>
            </a:extLst>
          </a:blip>
          <a:srcRect/>
          <a:stretch/>
        </p:blipFill>
        <p:spPr>
          <a:xfrm>
            <a:off x="763157" y="2912228"/>
            <a:ext cx="825469" cy="826200"/>
          </a:xfrm>
          <a:prstGeom prst="ellipse">
            <a:avLst/>
          </a:prstGeom>
          <a:ln w="63500" cap="rnd">
            <a:noFill/>
          </a:ln>
          <a:effectLst/>
        </p:spPr>
      </p:pic>
      <p:pic>
        <p:nvPicPr>
          <p:cNvPr id="14" name="Avatar-02.png">
            <a:extLst>
              <a:ext uri="{FF2B5EF4-FFF2-40B4-BE49-F238E27FC236}">
                <a16:creationId xmlns:a16="http://schemas.microsoft.com/office/drawing/2014/main" id="{D754FB92-0F50-1462-8591-47CB2685AFCB}"/>
              </a:ext>
            </a:extLst>
          </p:cNvPr>
          <p:cNvPicPr>
            <a:picLocks/>
          </p:cNvPicPr>
          <p:nvPr userDrawn="1"/>
        </p:nvPicPr>
        <p:blipFill rotWithShape="1">
          <a:blip r:embed="rId6" cstate="screen">
            <a:extLst>
              <a:ext uri="{28A0092B-C50C-407E-A947-70E740481C1C}">
                <a14:useLocalDpi xmlns:a14="http://schemas.microsoft.com/office/drawing/2010/main"/>
              </a:ext>
            </a:extLst>
          </a:blip>
          <a:srcRect/>
          <a:stretch/>
        </p:blipFill>
        <p:spPr>
          <a:xfrm>
            <a:off x="763157" y="4061925"/>
            <a:ext cx="825469" cy="826200"/>
          </a:xfrm>
          <a:prstGeom prst="ellipse">
            <a:avLst/>
          </a:prstGeom>
          <a:ln w="63500" cap="rnd">
            <a:noFill/>
          </a:ln>
          <a:effectLst/>
        </p:spPr>
      </p:pic>
      <p:pic>
        <p:nvPicPr>
          <p:cNvPr id="15" name="Picture 2">
            <a:extLst>
              <a:ext uri="{FF2B5EF4-FFF2-40B4-BE49-F238E27FC236}">
                <a16:creationId xmlns:a16="http://schemas.microsoft.com/office/drawing/2014/main" id="{DD737C20-C783-C30E-F5CC-F5C4C98BB5C7}"/>
              </a:ext>
            </a:extLst>
          </p:cNvPr>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a:stretch/>
        </p:blipFill>
        <p:spPr bwMode="auto">
          <a:xfrm>
            <a:off x="4240104" y="1736257"/>
            <a:ext cx="825469" cy="800236"/>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D5BDF0CB-D789-25CB-7922-2D46C53C1367}"/>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750993" y="5211621"/>
            <a:ext cx="825468" cy="825468"/>
          </a:xfrm>
          <a:prstGeom prst="ellipse">
            <a:avLst/>
          </a:prstGeom>
          <a:noFill/>
          <a:extLst>
            <a:ext uri="{909E8E84-426E-40DD-AFC4-6F175D3DCCD1}">
              <a14:hiddenFill xmlns:a14="http://schemas.microsoft.com/office/drawing/2010/main">
                <a:solidFill>
                  <a:srgbClr val="FFFFFF"/>
                </a:solidFill>
              </a14:hiddenFill>
            </a:ext>
          </a:extLst>
        </p:spPr>
      </p:pic>
      <p:sp>
        <p:nvSpPr>
          <p:cNvPr id="17" name="Wer möchte sich neben der Schöpflin Stiftung als Gesellschafter·in engagieren?">
            <a:extLst>
              <a:ext uri="{FF2B5EF4-FFF2-40B4-BE49-F238E27FC236}">
                <a16:creationId xmlns:a16="http://schemas.microsoft.com/office/drawing/2014/main" id="{91CC5E58-DF9D-822F-5365-39ABAED43A7A}"/>
              </a:ext>
            </a:extLst>
          </p:cNvPr>
          <p:cNvSpPr txBox="1"/>
          <p:nvPr userDrawn="1"/>
        </p:nvSpPr>
        <p:spPr>
          <a:xfrm>
            <a:off x="5178800" y="5211621"/>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Nastassja Kreft</a:t>
            </a:r>
            <a:br>
              <a:rPr lang="de-DE" sz="1800" b="1" kern="1200" dirty="0">
                <a:solidFill>
                  <a:prstClr val="black"/>
                </a:solidFill>
                <a:latin typeface="Barlow SemiBold" pitchFamily="2" charset="77"/>
                <a:ea typeface="+mn-ea"/>
                <a:cs typeface="+mn-cs"/>
                <a:sym typeface="Barlow SemiBold"/>
              </a:rPr>
            </a:br>
            <a:r>
              <a:rPr lang="de-DE" sz="1200" i="1" kern="1200" dirty="0" err="1">
                <a:solidFill>
                  <a:prstClr val="black"/>
                </a:solidFill>
                <a:latin typeface="IBM Plex Serif" panose="02060503050406000203" pitchFamily="18" charset="77"/>
                <a:ea typeface="+mn-ea"/>
                <a:cs typeface="+mn-cs"/>
                <a:sym typeface="Barlow SemiBold"/>
              </a:rPr>
              <a:t>Upskilling</a:t>
            </a:r>
            <a:r>
              <a:rPr lang="de-DE" sz="1200" i="1" kern="1200" dirty="0">
                <a:solidFill>
                  <a:prstClr val="black"/>
                </a:solidFill>
                <a:latin typeface="IBM Plex Serif" panose="02060503050406000203" pitchFamily="18" charset="77"/>
                <a:ea typeface="+mn-ea"/>
                <a:cs typeface="+mn-cs"/>
                <a:sym typeface="Barlow SemiBold"/>
              </a:rPr>
              <a:t> Managerin</a:t>
            </a:r>
            <a:br>
              <a:rPr lang="de-DE" sz="1200" i="1" kern="1200" dirty="0">
                <a:solidFill>
                  <a:prstClr val="black"/>
                </a:solidFill>
                <a:latin typeface="IBM Plex Serif" panose="02060503050406000203" pitchFamily="18" charset="77"/>
                <a:ea typeface="+mn-ea"/>
                <a:cs typeface="+mn-cs"/>
                <a:sym typeface="Barlow SemiBold"/>
              </a:rPr>
            </a:br>
            <a:r>
              <a:rPr lang="de-DE" sz="1200" i="1" u="sng" kern="1200" dirty="0">
                <a:solidFill>
                  <a:prstClr val="black"/>
                </a:solidFill>
                <a:latin typeface="Barlow Regular" panose="00000500000000000000" pitchFamily="2" charset="0"/>
                <a:ea typeface="+mn-ea"/>
                <a:cs typeface="+mn-cs"/>
                <a:sym typeface="Barlow SemiBold"/>
              </a:rPr>
              <a:t>nastassja</a:t>
            </a:r>
            <a:r>
              <a:rPr lang="de-DE" sz="1200" u="sng" kern="1200" dirty="0">
                <a:solidFill>
                  <a:prstClr val="black"/>
                </a:solidFill>
                <a:latin typeface="Barlow Regular" panose="00000500000000000000" pitchFamily="2" charset="0"/>
                <a:ea typeface="+mn-ea"/>
                <a:cs typeface="+mn-cs"/>
                <a:sym typeface="Barlow SemiBold"/>
              </a:rPr>
              <a:t>@mediaforwardfund.org</a:t>
            </a:r>
          </a:p>
        </p:txBody>
      </p:sp>
      <p:sp>
        <p:nvSpPr>
          <p:cNvPr id="18" name="Wer möchte sich neben der Schöpflin Stiftung als Gesellschafter·in engagieren?">
            <a:extLst>
              <a:ext uri="{FF2B5EF4-FFF2-40B4-BE49-F238E27FC236}">
                <a16:creationId xmlns:a16="http://schemas.microsoft.com/office/drawing/2014/main" id="{E969AD5D-4801-AACD-C71B-81F5560B5043}"/>
              </a:ext>
            </a:extLst>
          </p:cNvPr>
          <p:cNvSpPr txBox="1"/>
          <p:nvPr userDrawn="1"/>
        </p:nvSpPr>
        <p:spPr>
          <a:xfrm>
            <a:off x="9281524" y="1708995"/>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Olga Baranova</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Repräsentantin </a:t>
            </a:r>
            <a:r>
              <a:rPr lang="de-DE" sz="1200" i="1" kern="1200" dirty="0" err="1">
                <a:solidFill>
                  <a:prstClr val="black"/>
                </a:solidFill>
                <a:latin typeface="IBM Plex Serif" panose="02060503050406000203" pitchFamily="18" charset="77"/>
                <a:ea typeface="+mn-ea"/>
                <a:cs typeface="+mn-cs"/>
                <a:sym typeface="Barlow SemiBold"/>
              </a:rPr>
              <a:t>Romandie</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olga@mediaforwardfund.org</a:t>
            </a: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a:p>
            <a:pPr defTabSz="914400" hangingPunct="1">
              <a:lnSpc>
                <a:spcPct val="120000"/>
              </a:lnSpc>
              <a:spcBef>
                <a:spcPts val="3200"/>
              </a:spcBef>
              <a:defRPr sz="3600"/>
            </a:pPr>
            <a:endParaRPr lang="de-DE" sz="1200" i="1" kern="1200" dirty="0">
              <a:solidFill>
                <a:prstClr val="black"/>
              </a:solidFill>
              <a:latin typeface="IBM Plex Serif" panose="02060503050406000203" pitchFamily="18" charset="77"/>
              <a:ea typeface="+mn-ea"/>
              <a:cs typeface="+mn-cs"/>
              <a:sym typeface="Barlow SemiBold"/>
            </a:endParaRPr>
          </a:p>
        </p:txBody>
      </p:sp>
      <p:sp>
        <p:nvSpPr>
          <p:cNvPr id="19" name="Wer möchte sich neben der Schöpflin Stiftung als Gesellschafter·in engagieren?">
            <a:extLst>
              <a:ext uri="{FF2B5EF4-FFF2-40B4-BE49-F238E27FC236}">
                <a16:creationId xmlns:a16="http://schemas.microsoft.com/office/drawing/2014/main" id="{63974A2A-72F4-ABED-D56E-D6934956F678}"/>
              </a:ext>
            </a:extLst>
          </p:cNvPr>
          <p:cNvSpPr txBox="1"/>
          <p:nvPr userDrawn="1"/>
        </p:nvSpPr>
        <p:spPr>
          <a:xfrm>
            <a:off x="9281524" y="2902995"/>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Ulrike Teschke</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Repräsentantin Ostdeutschland</a:t>
            </a:r>
            <a:br>
              <a:rPr lang="de-DE" sz="1200" i="1" kern="1200" dirty="0">
                <a:solidFill>
                  <a:prstClr val="black"/>
                </a:solidFill>
                <a:latin typeface="IBM Plex Serif" panose="02060503050406000203" pitchFamily="18" charset="77"/>
                <a:ea typeface="+mn-ea"/>
                <a:cs typeface="+mn-cs"/>
                <a:sym typeface="Barlow SemiBold"/>
              </a:rPr>
            </a:br>
            <a:r>
              <a:rPr lang="de-DE" sz="1200" u="sng" kern="1200" dirty="0">
                <a:solidFill>
                  <a:prstClr val="black"/>
                </a:solidFill>
                <a:latin typeface="Barlow Regular" panose="00000500000000000000" pitchFamily="2" charset="0"/>
                <a:ea typeface="+mn-ea"/>
                <a:cs typeface="+mn-cs"/>
                <a:sym typeface="Barlow SemiBold"/>
              </a:rPr>
              <a:t>ulrike@mediaforwardfund.org</a:t>
            </a:r>
          </a:p>
          <a:p>
            <a:pPr defTabSz="914400" hangingPunct="1">
              <a:lnSpc>
                <a:spcPct val="120000"/>
              </a:lnSpc>
              <a:spcBef>
                <a:spcPts val="3200"/>
              </a:spcBef>
              <a:defRPr sz="3600"/>
            </a:pPr>
            <a:endParaRPr lang="de-DE" sz="1200" u="sng" kern="1200" dirty="0">
              <a:solidFill>
                <a:prstClr val="black"/>
              </a:solidFill>
              <a:latin typeface="Barlow Regular" panose="00000500000000000000" pitchFamily="2" charset="0"/>
              <a:ea typeface="+mn-ea"/>
              <a:cs typeface="+mn-cs"/>
              <a:sym typeface="Barlow SemiBold"/>
            </a:endParaRPr>
          </a:p>
        </p:txBody>
      </p:sp>
      <p:pic>
        <p:nvPicPr>
          <p:cNvPr id="20" name="Picture 2">
            <a:extLst>
              <a:ext uri="{FF2B5EF4-FFF2-40B4-BE49-F238E27FC236}">
                <a16:creationId xmlns:a16="http://schemas.microsoft.com/office/drawing/2014/main" id="{9EF9D2FB-697D-35E0-DC01-B7CB88A958D3}"/>
              </a:ext>
            </a:extLst>
          </p:cNvPr>
          <p:cNvPicPr>
            <a:picLocks noChangeAspect="1" noChangeArrowheads="1"/>
          </p:cNvPicPr>
          <p:nvPr userDrawn="1"/>
        </p:nvPicPr>
        <p:blipFill>
          <a:blip r:embed="rId9" cstate="screen">
            <a:extLst>
              <a:ext uri="{28A0092B-C50C-407E-A947-70E740481C1C}">
                <a14:useLocalDpi xmlns:a14="http://schemas.microsoft.com/office/drawing/2010/main"/>
              </a:ext>
            </a:extLst>
          </a:blip>
          <a:srcRect/>
          <a:stretch>
            <a:fillRect/>
          </a:stretch>
        </p:blipFill>
        <p:spPr bwMode="auto">
          <a:xfrm>
            <a:off x="8342828" y="1736257"/>
            <a:ext cx="825469" cy="825469"/>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pic>
        <p:nvPicPr>
          <p:cNvPr id="21" name="Grafik 20" descr="Ein Bild, das Menschliches Gesicht, Lächeln, Wand, Kleidung enthält.&#10;&#10;KI-generierte Inhalte können fehlerhaft sein.">
            <a:extLst>
              <a:ext uri="{FF2B5EF4-FFF2-40B4-BE49-F238E27FC236}">
                <a16:creationId xmlns:a16="http://schemas.microsoft.com/office/drawing/2014/main" id="{7DE055CC-C2DE-F9A6-D489-9B54C8887859}"/>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8342828" y="2890705"/>
            <a:ext cx="825469" cy="825270"/>
          </a:xfrm>
          <a:prstGeom prst="ellipse">
            <a:avLst/>
          </a:prstGeom>
          <a:ln w="63500" cap="rnd">
            <a:noFill/>
          </a:ln>
          <a:effectLst/>
        </p:spPr>
      </p:pic>
      <p:sp>
        <p:nvSpPr>
          <p:cNvPr id="22" name="Wer möchte sich neben der Schöpflin Stiftung als Gesellschafter·in engagieren?">
            <a:extLst>
              <a:ext uri="{FF2B5EF4-FFF2-40B4-BE49-F238E27FC236}">
                <a16:creationId xmlns:a16="http://schemas.microsoft.com/office/drawing/2014/main" id="{4390078F-7067-6AF3-20D7-1F20AA9E5029}"/>
              </a:ext>
            </a:extLst>
          </p:cNvPr>
          <p:cNvSpPr txBox="1"/>
          <p:nvPr userDrawn="1"/>
        </p:nvSpPr>
        <p:spPr>
          <a:xfrm>
            <a:off x="5178800" y="4030111"/>
            <a:ext cx="2535610" cy="8880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t">
            <a:noAutofit/>
          </a:bodyPr>
          <a:lstStyle>
            <a:lvl1pPr>
              <a:defRPr sz="3200"/>
            </a:lvl1pPr>
          </a:lstStyle>
          <a:p>
            <a:pPr defTabSz="914400" hangingPunct="1">
              <a:lnSpc>
                <a:spcPct val="120000"/>
              </a:lnSpc>
              <a:spcBef>
                <a:spcPts val="3200"/>
              </a:spcBef>
              <a:defRPr sz="3600"/>
            </a:pPr>
            <a:r>
              <a:rPr lang="de-DE" sz="1400" b="1" kern="1200" dirty="0">
                <a:solidFill>
                  <a:prstClr val="black"/>
                </a:solidFill>
                <a:latin typeface="Barlow SemiBold" pitchFamily="2" charset="77"/>
                <a:ea typeface="+mn-ea"/>
                <a:cs typeface="+mn-cs"/>
                <a:sym typeface="Barlow SemiBold"/>
              </a:rPr>
              <a:t>Felix Prudhomme</a:t>
            </a:r>
            <a:br>
              <a:rPr lang="de-DE" sz="1800" b="1" kern="1200" dirty="0">
                <a:solidFill>
                  <a:prstClr val="black"/>
                </a:solidFill>
                <a:latin typeface="Barlow SemiBold" pitchFamily="2" charset="77"/>
                <a:ea typeface="+mn-ea"/>
                <a:cs typeface="+mn-cs"/>
                <a:sym typeface="Barlow SemiBold"/>
              </a:rPr>
            </a:br>
            <a:r>
              <a:rPr lang="de-DE" sz="1200" i="1" kern="1200" dirty="0">
                <a:solidFill>
                  <a:prstClr val="black"/>
                </a:solidFill>
                <a:latin typeface="IBM Plex Serif" panose="02060503050406000203" pitchFamily="18" charset="77"/>
                <a:ea typeface="+mn-ea"/>
                <a:cs typeface="+mn-cs"/>
                <a:sym typeface="Barlow SemiBold"/>
              </a:rPr>
              <a:t>Grants Manager</a:t>
            </a:r>
            <a:br>
              <a:rPr lang="de-DE" sz="1200" i="1" kern="1200" dirty="0">
                <a:solidFill>
                  <a:prstClr val="black"/>
                </a:solidFill>
                <a:latin typeface="IBM Plex Serif" panose="02060503050406000203" pitchFamily="18" charset="77"/>
                <a:ea typeface="+mn-ea"/>
                <a:cs typeface="+mn-cs"/>
                <a:sym typeface="Barlow SemiBold"/>
              </a:rPr>
            </a:br>
            <a:r>
              <a:rPr lang="de-DE" sz="1200" i="1" u="sng" kern="1200" dirty="0">
                <a:solidFill>
                  <a:prstClr val="black"/>
                </a:solidFill>
                <a:latin typeface="Barlow Regular" panose="00000500000000000000" pitchFamily="2" charset="0"/>
                <a:ea typeface="+mn-ea"/>
                <a:cs typeface="+mn-cs"/>
                <a:sym typeface="Barlow SemiBold"/>
              </a:rPr>
              <a:t>muster</a:t>
            </a:r>
            <a:r>
              <a:rPr lang="de-DE" sz="1200" u="sng" kern="1200" dirty="0">
                <a:solidFill>
                  <a:prstClr val="black"/>
                </a:solidFill>
                <a:latin typeface="Barlow Regular" panose="00000500000000000000" pitchFamily="2" charset="0"/>
                <a:ea typeface="+mn-ea"/>
                <a:cs typeface="+mn-cs"/>
                <a:sym typeface="Barlow SemiBold"/>
              </a:rPr>
              <a:t>@mediaforwardfund.org</a:t>
            </a:r>
          </a:p>
        </p:txBody>
      </p:sp>
      <p:cxnSp>
        <p:nvCxnSpPr>
          <p:cNvPr id="23" name="Gerade Verbindung 22">
            <a:extLst>
              <a:ext uri="{FF2B5EF4-FFF2-40B4-BE49-F238E27FC236}">
                <a16:creationId xmlns:a16="http://schemas.microsoft.com/office/drawing/2014/main" id="{C85AA2EC-2004-E536-B760-ED0540C69066}"/>
              </a:ext>
            </a:extLst>
          </p:cNvPr>
          <p:cNvCxnSpPr/>
          <p:nvPr userDrawn="1"/>
        </p:nvCxnSpPr>
        <p:spPr>
          <a:xfrm>
            <a:off x="7965194" y="1736257"/>
            <a:ext cx="0" cy="4400139"/>
          </a:xfrm>
          <a:prstGeom prst="line">
            <a:avLst/>
          </a:prstGeom>
          <a:ln w="12700">
            <a:solidFill>
              <a:schemeClr val="bg1">
                <a:lumMod val="75000"/>
              </a:schemeClr>
            </a:solidFill>
            <a:prstDash val="sysDot"/>
          </a:ln>
        </p:spPr>
        <p:style>
          <a:lnRef idx="2">
            <a:schemeClr val="accent1"/>
          </a:lnRef>
          <a:fillRef idx="0">
            <a:schemeClr val="accent1"/>
          </a:fillRef>
          <a:effectRef idx="1">
            <a:schemeClr val="accent1"/>
          </a:effectRef>
          <a:fontRef idx="minor">
            <a:schemeClr val="tx1"/>
          </a:fontRef>
        </p:style>
      </p:cxnSp>
      <p:sp>
        <p:nvSpPr>
          <p:cNvPr id="24" name="Textfeld 23">
            <a:extLst>
              <a:ext uri="{FF2B5EF4-FFF2-40B4-BE49-F238E27FC236}">
                <a16:creationId xmlns:a16="http://schemas.microsoft.com/office/drawing/2014/main" id="{A845E197-DFF4-B9E5-C8ED-94B7F8A5A5EB}"/>
              </a:ext>
            </a:extLst>
          </p:cNvPr>
          <p:cNvSpPr txBox="1"/>
          <p:nvPr userDrawn="1"/>
        </p:nvSpPr>
        <p:spPr>
          <a:xfrm>
            <a:off x="10499076" y="374574"/>
            <a:ext cx="92366" cy="323166"/>
          </a:xfrm>
          <a:prstGeom prst="rect">
            <a:avLst/>
          </a:prstGeom>
          <a:noFill/>
        </p:spPr>
        <p:txBody>
          <a:bodyPr wrap="square" rtlCol="0">
            <a:spAutoFit/>
          </a:bodyPr>
          <a:lstStyle/>
          <a:p>
            <a:pPr defTabSz="914400" hangingPunct="1">
              <a:lnSpc>
                <a:spcPct val="100000"/>
              </a:lnSpc>
              <a:spcBef>
                <a:spcPts val="0"/>
              </a:spcBef>
            </a:pPr>
            <a:endParaRPr lang="de-DE" sz="1800" b="0" i="0" kern="1200" dirty="0">
              <a:solidFill>
                <a:prstClr val="black"/>
              </a:solidFill>
              <a:latin typeface="Barlow Regular" panose="00000500000000000000" pitchFamily="2" charset="0"/>
              <a:ea typeface="+mn-ea"/>
              <a:cs typeface="+mn-cs"/>
            </a:endParaRPr>
          </a:p>
        </p:txBody>
      </p:sp>
      <p:pic>
        <p:nvPicPr>
          <p:cNvPr id="25" name="Grafik 24" descr="Ein Bild, das Menschliches Gesicht, Person, Kleidung, Mann enthält.&#10;&#10;KI-generierte Inhalte können fehlerhaft sein.">
            <a:extLst>
              <a:ext uri="{FF2B5EF4-FFF2-40B4-BE49-F238E27FC236}">
                <a16:creationId xmlns:a16="http://schemas.microsoft.com/office/drawing/2014/main" id="{B7445B61-6088-2807-F5F5-F7BBE431CD1B}"/>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4239736" y="4061925"/>
            <a:ext cx="826200" cy="826200"/>
          </a:xfrm>
          <a:prstGeom prst="ellipse">
            <a:avLst/>
          </a:prstGeom>
        </p:spPr>
      </p:pic>
      <p:sp>
        <p:nvSpPr>
          <p:cNvPr id="27" name="Folientitel">
            <a:extLst>
              <a:ext uri="{FF2B5EF4-FFF2-40B4-BE49-F238E27FC236}">
                <a16:creationId xmlns:a16="http://schemas.microsoft.com/office/drawing/2014/main" id="{0848154A-44C4-31CB-BE32-B4F2579BA5A3}"/>
              </a:ext>
            </a:extLst>
          </p:cNvPr>
          <p:cNvSpPr txBox="1">
            <a:spLocks/>
          </p:cNvSpPr>
          <p:nvPr userDrawn="1"/>
        </p:nvSpPr>
        <p:spPr>
          <a:xfrm>
            <a:off x="400050" y="330389"/>
            <a:ext cx="11391900" cy="5930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Autofit/>
          </a:bodyPr>
          <a:lstStyle>
            <a:lvl1pPr marL="0" marR="0" indent="0" algn="l" defTabSz="2438338" rtl="0" eaLnBrk="1" latinLnBrk="0" hangingPunct="1">
              <a:lnSpc>
                <a:spcPct val="100000"/>
              </a:lnSpc>
              <a:spcBef>
                <a:spcPts val="0"/>
              </a:spcBef>
              <a:spcAft>
                <a:spcPts val="0"/>
              </a:spcAft>
              <a:buClrTx/>
              <a:buSzTx/>
              <a:buFontTx/>
              <a:buNone/>
              <a:tabLst/>
              <a:defRPr sz="7200" b="0" i="0" u="none" strike="noStrike" cap="none" spc="-170" baseline="0">
                <a:solidFill>
                  <a:srgbClr val="000000"/>
                </a:solidFill>
                <a:uFillTx/>
                <a:latin typeface="+mn-lt"/>
                <a:ea typeface="+mn-ea"/>
                <a:cs typeface="+mn-cs"/>
                <a:sym typeface="Barlow SemiBold"/>
              </a:defRPr>
            </a:lvl1pPr>
            <a:lvl2pPr marL="0" marR="0" indent="4572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2pPr>
            <a:lvl3pPr marL="0" marR="0" indent="9144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3pPr>
            <a:lvl4pPr marL="0" marR="0" indent="13716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4pPr>
            <a:lvl5pPr marL="0" marR="0" indent="18288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5pPr>
            <a:lvl6pPr marL="0" marR="0" indent="22860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6pPr>
            <a:lvl7pPr marL="0" marR="0" indent="27432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7pPr>
            <a:lvl8pPr marL="0" marR="0" indent="32004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8pPr>
            <a:lvl9pPr marL="0" marR="0" indent="36576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9pPr>
          </a:lstStyle>
          <a:p>
            <a:r>
              <a:rPr lang="de-DE" sz="3600"/>
              <a:t>Wer für den Fund arbeitet: das Team</a:t>
            </a:r>
          </a:p>
        </p:txBody>
      </p:sp>
    </p:spTree>
    <p:extLst>
      <p:ext uri="{BB962C8B-B14F-4D97-AF65-F5344CB8AC3E}">
        <p14:creationId xmlns:p14="http://schemas.microsoft.com/office/powerpoint/2010/main" val="2784948358"/>
      </p:ext>
    </p:extLst>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Kontaktfolie">
    <p:bg>
      <p:bgPr>
        <a:solidFill>
          <a:srgbClr val="28DADA"/>
        </a:solidFill>
        <a:effectLst/>
      </p:bgPr>
    </p:bg>
    <p:spTree>
      <p:nvGrpSpPr>
        <p:cNvPr id="1" name=""/>
        <p:cNvGrpSpPr/>
        <p:nvPr/>
      </p:nvGrpSpPr>
      <p:grpSpPr>
        <a:xfrm>
          <a:off x="0" y="0"/>
          <a:ext cx="0" cy="0"/>
          <a:chOff x="0" y="0"/>
          <a:chExt cx="0" cy="0"/>
        </a:xfrm>
      </p:grpSpPr>
      <p:sp>
        <p:nvSpPr>
          <p:cNvPr id="2" name="Rechteck: abgerundete Ecken 13">
            <a:extLst>
              <a:ext uri="{FF2B5EF4-FFF2-40B4-BE49-F238E27FC236}">
                <a16:creationId xmlns:a16="http://schemas.microsoft.com/office/drawing/2014/main" id="{5ACB8B2C-A23A-ECFF-0B28-0CEC27BEE9EA}"/>
              </a:ext>
            </a:extLst>
          </p:cNvPr>
          <p:cNvSpPr/>
          <p:nvPr userDrawn="1"/>
        </p:nvSpPr>
        <p:spPr>
          <a:xfrm>
            <a:off x="7050871" y="2711043"/>
            <a:ext cx="4541944" cy="1735175"/>
          </a:xfrm>
          <a:prstGeom prst="roundRect">
            <a:avLst>
              <a:gd name="adj" fmla="val 11064"/>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 name="Rechteck: abgerundete Ecken 1">
            <a:extLst>
              <a:ext uri="{FF2B5EF4-FFF2-40B4-BE49-F238E27FC236}">
                <a16:creationId xmlns:a16="http://schemas.microsoft.com/office/drawing/2014/main" id="{CC7D4C74-84E9-85BD-A6D7-D5381BD6619C}"/>
              </a:ext>
            </a:extLst>
          </p:cNvPr>
          <p:cNvSpPr/>
          <p:nvPr userDrawn="1"/>
        </p:nvSpPr>
        <p:spPr>
          <a:xfrm>
            <a:off x="7050871" y="4604415"/>
            <a:ext cx="4541944" cy="1735175"/>
          </a:xfrm>
          <a:prstGeom prst="roundRect">
            <a:avLst>
              <a:gd name="adj" fmla="val 8613"/>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pic>
        <p:nvPicPr>
          <p:cNvPr id="5" name="MFF-Logo-Black-Yellow.svg" descr="MFF-Logo-Black-Yellow.svg">
            <a:extLst>
              <a:ext uri="{FF2B5EF4-FFF2-40B4-BE49-F238E27FC236}">
                <a16:creationId xmlns:a16="http://schemas.microsoft.com/office/drawing/2014/main" id="{A3736021-D760-AD4D-A831-11139E09EB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1352" y="569869"/>
            <a:ext cx="4630214" cy="2274894"/>
          </a:xfrm>
          <a:prstGeom prst="rect">
            <a:avLst/>
          </a:prstGeom>
          <a:ln w="12700">
            <a:miter lim="400000"/>
          </a:ln>
        </p:spPr>
      </p:pic>
      <p:sp>
        <p:nvSpPr>
          <p:cNvPr id="6" name="Kreis">
            <a:extLst>
              <a:ext uri="{FF2B5EF4-FFF2-40B4-BE49-F238E27FC236}">
                <a16:creationId xmlns:a16="http://schemas.microsoft.com/office/drawing/2014/main" id="{1B20CF86-7202-9563-A26B-FB91F1A3D581}"/>
              </a:ext>
            </a:extLst>
          </p:cNvPr>
          <p:cNvSpPr/>
          <p:nvPr userDrawn="1"/>
        </p:nvSpPr>
        <p:spPr>
          <a:xfrm>
            <a:off x="321393" y="6506898"/>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7" name="Kreis">
            <a:extLst>
              <a:ext uri="{FF2B5EF4-FFF2-40B4-BE49-F238E27FC236}">
                <a16:creationId xmlns:a16="http://schemas.microsoft.com/office/drawing/2014/main" id="{A15D187D-A1F9-E26C-F4FA-247314FAA76E}"/>
              </a:ext>
            </a:extLst>
          </p:cNvPr>
          <p:cNvSpPr/>
          <p:nvPr userDrawn="1"/>
        </p:nvSpPr>
        <p:spPr>
          <a:xfrm>
            <a:off x="3075726" y="6020867"/>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8" name="Der Medieninnovationsfonds für  Deutschland, Österreich &amp; Schweiz">
            <a:extLst>
              <a:ext uri="{FF2B5EF4-FFF2-40B4-BE49-F238E27FC236}">
                <a16:creationId xmlns:a16="http://schemas.microsoft.com/office/drawing/2014/main" id="{FCDE9009-BA1A-6CBA-6937-C98041740E33}"/>
              </a:ext>
            </a:extLst>
          </p:cNvPr>
          <p:cNvSpPr txBox="1"/>
          <p:nvPr userDrawn="1"/>
        </p:nvSpPr>
        <p:spPr>
          <a:xfrm>
            <a:off x="637563" y="3240206"/>
            <a:ext cx="3519134" cy="1224951"/>
          </a:xfrm>
          <a:prstGeom prst="rect">
            <a:avLst/>
          </a:prstGeom>
          <a:ln w="12700">
            <a:miter lim="400000"/>
          </a:ln>
          <a:extLst>
            <a:ext uri="{C572A759-6A51-4108-AA02-DFA0A04FC94B}">
              <ma14:wrappingTextBoxFlag xmlns:a16="http://schemas.microsoft.com/office/drawing/2014/main" xmlns:ahyp="http://schemas.microsoft.com/office/drawing/2018/hyperlinkcolor" xmlns:p14="http://schemas.microsoft.com/office/powerpoint/2010/main"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defTabSz="228600">
              <a:lnSpc>
                <a:spcPct val="120000"/>
              </a:lnSpc>
              <a:spcBef>
                <a:spcPts val="0"/>
              </a:spcBef>
            </a:pPr>
            <a:r>
              <a:rPr lang="de-DE" sz="2200" dirty="0">
                <a:latin typeface="Barlow Regular" panose="00000500000000000000" pitchFamily="2" charset="0"/>
              </a:rPr>
              <a:t>für Medienvielfalt</a:t>
            </a:r>
            <a:br>
              <a:rPr lang="de-DE" sz="2200" dirty="0">
                <a:latin typeface="Barlow Regular" panose="00000500000000000000" pitchFamily="2" charset="0"/>
              </a:rPr>
            </a:br>
            <a:r>
              <a:rPr lang="de-DE" sz="2200" dirty="0">
                <a:latin typeface="Barlow Regular" panose="00000500000000000000" pitchFamily="2" charset="0"/>
              </a:rPr>
              <a:t>in Deutschland, Österreich </a:t>
            </a:r>
            <a:br>
              <a:rPr lang="de-DE" sz="2200" dirty="0">
                <a:latin typeface="Barlow Regular" panose="00000500000000000000" pitchFamily="2" charset="0"/>
              </a:rPr>
            </a:br>
            <a:r>
              <a:rPr lang="de-DE" sz="2200" dirty="0">
                <a:latin typeface="Barlow Regular" panose="00000500000000000000" pitchFamily="2" charset="0"/>
              </a:rPr>
              <a:t>&amp; Schweiz</a:t>
            </a:r>
          </a:p>
        </p:txBody>
      </p:sp>
      <p:sp>
        <p:nvSpPr>
          <p:cNvPr id="9" name="Kreis">
            <a:extLst>
              <a:ext uri="{FF2B5EF4-FFF2-40B4-BE49-F238E27FC236}">
                <a16:creationId xmlns:a16="http://schemas.microsoft.com/office/drawing/2014/main" id="{D845E72B-4A88-5BB2-0A14-FB8DA9649D49}"/>
              </a:ext>
            </a:extLst>
          </p:cNvPr>
          <p:cNvSpPr/>
          <p:nvPr userDrawn="1"/>
        </p:nvSpPr>
        <p:spPr>
          <a:xfrm>
            <a:off x="6834870" y="-63500"/>
            <a:ext cx="216001" cy="216000"/>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0" name="Kreis">
            <a:extLst>
              <a:ext uri="{FF2B5EF4-FFF2-40B4-BE49-F238E27FC236}">
                <a16:creationId xmlns:a16="http://schemas.microsoft.com/office/drawing/2014/main" id="{C98FCD84-FB09-3664-B31B-F9722A8D01BE}"/>
              </a:ext>
            </a:extLst>
          </p:cNvPr>
          <p:cNvSpPr/>
          <p:nvPr userDrawn="1"/>
        </p:nvSpPr>
        <p:spPr>
          <a:xfrm>
            <a:off x="-69850" y="3867900"/>
            <a:ext cx="216000"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1" name="Kreis">
            <a:extLst>
              <a:ext uri="{FF2B5EF4-FFF2-40B4-BE49-F238E27FC236}">
                <a16:creationId xmlns:a16="http://schemas.microsoft.com/office/drawing/2014/main" id="{E354F892-361C-5CC8-C0BB-640FE0D604EA}"/>
              </a:ext>
            </a:extLst>
          </p:cNvPr>
          <p:cNvSpPr/>
          <p:nvPr userDrawn="1"/>
        </p:nvSpPr>
        <p:spPr>
          <a:xfrm>
            <a:off x="6124711" y="1030154"/>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2" name="Kreis">
            <a:extLst>
              <a:ext uri="{FF2B5EF4-FFF2-40B4-BE49-F238E27FC236}">
                <a16:creationId xmlns:a16="http://schemas.microsoft.com/office/drawing/2014/main" id="{D5A00B86-DADB-A64C-43EF-757B878B0D45}"/>
              </a:ext>
            </a:extLst>
          </p:cNvPr>
          <p:cNvSpPr/>
          <p:nvPr userDrawn="1"/>
        </p:nvSpPr>
        <p:spPr>
          <a:xfrm>
            <a:off x="10246664" y="1037175"/>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3" name="Kreis">
            <a:extLst>
              <a:ext uri="{FF2B5EF4-FFF2-40B4-BE49-F238E27FC236}">
                <a16:creationId xmlns:a16="http://schemas.microsoft.com/office/drawing/2014/main" id="{504FE9F2-4C76-BC8A-F996-C0A36C6E1A45}"/>
              </a:ext>
            </a:extLst>
          </p:cNvPr>
          <p:cNvSpPr/>
          <p:nvPr userDrawn="1"/>
        </p:nvSpPr>
        <p:spPr>
          <a:xfrm>
            <a:off x="10762717" y="2558761"/>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4" name="Kreis">
            <a:extLst>
              <a:ext uri="{FF2B5EF4-FFF2-40B4-BE49-F238E27FC236}">
                <a16:creationId xmlns:a16="http://schemas.microsoft.com/office/drawing/2014/main" id="{44EE86FA-A52E-B937-31F5-21BAC8D07BCB}"/>
              </a:ext>
            </a:extLst>
          </p:cNvPr>
          <p:cNvSpPr/>
          <p:nvPr userDrawn="1"/>
        </p:nvSpPr>
        <p:spPr>
          <a:xfrm>
            <a:off x="139675" y="52523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5" name="Kreis">
            <a:extLst>
              <a:ext uri="{FF2B5EF4-FFF2-40B4-BE49-F238E27FC236}">
                <a16:creationId xmlns:a16="http://schemas.microsoft.com/office/drawing/2014/main" id="{F8A062CA-77E5-1CEE-676C-883A8CBAAECD}"/>
              </a:ext>
            </a:extLst>
          </p:cNvPr>
          <p:cNvSpPr/>
          <p:nvPr userDrawn="1"/>
        </p:nvSpPr>
        <p:spPr>
          <a:xfrm>
            <a:off x="3989329" y="-63500"/>
            <a:ext cx="216001" cy="216000"/>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6" name="Kreis">
            <a:extLst>
              <a:ext uri="{FF2B5EF4-FFF2-40B4-BE49-F238E27FC236}">
                <a16:creationId xmlns:a16="http://schemas.microsoft.com/office/drawing/2014/main" id="{01BFAD7F-DB20-B47D-DA10-BBC801FBB57B}"/>
              </a:ext>
            </a:extLst>
          </p:cNvPr>
          <p:cNvSpPr/>
          <p:nvPr userDrawn="1"/>
        </p:nvSpPr>
        <p:spPr>
          <a:xfrm>
            <a:off x="10375803" y="-63500"/>
            <a:ext cx="216001" cy="216000"/>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E7E9EB"/>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7" name="Kreis">
            <a:extLst>
              <a:ext uri="{FF2B5EF4-FFF2-40B4-BE49-F238E27FC236}">
                <a16:creationId xmlns:a16="http://schemas.microsoft.com/office/drawing/2014/main" id="{0D01894C-CBEB-44C7-1F35-A1AAE8CCAE88}"/>
              </a:ext>
            </a:extLst>
          </p:cNvPr>
          <p:cNvSpPr/>
          <p:nvPr userDrawn="1"/>
        </p:nvSpPr>
        <p:spPr>
          <a:xfrm>
            <a:off x="6367454" y="2774762"/>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8" name="Kreis">
            <a:extLst>
              <a:ext uri="{FF2B5EF4-FFF2-40B4-BE49-F238E27FC236}">
                <a16:creationId xmlns:a16="http://schemas.microsoft.com/office/drawing/2014/main" id="{762DC8BF-C382-C229-75D9-17DD9A154646}"/>
              </a:ext>
            </a:extLst>
          </p:cNvPr>
          <p:cNvSpPr/>
          <p:nvPr userDrawn="1"/>
        </p:nvSpPr>
        <p:spPr>
          <a:xfrm>
            <a:off x="11886590" y="1037175"/>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19" name="Kreis">
            <a:extLst>
              <a:ext uri="{FF2B5EF4-FFF2-40B4-BE49-F238E27FC236}">
                <a16:creationId xmlns:a16="http://schemas.microsoft.com/office/drawing/2014/main" id="{99AA39C6-A9A9-DC10-3BAC-15AED7340FCE}"/>
              </a:ext>
            </a:extLst>
          </p:cNvPr>
          <p:cNvSpPr/>
          <p:nvPr userDrawn="1"/>
        </p:nvSpPr>
        <p:spPr>
          <a:xfrm>
            <a:off x="9247518" y="1037175"/>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0" name="Kreis">
            <a:extLst>
              <a:ext uri="{FF2B5EF4-FFF2-40B4-BE49-F238E27FC236}">
                <a16:creationId xmlns:a16="http://schemas.microsoft.com/office/drawing/2014/main" id="{CD9889C5-D1E2-453E-DFF1-DA313855567C}"/>
              </a:ext>
            </a:extLst>
          </p:cNvPr>
          <p:cNvSpPr/>
          <p:nvPr userDrawn="1"/>
        </p:nvSpPr>
        <p:spPr>
          <a:xfrm>
            <a:off x="247675" y="5350464"/>
            <a:ext cx="216001" cy="216001"/>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1" name="Kreis">
            <a:extLst>
              <a:ext uri="{FF2B5EF4-FFF2-40B4-BE49-F238E27FC236}">
                <a16:creationId xmlns:a16="http://schemas.microsoft.com/office/drawing/2014/main" id="{2A3E7214-8A2D-F6B1-6FDE-406DAFDB2917}"/>
              </a:ext>
            </a:extLst>
          </p:cNvPr>
          <p:cNvSpPr/>
          <p:nvPr userDrawn="1"/>
        </p:nvSpPr>
        <p:spPr>
          <a:xfrm>
            <a:off x="9376657" y="-63500"/>
            <a:ext cx="216001" cy="216000"/>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2" name="Kreis">
            <a:extLst>
              <a:ext uri="{FF2B5EF4-FFF2-40B4-BE49-F238E27FC236}">
                <a16:creationId xmlns:a16="http://schemas.microsoft.com/office/drawing/2014/main" id="{A25E6E23-7C81-D420-73F1-D7FC0A22FE29}"/>
              </a:ext>
            </a:extLst>
          </p:cNvPr>
          <p:cNvSpPr/>
          <p:nvPr userDrawn="1"/>
        </p:nvSpPr>
        <p:spPr>
          <a:xfrm>
            <a:off x="4243329" y="405333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3" name="Kreis">
            <a:extLst>
              <a:ext uri="{FF2B5EF4-FFF2-40B4-BE49-F238E27FC236}">
                <a16:creationId xmlns:a16="http://schemas.microsoft.com/office/drawing/2014/main" id="{D14B240B-B476-3E22-1B9D-9450C725BC63}"/>
              </a:ext>
            </a:extLst>
          </p:cNvPr>
          <p:cNvSpPr/>
          <p:nvPr userDrawn="1"/>
        </p:nvSpPr>
        <p:spPr>
          <a:xfrm>
            <a:off x="6908180" y="5912867"/>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4" name="Kreis">
            <a:extLst>
              <a:ext uri="{FF2B5EF4-FFF2-40B4-BE49-F238E27FC236}">
                <a16:creationId xmlns:a16="http://schemas.microsoft.com/office/drawing/2014/main" id="{7D314D81-4BA8-7647-D044-0F1D0DA836B0}"/>
              </a:ext>
            </a:extLst>
          </p:cNvPr>
          <p:cNvSpPr/>
          <p:nvPr userDrawn="1"/>
        </p:nvSpPr>
        <p:spPr>
          <a:xfrm>
            <a:off x="1975946" y="515155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5" name="Kreis">
            <a:extLst>
              <a:ext uri="{FF2B5EF4-FFF2-40B4-BE49-F238E27FC236}">
                <a16:creationId xmlns:a16="http://schemas.microsoft.com/office/drawing/2014/main" id="{2343F489-FB59-3E10-3C0B-6838B404BA81}"/>
              </a:ext>
            </a:extLst>
          </p:cNvPr>
          <p:cNvSpPr/>
          <p:nvPr userDrawn="1"/>
        </p:nvSpPr>
        <p:spPr>
          <a:xfrm>
            <a:off x="4194235" y="3077982"/>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6" name="Kreis">
            <a:extLst>
              <a:ext uri="{FF2B5EF4-FFF2-40B4-BE49-F238E27FC236}">
                <a16:creationId xmlns:a16="http://schemas.microsoft.com/office/drawing/2014/main" id="{83FF97F4-EB9D-30A6-EF33-ABF3FC88F2AE}"/>
              </a:ext>
            </a:extLst>
          </p:cNvPr>
          <p:cNvSpPr/>
          <p:nvPr userDrawn="1"/>
        </p:nvSpPr>
        <p:spPr>
          <a:xfrm>
            <a:off x="212313" y="2458020"/>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7" name="Kreis">
            <a:extLst>
              <a:ext uri="{FF2B5EF4-FFF2-40B4-BE49-F238E27FC236}">
                <a16:creationId xmlns:a16="http://schemas.microsoft.com/office/drawing/2014/main" id="{901DF491-2D2A-CAA2-2DED-AA46ED74FBE2}"/>
              </a:ext>
            </a:extLst>
          </p:cNvPr>
          <p:cNvSpPr/>
          <p:nvPr userDrawn="1"/>
        </p:nvSpPr>
        <p:spPr>
          <a:xfrm>
            <a:off x="10927526" y="6558482"/>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28" name="Martin Kotynek">
            <a:extLst>
              <a:ext uri="{FF2B5EF4-FFF2-40B4-BE49-F238E27FC236}">
                <a16:creationId xmlns:a16="http://schemas.microsoft.com/office/drawing/2014/main" id="{AFE5C737-16D5-47C2-8394-4234BE488E3F}"/>
              </a:ext>
            </a:extLst>
          </p:cNvPr>
          <p:cNvSpPr txBox="1"/>
          <p:nvPr userDrawn="1"/>
        </p:nvSpPr>
        <p:spPr>
          <a:xfrm>
            <a:off x="8809145" y="3044638"/>
            <a:ext cx="2007762" cy="402290"/>
          </a:xfrm>
          <a:prstGeom prst="rect">
            <a:avLst/>
          </a:prstGeom>
          <a:ln w="12700">
            <a:miter lim="400000"/>
          </a:ln>
          <a:extLst>
            <a:ext uri="{C572A759-6A51-4108-AA02-DFA0A04FC94B}">
              <ma14:wrappingTextBoxFlag xmlns:a16="http://schemas.microsoft.com/office/drawing/2014/main" xmlns:ahyp="http://schemas.microsoft.com/office/drawing/2018/hyperlinkcolor" xmlns:p14="http://schemas.microsoft.com/office/powerpoint/2010/main"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a:latin typeface="+mn-lt"/>
                <a:ea typeface="+mn-ea"/>
                <a:cs typeface="+mn-cs"/>
                <a:sym typeface="Barlow SemiBold"/>
              </a:defRPr>
            </a:lvl1pPr>
          </a:lstStyle>
          <a:p>
            <a:r>
              <a:rPr sz="2300"/>
              <a:t>Martin </a:t>
            </a:r>
            <a:r>
              <a:rPr sz="2300" err="1"/>
              <a:t>Kotynek</a:t>
            </a:r>
            <a:endParaRPr sz="2300"/>
          </a:p>
        </p:txBody>
      </p:sp>
      <p:sp>
        <p:nvSpPr>
          <p:cNvPr id="29" name="Martin Kotynek">
            <a:extLst>
              <a:ext uri="{FF2B5EF4-FFF2-40B4-BE49-F238E27FC236}">
                <a16:creationId xmlns:a16="http://schemas.microsoft.com/office/drawing/2014/main" id="{6AA28FBC-5A48-8CD8-BF44-C52A166BE37C}"/>
              </a:ext>
            </a:extLst>
          </p:cNvPr>
          <p:cNvSpPr txBox="1"/>
          <p:nvPr userDrawn="1"/>
        </p:nvSpPr>
        <p:spPr>
          <a:xfrm>
            <a:off x="8802980" y="5018899"/>
            <a:ext cx="2226571" cy="4022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a:latin typeface="+mn-lt"/>
                <a:ea typeface="+mn-ea"/>
                <a:cs typeface="+mn-cs"/>
                <a:sym typeface="Barlow SemiBold"/>
              </a:defRPr>
            </a:lvl1pPr>
          </a:lstStyle>
          <a:p>
            <a:r>
              <a:rPr lang="de-DE" sz="2300"/>
              <a:t>Katharina Binder</a:t>
            </a:r>
            <a:endParaRPr sz="2300"/>
          </a:p>
        </p:txBody>
      </p:sp>
      <p:sp>
        <p:nvSpPr>
          <p:cNvPr id="30" name="martin.kotynek@gmail.com…">
            <a:extLst>
              <a:ext uri="{FF2B5EF4-FFF2-40B4-BE49-F238E27FC236}">
                <a16:creationId xmlns:a16="http://schemas.microsoft.com/office/drawing/2014/main" id="{23E8699A-468C-EB8E-84E8-3E46698F40A2}"/>
              </a:ext>
            </a:extLst>
          </p:cNvPr>
          <p:cNvSpPr txBox="1"/>
          <p:nvPr userDrawn="1"/>
        </p:nvSpPr>
        <p:spPr>
          <a:xfrm>
            <a:off x="8809145" y="3484203"/>
            <a:ext cx="2186464" cy="892552"/>
          </a:xfrm>
          <a:prstGeom prst="rect">
            <a:avLst/>
          </a:prstGeom>
          <a:ln w="12700">
            <a:miter lim="400000"/>
          </a:ln>
          <a:extLst>
            <a:ext uri="{C572A759-6A51-4108-AA02-DFA0A04FC94B}">
              <ma14:wrappingTextBoxFlag xmlns:a16="http://schemas.microsoft.com/office/drawing/2014/main" xmlns:ahyp="http://schemas.microsoft.com/office/drawing/2018/hyperlinkcolor" xmlns:p14="http://schemas.microsoft.com/office/powerpoint/2010/main"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a:lnSpc>
                <a:spcPct val="100000"/>
              </a:lnSpc>
              <a:spcBef>
                <a:spcPts val="400"/>
              </a:spcBef>
              <a:defRPr sz="2800" i="1" spc="56">
                <a:latin typeface="IBM Plex Serif Light"/>
                <a:ea typeface="IBM Plex Serif Light"/>
                <a:cs typeface="IBM Plex Serif Light"/>
                <a:sym typeface="IBM Plex Serif Light"/>
              </a:defRPr>
            </a:pPr>
            <a:r>
              <a:rPr lang="de-AT" sz="1200" u="sng" err="1">
                <a:solidFill>
                  <a:srgbClr val="28313D"/>
                </a:solidFill>
              </a:rPr>
              <a:t>martin@mediaforwardfund.org</a:t>
            </a:r>
            <a:endParaRPr sz="1200" u="sng">
              <a:solidFill>
                <a:srgbClr val="28313D"/>
              </a:solidFill>
              <a:hlinkClick r:id="rId3">
                <a:extLst>
                  <a:ext uri="{A12FA001-AC4F-418D-AE19-62706E023703}">
                    <ahyp:hlinkClr xmlns:ahyp="http://schemas.microsoft.com/office/drawing/2018/hyperlinkcolor" val="tx"/>
                  </a:ext>
                </a:extLst>
              </a:hlinkClick>
            </a:endParaRPr>
          </a:p>
          <a:p>
            <a:pPr>
              <a:lnSpc>
                <a:spcPct val="100000"/>
              </a:lnSpc>
              <a:spcBef>
                <a:spcPts val="400"/>
              </a:spcBef>
              <a:defRPr sz="2800" i="1" spc="56">
                <a:latin typeface="IBM Plex Serif Light"/>
                <a:ea typeface="IBM Plex Serif Light"/>
                <a:cs typeface="IBM Plex Serif Light"/>
                <a:sym typeface="IBM Plex Serif Light"/>
              </a:defRPr>
            </a:pPr>
            <a:r>
              <a:rPr lang="de-DE" sz="1200">
                <a:solidFill>
                  <a:srgbClr val="28313D"/>
                </a:solidFill>
              </a:rPr>
              <a:t>+49 170 34 83 888</a:t>
            </a:r>
          </a:p>
          <a:p>
            <a:pPr>
              <a:lnSpc>
                <a:spcPct val="100000"/>
              </a:lnSpc>
              <a:spcBef>
                <a:spcPts val="400"/>
              </a:spcBef>
              <a:defRPr sz="2800" i="1" spc="56">
                <a:latin typeface="IBM Plex Serif Light"/>
                <a:ea typeface="IBM Plex Serif Light"/>
                <a:cs typeface="IBM Plex Serif Light"/>
                <a:sym typeface="IBM Plex Serif Light"/>
              </a:defRPr>
            </a:pPr>
            <a:r>
              <a:rPr lang="de-DE" sz="1200">
                <a:solidFill>
                  <a:srgbClr val="28313D"/>
                </a:solidFill>
              </a:rPr>
              <a:t>+43 664 175 18 80</a:t>
            </a:r>
            <a:endParaRPr sz="1200">
              <a:solidFill>
                <a:srgbClr val="28313D"/>
              </a:solidFill>
            </a:endParaRPr>
          </a:p>
        </p:txBody>
      </p:sp>
      <p:sp>
        <p:nvSpPr>
          <p:cNvPr id="31" name="Konzept">
            <a:extLst>
              <a:ext uri="{FF2B5EF4-FFF2-40B4-BE49-F238E27FC236}">
                <a16:creationId xmlns:a16="http://schemas.microsoft.com/office/drawing/2014/main" id="{88E0400D-8749-EAD4-927C-8A70CD2E9CD3}"/>
              </a:ext>
            </a:extLst>
          </p:cNvPr>
          <p:cNvSpPr txBox="1"/>
          <p:nvPr userDrawn="1"/>
        </p:nvSpPr>
        <p:spPr>
          <a:xfrm>
            <a:off x="9135765" y="3060180"/>
            <a:ext cx="51329" cy="234423"/>
          </a:xfrm>
          <a:prstGeom prst="rect">
            <a:avLst/>
          </a:prstGeom>
          <a:ln w="12700">
            <a:miter lim="400000"/>
          </a:ln>
          <a:extLst>
            <a:ext uri="{C572A759-6A51-4108-AA02-DFA0A04FC94B}">
              <ma14:wrappingTextBoxFlag xmlns:a16="http://schemas.microsoft.com/office/drawing/2014/main" xmlns:ahyp="http://schemas.microsoft.com/office/drawing/2018/hyperlinkcolor" xmlns:p14="http://schemas.microsoft.com/office/powerpoint/2010/main"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929292"/>
                </a:solidFill>
              </a:defRPr>
            </a:lvl1pPr>
          </a:lstStyle>
          <a:p>
            <a:endParaRPr lang="de-AT" sz="1200"/>
          </a:p>
        </p:txBody>
      </p:sp>
      <p:sp>
        <p:nvSpPr>
          <p:cNvPr id="32" name="Kreis">
            <a:extLst>
              <a:ext uri="{FF2B5EF4-FFF2-40B4-BE49-F238E27FC236}">
                <a16:creationId xmlns:a16="http://schemas.microsoft.com/office/drawing/2014/main" id="{706FCF3C-6E1B-2E3B-4AB2-5E7E9347CDF3}"/>
              </a:ext>
            </a:extLst>
          </p:cNvPr>
          <p:cNvSpPr/>
          <p:nvPr userDrawn="1"/>
        </p:nvSpPr>
        <p:spPr>
          <a:xfrm>
            <a:off x="4405408" y="504355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33" name="Kreis">
            <a:extLst>
              <a:ext uri="{FF2B5EF4-FFF2-40B4-BE49-F238E27FC236}">
                <a16:creationId xmlns:a16="http://schemas.microsoft.com/office/drawing/2014/main" id="{627DE021-65FA-7729-E53D-794233298626}"/>
              </a:ext>
            </a:extLst>
          </p:cNvPr>
          <p:cNvSpPr/>
          <p:nvPr userDrawn="1"/>
        </p:nvSpPr>
        <p:spPr>
          <a:xfrm>
            <a:off x="5306763" y="408840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b="0" i="0" dirty="0">
              <a:latin typeface="Barlow SemiBold" pitchFamily="2" charset="77"/>
            </a:endParaRPr>
          </a:p>
        </p:txBody>
      </p:sp>
      <p:sp>
        <p:nvSpPr>
          <p:cNvPr id="34" name="Konzept">
            <a:extLst>
              <a:ext uri="{FF2B5EF4-FFF2-40B4-BE49-F238E27FC236}">
                <a16:creationId xmlns:a16="http://schemas.microsoft.com/office/drawing/2014/main" id="{D4EF156D-912E-F21B-BB74-87475BFC55EE}"/>
              </a:ext>
            </a:extLst>
          </p:cNvPr>
          <p:cNvSpPr txBox="1"/>
          <p:nvPr userDrawn="1"/>
        </p:nvSpPr>
        <p:spPr>
          <a:xfrm>
            <a:off x="9209578" y="4605065"/>
            <a:ext cx="51329" cy="23442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p14="http://schemas.microsoft.com/office/powerpoint/2010/main" xmlns:ahyp="http://schemas.microsoft.com/office/drawing/2018/hyperlinkcolor" xmlns:a16="http://schemas.microsoft.com/office/drawing/2014/main" xmlns="" val="1"/>
            </a:ext>
          </a:extLst>
        </p:spPr>
        <p:txBody>
          <a:bodyPr wrap="square" lIns="25400" tIns="25400" rIns="25400" bIns="25400" anchor="ctr">
            <a:spAutoFit/>
          </a:bodyPr>
          <a:lstStyle>
            <a:lvl1pPr>
              <a:defRPr sz="2400">
                <a:solidFill>
                  <a:srgbClr val="929292"/>
                </a:solidFill>
              </a:defRPr>
            </a:lvl1pPr>
          </a:lstStyle>
          <a:p>
            <a:endParaRPr lang="de-AT" sz="1200"/>
          </a:p>
        </p:txBody>
      </p:sp>
      <p:sp>
        <p:nvSpPr>
          <p:cNvPr id="35" name="martin.kotynek@gmail.com…">
            <a:extLst>
              <a:ext uri="{FF2B5EF4-FFF2-40B4-BE49-F238E27FC236}">
                <a16:creationId xmlns:a16="http://schemas.microsoft.com/office/drawing/2014/main" id="{9A9F9929-C200-C6AD-6D1B-EC5207CE8C92}"/>
              </a:ext>
            </a:extLst>
          </p:cNvPr>
          <p:cNvSpPr txBox="1"/>
          <p:nvPr userDrawn="1"/>
        </p:nvSpPr>
        <p:spPr>
          <a:xfrm>
            <a:off x="8802980" y="5458465"/>
            <a:ext cx="2393604"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a:lnSpc>
                <a:spcPct val="100000"/>
              </a:lnSpc>
              <a:spcBef>
                <a:spcPts val="400"/>
              </a:spcBef>
              <a:defRPr sz="2800" i="1" spc="56">
                <a:latin typeface="IBM Plex Serif Light"/>
                <a:ea typeface="IBM Plex Serif Light"/>
                <a:cs typeface="IBM Plex Serif Light"/>
                <a:sym typeface="IBM Plex Serif Light"/>
              </a:defRPr>
            </a:pPr>
            <a:r>
              <a:rPr lang="de-DE" sz="1200" u="sng" err="1">
                <a:solidFill>
                  <a:srgbClr val="28313D"/>
                </a:solidFill>
              </a:rPr>
              <a:t>katharina</a:t>
            </a:r>
            <a:r>
              <a:rPr sz="1200" u="sng">
                <a:solidFill>
                  <a:srgbClr val="28313D"/>
                </a:solidFill>
              </a:rPr>
              <a:t>@</a:t>
            </a:r>
            <a:r>
              <a:rPr lang="de-AT" sz="1200" u="sng">
                <a:solidFill>
                  <a:srgbClr val="28313D"/>
                </a:solidFill>
              </a:rPr>
              <a:t>mediaforwardfund.org</a:t>
            </a:r>
            <a:endParaRPr sz="1200" u="sng">
              <a:solidFill>
                <a:srgbClr val="28313D"/>
              </a:solidFill>
              <a:hlinkClick r:id="rId3">
                <a:extLst>
                  <a:ext uri="{A12FA001-AC4F-418D-AE19-62706E023703}">
                    <ahyp:hlinkClr xmlns:ahyp="http://schemas.microsoft.com/office/drawing/2018/hyperlinkcolor" val="tx"/>
                  </a:ext>
                </a:extLst>
              </a:hlinkClick>
            </a:endParaRPr>
          </a:p>
          <a:p>
            <a:pPr>
              <a:lnSpc>
                <a:spcPct val="100000"/>
              </a:lnSpc>
              <a:spcBef>
                <a:spcPts val="400"/>
              </a:spcBef>
              <a:defRPr sz="2800" i="1" spc="56">
                <a:latin typeface="IBM Plex Serif Light"/>
                <a:ea typeface="IBM Plex Serif Light"/>
                <a:cs typeface="IBM Plex Serif Light"/>
                <a:sym typeface="IBM Plex Serif Light"/>
              </a:defRPr>
            </a:pPr>
            <a:r>
              <a:rPr lang="de-DE" sz="1200">
                <a:solidFill>
                  <a:srgbClr val="28313D"/>
                </a:solidFill>
              </a:rPr>
              <a:t>+49 151 540 239 71</a:t>
            </a:r>
          </a:p>
        </p:txBody>
      </p:sp>
      <p:pic>
        <p:nvPicPr>
          <p:cNvPr id="36" name="Picture 2">
            <a:extLst>
              <a:ext uri="{FF2B5EF4-FFF2-40B4-BE49-F238E27FC236}">
                <a16:creationId xmlns:a16="http://schemas.microsoft.com/office/drawing/2014/main" id="{627EFC48-358E-A5A6-1EFA-496BC5314EE1}"/>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7304410" y="2982289"/>
            <a:ext cx="1251196" cy="1251196"/>
          </a:xfrm>
          <a:prstGeom prst="ellipse">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DE5B0B77-DD62-7C87-421E-BBF1D13EA8D0}"/>
              </a:ext>
            </a:extLst>
          </p:cNvPr>
          <p:cNvPicPr>
            <a:picLocks noChangeAspect="1" noChangeArrowheads="1"/>
          </p:cNvPicPr>
          <p:nvPr userDrawn="1"/>
        </p:nvPicPr>
        <p:blipFill rotWithShape="1">
          <a:blip r:embed="rId5" cstate="print">
            <a:extLst>
              <a:ext uri="{28A0092B-C50C-407E-A947-70E740481C1C}">
                <a14:useLocalDpi xmlns:a14="http://schemas.microsoft.com/office/drawing/2010/main"/>
              </a:ext>
            </a:extLst>
          </a:blip>
          <a:srcRect/>
          <a:stretch>
            <a:fillRect/>
          </a:stretch>
        </p:blipFill>
        <p:spPr bwMode="auto">
          <a:xfrm>
            <a:off x="7304410" y="4877672"/>
            <a:ext cx="1251196" cy="1251196"/>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046388"/>
      </p:ext>
    </p:extLst>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type="tx">
  <p:cSld name="Textslide Kopie 6">
    <p:bg>
      <p:bgPr>
        <a:solidFill>
          <a:srgbClr val="FFF72C"/>
        </a:solidFill>
        <a:effectLst/>
      </p:bgPr>
    </p:bg>
    <p:spTree>
      <p:nvGrpSpPr>
        <p:cNvPr id="1" name=""/>
        <p:cNvGrpSpPr/>
        <p:nvPr/>
      </p:nvGrpSpPr>
      <p:grpSpPr>
        <a:xfrm>
          <a:off x="0" y="0"/>
          <a:ext cx="0" cy="0"/>
          <a:chOff x="0" y="0"/>
          <a:chExt cx="0" cy="0"/>
        </a:xfrm>
      </p:grpSpPr>
      <p:sp>
        <p:nvSpPr>
          <p:cNvPr id="60" name="Kreis"/>
          <p:cNvSpPr/>
          <p:nvPr/>
        </p:nvSpPr>
        <p:spPr>
          <a:xfrm flipH="1">
            <a:off x="7987079" y="1399756"/>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1" name="Kreis"/>
          <p:cNvSpPr/>
          <p:nvPr/>
        </p:nvSpPr>
        <p:spPr>
          <a:xfrm flipH="1">
            <a:off x="7987079" y="3556762"/>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2" name="Kreis"/>
          <p:cNvSpPr/>
          <p:nvPr/>
        </p:nvSpPr>
        <p:spPr>
          <a:xfrm flipH="1">
            <a:off x="7977009" y="6102023"/>
            <a:ext cx="216001" cy="216000"/>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3" name="Kreis"/>
          <p:cNvSpPr/>
          <p:nvPr/>
        </p:nvSpPr>
        <p:spPr>
          <a:xfrm flipH="1">
            <a:off x="10404869" y="2786173"/>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4" name="Kreis"/>
          <p:cNvSpPr/>
          <p:nvPr/>
        </p:nvSpPr>
        <p:spPr>
          <a:xfrm flipH="1">
            <a:off x="8618142" y="5002445"/>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5" name="Kreis"/>
          <p:cNvSpPr/>
          <p:nvPr/>
        </p:nvSpPr>
        <p:spPr>
          <a:xfrm flipH="1">
            <a:off x="9068992" y="3556762"/>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6" name="Kreis"/>
          <p:cNvSpPr/>
          <p:nvPr/>
        </p:nvSpPr>
        <p:spPr>
          <a:xfrm flipH="1">
            <a:off x="9722513" y="500244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7" name="Kreis"/>
          <p:cNvSpPr/>
          <p:nvPr/>
        </p:nvSpPr>
        <p:spPr>
          <a:xfrm flipH="1">
            <a:off x="9722513" y="6731763"/>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8" name="Kreis"/>
          <p:cNvSpPr/>
          <p:nvPr/>
        </p:nvSpPr>
        <p:spPr>
          <a:xfrm flipH="1">
            <a:off x="8618142" y="-62738"/>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9" name="Kreis"/>
          <p:cNvSpPr/>
          <p:nvPr/>
        </p:nvSpPr>
        <p:spPr>
          <a:xfrm flipH="1">
            <a:off x="8618142" y="5481575"/>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0" name="Kreis"/>
          <p:cNvSpPr/>
          <p:nvPr/>
        </p:nvSpPr>
        <p:spPr>
          <a:xfrm flipH="1">
            <a:off x="9068992"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1" name="Kreis"/>
          <p:cNvSpPr/>
          <p:nvPr/>
        </p:nvSpPr>
        <p:spPr>
          <a:xfrm flipH="1">
            <a:off x="10404869"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2" name="Kreis"/>
          <p:cNvSpPr/>
          <p:nvPr/>
        </p:nvSpPr>
        <p:spPr>
          <a:xfrm flipH="1">
            <a:off x="11219187"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3" name="Kreis"/>
          <p:cNvSpPr/>
          <p:nvPr/>
        </p:nvSpPr>
        <p:spPr>
          <a:xfrm flipH="1">
            <a:off x="11219187" y="-62738"/>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4" name="Kreis"/>
          <p:cNvSpPr/>
          <p:nvPr/>
        </p:nvSpPr>
        <p:spPr>
          <a:xfrm flipH="1">
            <a:off x="11219187" y="625475"/>
            <a:ext cx="216001" cy="216000"/>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5" name="Kreis"/>
          <p:cNvSpPr/>
          <p:nvPr/>
        </p:nvSpPr>
        <p:spPr>
          <a:xfrm flipH="1">
            <a:off x="11219187" y="5002445"/>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6" name="Kreis"/>
          <p:cNvSpPr/>
          <p:nvPr/>
        </p:nvSpPr>
        <p:spPr>
          <a:xfrm flipH="1">
            <a:off x="11219187" y="3556762"/>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7" name="Kreis"/>
          <p:cNvSpPr/>
          <p:nvPr/>
        </p:nvSpPr>
        <p:spPr>
          <a:xfrm flipH="1">
            <a:off x="11219187" y="5481575"/>
            <a:ext cx="216001" cy="216001"/>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8" name="Kreis"/>
          <p:cNvSpPr/>
          <p:nvPr/>
        </p:nvSpPr>
        <p:spPr>
          <a:xfrm flipH="1">
            <a:off x="11219187"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9" name="Kreis"/>
          <p:cNvSpPr/>
          <p:nvPr/>
        </p:nvSpPr>
        <p:spPr>
          <a:xfrm flipH="1">
            <a:off x="12053167" y="5481575"/>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0" name="Kreis"/>
          <p:cNvSpPr/>
          <p:nvPr/>
        </p:nvSpPr>
        <p:spPr>
          <a:xfrm flipH="1">
            <a:off x="12053167" y="437939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1" name="Kreis"/>
          <p:cNvSpPr/>
          <p:nvPr/>
        </p:nvSpPr>
        <p:spPr>
          <a:xfrm flipH="1">
            <a:off x="12053167"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2" name="Kreis"/>
          <p:cNvSpPr/>
          <p:nvPr/>
        </p:nvSpPr>
        <p:spPr>
          <a:xfrm flipH="1">
            <a:off x="9722513" y="625475"/>
            <a:ext cx="216001" cy="216000"/>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3" name="Rechteck"/>
          <p:cNvSpPr/>
          <p:nvPr/>
        </p:nvSpPr>
        <p:spPr>
          <a:xfrm>
            <a:off x="0" y="-1"/>
            <a:ext cx="8069934" cy="6877051"/>
          </a:xfrm>
          <a:prstGeom prst="rect">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4" name="Folientitel"/>
          <p:cNvSpPr txBox="1">
            <a:spLocks noGrp="1"/>
          </p:cNvSpPr>
          <p:nvPr>
            <p:ph type="title" hasCustomPrompt="1"/>
          </p:nvPr>
        </p:nvSpPr>
        <p:spPr>
          <a:xfrm>
            <a:off x="522425" y="266700"/>
            <a:ext cx="6782628" cy="717550"/>
          </a:xfrm>
          <a:prstGeom prst="rect">
            <a:avLst/>
          </a:prstGeom>
        </p:spPr>
        <p:txBody>
          <a:bodyPr/>
          <a:lstStyle/>
          <a:p>
            <a:r>
              <a:t>Folientitel</a:t>
            </a:r>
          </a:p>
        </p:txBody>
      </p:sp>
      <p:sp>
        <p:nvSpPr>
          <p:cNvPr id="85" name="Textebene 1…"/>
          <p:cNvSpPr txBox="1">
            <a:spLocks noGrp="1"/>
          </p:cNvSpPr>
          <p:nvPr>
            <p:ph type="body" idx="1" hasCustomPrompt="1"/>
          </p:nvPr>
        </p:nvSpPr>
        <p:spPr>
          <a:xfrm>
            <a:off x="522425" y="1267002"/>
            <a:ext cx="6782628" cy="5171425"/>
          </a:xfrm>
          <a:prstGeom prst="rect">
            <a:avLst/>
          </a:prstGeom>
        </p:spPr>
        <p:txBody>
          <a:bodyPr/>
          <a:lstStyle/>
          <a:p>
            <a:r>
              <a:t>Text für Folienpunkt</a:t>
            </a:r>
          </a:p>
          <a:p>
            <a:pPr lvl="1"/>
            <a:endParaRPr/>
          </a:p>
          <a:p>
            <a:pPr lvl="2"/>
            <a:endParaRPr/>
          </a:p>
          <a:p>
            <a:pPr lvl="3"/>
            <a:endParaRPr/>
          </a:p>
          <a:p>
            <a:pPr lvl="4"/>
            <a:endParaRPr/>
          </a:p>
        </p:txBody>
      </p:sp>
    </p:spTree>
    <p:extLst>
      <p:ext uri="{BB962C8B-B14F-4D97-AF65-F5344CB8AC3E}">
        <p14:creationId xmlns:p14="http://schemas.microsoft.com/office/powerpoint/2010/main" val="16339415"/>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Abschlussfolie">
    <p:bg>
      <p:bgPr>
        <a:solidFill>
          <a:srgbClr val="28DADA"/>
        </a:solidFill>
        <a:effectLst/>
      </p:bgPr>
    </p:bg>
    <p:spTree>
      <p:nvGrpSpPr>
        <p:cNvPr id="1" name=""/>
        <p:cNvGrpSpPr/>
        <p:nvPr/>
      </p:nvGrpSpPr>
      <p:grpSpPr>
        <a:xfrm>
          <a:off x="0" y="0"/>
          <a:ext cx="0" cy="0"/>
          <a:chOff x="0" y="0"/>
          <a:chExt cx="0" cy="0"/>
        </a:xfrm>
      </p:grpSpPr>
      <p:pic>
        <p:nvPicPr>
          <p:cNvPr id="5" name="MFF-Logo-Black-Yellow.svg" descr="MFF-Logo-Black-Yellow.svg">
            <a:extLst>
              <a:ext uri="{FF2B5EF4-FFF2-40B4-BE49-F238E27FC236}">
                <a16:creationId xmlns:a16="http://schemas.microsoft.com/office/drawing/2014/main" id="{A3736021-D760-AD4D-A831-11139E09EB7F}"/>
              </a:ext>
            </a:extLst>
          </p:cNvPr>
          <p:cNvPicPr>
            <a:picLocks noChangeAspect="1"/>
          </p:cNvPicPr>
          <p:nvPr userDrawn="1"/>
        </p:nvPicPr>
        <p:blipFill>
          <a:blip r:embed="rId2"/>
          <a:stretch>
            <a:fillRect/>
          </a:stretch>
        </p:blipFill>
        <p:spPr>
          <a:xfrm>
            <a:off x="3704217" y="1671177"/>
            <a:ext cx="4630214" cy="2274894"/>
          </a:xfrm>
          <a:prstGeom prst="rect">
            <a:avLst/>
          </a:prstGeom>
          <a:ln w="12700">
            <a:miter lim="400000"/>
          </a:ln>
        </p:spPr>
      </p:pic>
      <p:sp>
        <p:nvSpPr>
          <p:cNvPr id="8" name="Der Medieninnovationsfonds für  Deutschland, Österreich &amp; Schweiz">
            <a:extLst>
              <a:ext uri="{FF2B5EF4-FFF2-40B4-BE49-F238E27FC236}">
                <a16:creationId xmlns:a16="http://schemas.microsoft.com/office/drawing/2014/main" id="{FCDE9009-BA1A-6CBA-6937-C98041740E33}"/>
              </a:ext>
            </a:extLst>
          </p:cNvPr>
          <p:cNvSpPr txBox="1"/>
          <p:nvPr userDrawn="1"/>
        </p:nvSpPr>
        <p:spPr>
          <a:xfrm>
            <a:off x="3630428" y="4341514"/>
            <a:ext cx="3567767" cy="122495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p14="http://schemas.microsoft.com/office/powerpoint/2010/main" xmlns:ahyp="http://schemas.microsoft.com/office/drawing/2018/hyperlinkcolor" xmlns:a16="http://schemas.microsoft.com/office/drawing/2014/main" xmlns="" val="1"/>
            </a:ext>
          </a:extLst>
        </p:spPr>
        <p:txBody>
          <a:bodyPr wrap="square" lIns="25400" tIns="25400" rIns="25400" bIns="25400" anchor="ctr">
            <a:spAutoFit/>
          </a:bodyPr>
          <a:lstStyle/>
          <a:p>
            <a:pPr defTabSz="228600">
              <a:lnSpc>
                <a:spcPct val="120000"/>
              </a:lnSpc>
              <a:spcBef>
                <a:spcPts val="0"/>
              </a:spcBef>
            </a:pPr>
            <a:r>
              <a:rPr lang="de-DE" sz="2200" dirty="0">
                <a:latin typeface="Barlow Regular" panose="00000500000000000000" pitchFamily="2" charset="0"/>
              </a:rPr>
              <a:t>für Medienvielfalt</a:t>
            </a:r>
            <a:br>
              <a:rPr lang="de-DE" sz="2200" dirty="0">
                <a:latin typeface="Barlow Regular" panose="00000500000000000000" pitchFamily="2" charset="0"/>
              </a:rPr>
            </a:br>
            <a:r>
              <a:rPr lang="de-DE" sz="2200" dirty="0">
                <a:latin typeface="Barlow Regular" panose="00000500000000000000" pitchFamily="2" charset="0"/>
              </a:rPr>
              <a:t>in Deutschland, Österreich </a:t>
            </a:r>
            <a:br>
              <a:rPr lang="de-DE" sz="2200" dirty="0">
                <a:latin typeface="Barlow Regular" panose="00000500000000000000" pitchFamily="2" charset="0"/>
              </a:rPr>
            </a:br>
            <a:r>
              <a:rPr lang="de-DE" sz="2200" dirty="0">
                <a:latin typeface="Barlow Regular" panose="00000500000000000000" pitchFamily="2" charset="0"/>
              </a:rPr>
              <a:t>&amp; Schweiz</a:t>
            </a:r>
          </a:p>
        </p:txBody>
      </p:sp>
      <p:sp>
        <p:nvSpPr>
          <p:cNvPr id="39" name="Kreis">
            <a:extLst>
              <a:ext uri="{FF2B5EF4-FFF2-40B4-BE49-F238E27FC236}">
                <a16:creationId xmlns:a16="http://schemas.microsoft.com/office/drawing/2014/main" id="{7119654A-9550-E1C5-473E-3D195F1F94F2}"/>
              </a:ext>
            </a:extLst>
          </p:cNvPr>
          <p:cNvSpPr>
            <a:spLocks noChangeAspect="1"/>
          </p:cNvSpPr>
          <p:nvPr userDrawn="1"/>
        </p:nvSpPr>
        <p:spPr>
          <a:xfrm>
            <a:off x="8743546" y="1532644"/>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0" name="Kreis">
            <a:extLst>
              <a:ext uri="{FF2B5EF4-FFF2-40B4-BE49-F238E27FC236}">
                <a16:creationId xmlns:a16="http://schemas.microsoft.com/office/drawing/2014/main" id="{D020D716-78BC-9F55-9962-D594D00F947F}"/>
              </a:ext>
            </a:extLst>
          </p:cNvPr>
          <p:cNvSpPr>
            <a:spLocks noChangeAspect="1"/>
          </p:cNvSpPr>
          <p:nvPr userDrawn="1"/>
        </p:nvSpPr>
        <p:spPr>
          <a:xfrm>
            <a:off x="3677639" y="6632563"/>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1" name="Kreis">
            <a:extLst>
              <a:ext uri="{FF2B5EF4-FFF2-40B4-BE49-F238E27FC236}">
                <a16:creationId xmlns:a16="http://schemas.microsoft.com/office/drawing/2014/main" id="{9DE93497-3F11-3607-D10E-14EC08CB75FD}"/>
              </a:ext>
            </a:extLst>
          </p:cNvPr>
          <p:cNvSpPr>
            <a:spLocks noChangeAspect="1"/>
          </p:cNvSpPr>
          <p:nvPr userDrawn="1"/>
        </p:nvSpPr>
        <p:spPr>
          <a:xfrm>
            <a:off x="3036506" y="6012115"/>
            <a:ext cx="216001" cy="216001"/>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2" name="Kreis">
            <a:extLst>
              <a:ext uri="{FF2B5EF4-FFF2-40B4-BE49-F238E27FC236}">
                <a16:creationId xmlns:a16="http://schemas.microsoft.com/office/drawing/2014/main" id="{2113FF47-6105-6F21-F252-3B7193499B20}"/>
              </a:ext>
            </a:extLst>
          </p:cNvPr>
          <p:cNvSpPr>
            <a:spLocks noChangeAspect="1"/>
          </p:cNvSpPr>
          <p:nvPr userDrawn="1"/>
        </p:nvSpPr>
        <p:spPr>
          <a:xfrm>
            <a:off x="3549674" y="766883"/>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3" name="Kreis">
            <a:extLst>
              <a:ext uri="{FF2B5EF4-FFF2-40B4-BE49-F238E27FC236}">
                <a16:creationId xmlns:a16="http://schemas.microsoft.com/office/drawing/2014/main" id="{83A3C943-3911-BD06-DEBE-121BC370A8A4}"/>
              </a:ext>
            </a:extLst>
          </p:cNvPr>
          <p:cNvSpPr>
            <a:spLocks noChangeAspect="1"/>
          </p:cNvSpPr>
          <p:nvPr userDrawn="1"/>
        </p:nvSpPr>
        <p:spPr>
          <a:xfrm>
            <a:off x="6801691" y="5894996"/>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4" name="Kreis">
            <a:extLst>
              <a:ext uri="{FF2B5EF4-FFF2-40B4-BE49-F238E27FC236}">
                <a16:creationId xmlns:a16="http://schemas.microsoft.com/office/drawing/2014/main" id="{F8481245-3FE0-5AA0-447A-781E79D8CFA6}"/>
              </a:ext>
            </a:extLst>
          </p:cNvPr>
          <p:cNvSpPr>
            <a:spLocks noChangeAspect="1"/>
          </p:cNvSpPr>
          <p:nvPr userDrawn="1"/>
        </p:nvSpPr>
        <p:spPr>
          <a:xfrm>
            <a:off x="1662579" y="2909434"/>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5" name="Kreis">
            <a:extLst>
              <a:ext uri="{FF2B5EF4-FFF2-40B4-BE49-F238E27FC236}">
                <a16:creationId xmlns:a16="http://schemas.microsoft.com/office/drawing/2014/main" id="{A2CD8388-23A0-8F96-A23B-D8A744CB94D6}"/>
              </a:ext>
            </a:extLst>
          </p:cNvPr>
          <p:cNvSpPr>
            <a:spLocks noChangeAspect="1"/>
          </p:cNvSpPr>
          <p:nvPr userDrawn="1"/>
        </p:nvSpPr>
        <p:spPr>
          <a:xfrm>
            <a:off x="435462" y="46780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6" name="Kreis">
            <a:extLst>
              <a:ext uri="{FF2B5EF4-FFF2-40B4-BE49-F238E27FC236}">
                <a16:creationId xmlns:a16="http://schemas.microsoft.com/office/drawing/2014/main" id="{CAF9BC3F-606A-EEFE-C1DB-3BC9E1EA258F}"/>
              </a:ext>
            </a:extLst>
          </p:cNvPr>
          <p:cNvSpPr>
            <a:spLocks noChangeAspect="1"/>
          </p:cNvSpPr>
          <p:nvPr userDrawn="1"/>
        </p:nvSpPr>
        <p:spPr>
          <a:xfrm>
            <a:off x="686351" y="1996028"/>
            <a:ext cx="216001" cy="216000"/>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7" name="Kreis">
            <a:extLst>
              <a:ext uri="{FF2B5EF4-FFF2-40B4-BE49-F238E27FC236}">
                <a16:creationId xmlns:a16="http://schemas.microsoft.com/office/drawing/2014/main" id="{90D4A80B-4A4F-7CD5-E40E-2EC169F6BDC8}"/>
              </a:ext>
            </a:extLst>
          </p:cNvPr>
          <p:cNvSpPr>
            <a:spLocks noChangeAspect="1"/>
          </p:cNvSpPr>
          <p:nvPr userDrawn="1"/>
        </p:nvSpPr>
        <p:spPr>
          <a:xfrm>
            <a:off x="1446579" y="4855530"/>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8" name="Kreis">
            <a:extLst>
              <a:ext uri="{FF2B5EF4-FFF2-40B4-BE49-F238E27FC236}">
                <a16:creationId xmlns:a16="http://schemas.microsoft.com/office/drawing/2014/main" id="{5F361D5B-7F6E-CAC7-0F45-E78847743310}"/>
              </a:ext>
            </a:extLst>
          </p:cNvPr>
          <p:cNvSpPr>
            <a:spLocks noChangeAspect="1"/>
          </p:cNvSpPr>
          <p:nvPr userDrawn="1"/>
        </p:nvSpPr>
        <p:spPr>
          <a:xfrm>
            <a:off x="435462" y="671827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9" name="Kreis">
            <a:extLst>
              <a:ext uri="{FF2B5EF4-FFF2-40B4-BE49-F238E27FC236}">
                <a16:creationId xmlns:a16="http://schemas.microsoft.com/office/drawing/2014/main" id="{575CC997-CFE7-4AD4-7AE6-C8B8E2527005}"/>
              </a:ext>
            </a:extLst>
          </p:cNvPr>
          <p:cNvSpPr>
            <a:spLocks noChangeAspect="1"/>
          </p:cNvSpPr>
          <p:nvPr userDrawn="1"/>
        </p:nvSpPr>
        <p:spPr>
          <a:xfrm>
            <a:off x="8579302" y="5912329"/>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0" name="Kreis">
            <a:extLst>
              <a:ext uri="{FF2B5EF4-FFF2-40B4-BE49-F238E27FC236}">
                <a16:creationId xmlns:a16="http://schemas.microsoft.com/office/drawing/2014/main" id="{66A53546-08A2-9B25-93D1-D28CC19A8146}"/>
              </a:ext>
            </a:extLst>
          </p:cNvPr>
          <p:cNvSpPr>
            <a:spLocks noChangeAspect="1"/>
          </p:cNvSpPr>
          <p:nvPr userDrawn="1"/>
        </p:nvSpPr>
        <p:spPr>
          <a:xfrm>
            <a:off x="5488910" y="-9941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1" name="Kreis">
            <a:extLst>
              <a:ext uri="{FF2B5EF4-FFF2-40B4-BE49-F238E27FC236}">
                <a16:creationId xmlns:a16="http://schemas.microsoft.com/office/drawing/2014/main" id="{DA7F1BB7-B6D3-1986-58ED-351928611498}"/>
              </a:ext>
            </a:extLst>
          </p:cNvPr>
          <p:cNvSpPr>
            <a:spLocks noChangeAspect="1"/>
          </p:cNvSpPr>
          <p:nvPr userDrawn="1"/>
        </p:nvSpPr>
        <p:spPr>
          <a:xfrm>
            <a:off x="7669930" y="565095"/>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2" name="Kreis">
            <a:extLst>
              <a:ext uri="{FF2B5EF4-FFF2-40B4-BE49-F238E27FC236}">
                <a16:creationId xmlns:a16="http://schemas.microsoft.com/office/drawing/2014/main" id="{4E6202AB-AD15-16E5-66CF-F9754E477091}"/>
              </a:ext>
            </a:extLst>
          </p:cNvPr>
          <p:cNvSpPr>
            <a:spLocks noChangeAspect="1"/>
          </p:cNvSpPr>
          <p:nvPr userDrawn="1"/>
        </p:nvSpPr>
        <p:spPr>
          <a:xfrm>
            <a:off x="260795" y="4963530"/>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3" name="Kreis">
            <a:extLst>
              <a:ext uri="{FF2B5EF4-FFF2-40B4-BE49-F238E27FC236}">
                <a16:creationId xmlns:a16="http://schemas.microsoft.com/office/drawing/2014/main" id="{5C97DC5B-3613-6BAA-78D5-B6A88FA2A5AD}"/>
              </a:ext>
            </a:extLst>
          </p:cNvPr>
          <p:cNvSpPr>
            <a:spLocks noChangeAspect="1"/>
          </p:cNvSpPr>
          <p:nvPr userDrawn="1"/>
        </p:nvSpPr>
        <p:spPr>
          <a:xfrm>
            <a:off x="-117169" y="38155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4" name="Kreis">
            <a:extLst>
              <a:ext uri="{FF2B5EF4-FFF2-40B4-BE49-F238E27FC236}">
                <a16:creationId xmlns:a16="http://schemas.microsoft.com/office/drawing/2014/main" id="{73AAA277-328B-5E7B-364D-BB256453DCA1}"/>
              </a:ext>
            </a:extLst>
          </p:cNvPr>
          <p:cNvSpPr>
            <a:spLocks noChangeAspect="1"/>
          </p:cNvSpPr>
          <p:nvPr userDrawn="1"/>
        </p:nvSpPr>
        <p:spPr>
          <a:xfrm>
            <a:off x="2404740" y="10692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5" name="Kreis">
            <a:extLst>
              <a:ext uri="{FF2B5EF4-FFF2-40B4-BE49-F238E27FC236}">
                <a16:creationId xmlns:a16="http://schemas.microsoft.com/office/drawing/2014/main" id="{0B0F8EBE-F89E-2570-9E38-2A625295B918}"/>
              </a:ext>
            </a:extLst>
          </p:cNvPr>
          <p:cNvSpPr>
            <a:spLocks noChangeAspect="1"/>
          </p:cNvSpPr>
          <p:nvPr userDrawn="1"/>
        </p:nvSpPr>
        <p:spPr>
          <a:xfrm>
            <a:off x="2150540" y="6163319"/>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7" name="Kreis">
            <a:extLst>
              <a:ext uri="{FF2B5EF4-FFF2-40B4-BE49-F238E27FC236}">
                <a16:creationId xmlns:a16="http://schemas.microsoft.com/office/drawing/2014/main" id="{C21C0F87-54E1-190B-69F9-66933712E28D}"/>
              </a:ext>
            </a:extLst>
          </p:cNvPr>
          <p:cNvSpPr>
            <a:spLocks noChangeAspect="1"/>
          </p:cNvSpPr>
          <p:nvPr userDrawn="1"/>
        </p:nvSpPr>
        <p:spPr>
          <a:xfrm>
            <a:off x="1254076" y="3599561"/>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8" name="Kreis">
            <a:extLst>
              <a:ext uri="{FF2B5EF4-FFF2-40B4-BE49-F238E27FC236}">
                <a16:creationId xmlns:a16="http://schemas.microsoft.com/office/drawing/2014/main" id="{5FA7C01A-DDA2-FAA2-6E6A-768C3D0B0204}"/>
              </a:ext>
            </a:extLst>
          </p:cNvPr>
          <p:cNvSpPr>
            <a:spLocks noChangeAspect="1"/>
          </p:cNvSpPr>
          <p:nvPr userDrawn="1"/>
        </p:nvSpPr>
        <p:spPr>
          <a:xfrm>
            <a:off x="4771718" y="565095"/>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9" name="Kreis">
            <a:extLst>
              <a:ext uri="{FF2B5EF4-FFF2-40B4-BE49-F238E27FC236}">
                <a16:creationId xmlns:a16="http://schemas.microsoft.com/office/drawing/2014/main" id="{9AA17329-D488-D78D-AFBB-1EB4E0CD5A86}"/>
              </a:ext>
            </a:extLst>
          </p:cNvPr>
          <p:cNvSpPr>
            <a:spLocks noChangeAspect="1"/>
          </p:cNvSpPr>
          <p:nvPr userDrawn="1"/>
        </p:nvSpPr>
        <p:spPr>
          <a:xfrm>
            <a:off x="5449014" y="674084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0" name="Kreis">
            <a:extLst>
              <a:ext uri="{FF2B5EF4-FFF2-40B4-BE49-F238E27FC236}">
                <a16:creationId xmlns:a16="http://schemas.microsoft.com/office/drawing/2014/main" id="{0BC23121-04D2-E279-F022-EFE1739E9C75}"/>
              </a:ext>
            </a:extLst>
          </p:cNvPr>
          <p:cNvSpPr>
            <a:spLocks noChangeAspect="1"/>
          </p:cNvSpPr>
          <p:nvPr userDrawn="1"/>
        </p:nvSpPr>
        <p:spPr>
          <a:xfrm>
            <a:off x="3499203" y="-9941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1" name="Kreis">
            <a:extLst>
              <a:ext uri="{FF2B5EF4-FFF2-40B4-BE49-F238E27FC236}">
                <a16:creationId xmlns:a16="http://schemas.microsoft.com/office/drawing/2014/main" id="{A9BFDDA2-9EEC-C512-6B2A-6021EC70E58F}"/>
              </a:ext>
            </a:extLst>
          </p:cNvPr>
          <p:cNvSpPr>
            <a:spLocks noChangeAspect="1"/>
          </p:cNvSpPr>
          <p:nvPr userDrawn="1"/>
        </p:nvSpPr>
        <p:spPr>
          <a:xfrm>
            <a:off x="10108249" y="466502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2" name="Kreis">
            <a:extLst>
              <a:ext uri="{FF2B5EF4-FFF2-40B4-BE49-F238E27FC236}">
                <a16:creationId xmlns:a16="http://schemas.microsoft.com/office/drawing/2014/main" id="{9BA426D8-1162-6842-AE8F-9BFCD7B11A35}"/>
              </a:ext>
            </a:extLst>
          </p:cNvPr>
          <p:cNvSpPr>
            <a:spLocks noChangeAspect="1"/>
          </p:cNvSpPr>
          <p:nvPr userDrawn="1"/>
        </p:nvSpPr>
        <p:spPr>
          <a:xfrm>
            <a:off x="10717142" y="525946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3" name="Kreis">
            <a:extLst>
              <a:ext uri="{FF2B5EF4-FFF2-40B4-BE49-F238E27FC236}">
                <a16:creationId xmlns:a16="http://schemas.microsoft.com/office/drawing/2014/main" id="{3E41C536-6759-ADFA-3C2A-0F55118E43F6}"/>
              </a:ext>
            </a:extLst>
          </p:cNvPr>
          <p:cNvSpPr>
            <a:spLocks noChangeAspect="1"/>
          </p:cNvSpPr>
          <p:nvPr userDrawn="1"/>
        </p:nvSpPr>
        <p:spPr>
          <a:xfrm>
            <a:off x="8132498" y="4845782"/>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4" name="Kreis">
            <a:extLst>
              <a:ext uri="{FF2B5EF4-FFF2-40B4-BE49-F238E27FC236}">
                <a16:creationId xmlns:a16="http://schemas.microsoft.com/office/drawing/2014/main" id="{9F9D225E-910B-A9FC-4104-4A8DCC2641F4}"/>
              </a:ext>
            </a:extLst>
          </p:cNvPr>
          <p:cNvSpPr>
            <a:spLocks noChangeAspect="1"/>
          </p:cNvSpPr>
          <p:nvPr userDrawn="1"/>
        </p:nvSpPr>
        <p:spPr>
          <a:xfrm>
            <a:off x="11614402" y="369786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5" name="Kreis">
            <a:extLst>
              <a:ext uri="{FF2B5EF4-FFF2-40B4-BE49-F238E27FC236}">
                <a16:creationId xmlns:a16="http://schemas.microsoft.com/office/drawing/2014/main" id="{AB00A0D1-5A34-F633-A489-3CEAE29E19A5}"/>
              </a:ext>
            </a:extLst>
          </p:cNvPr>
          <p:cNvSpPr>
            <a:spLocks noChangeAspect="1"/>
          </p:cNvSpPr>
          <p:nvPr userDrawn="1"/>
        </p:nvSpPr>
        <p:spPr>
          <a:xfrm>
            <a:off x="10341887" y="303335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6" name="Kreis">
            <a:extLst>
              <a:ext uri="{FF2B5EF4-FFF2-40B4-BE49-F238E27FC236}">
                <a16:creationId xmlns:a16="http://schemas.microsoft.com/office/drawing/2014/main" id="{466DF528-0AC5-6444-3152-E22F07D60998}"/>
              </a:ext>
            </a:extLst>
          </p:cNvPr>
          <p:cNvSpPr>
            <a:spLocks noChangeAspect="1"/>
          </p:cNvSpPr>
          <p:nvPr userDrawn="1"/>
        </p:nvSpPr>
        <p:spPr>
          <a:xfrm>
            <a:off x="12093169" y="550883"/>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7" name="Kreis">
            <a:extLst>
              <a:ext uri="{FF2B5EF4-FFF2-40B4-BE49-F238E27FC236}">
                <a16:creationId xmlns:a16="http://schemas.microsoft.com/office/drawing/2014/main" id="{ACB42A4E-26DF-84F6-4D20-875AB339A114}"/>
              </a:ext>
            </a:extLst>
          </p:cNvPr>
          <p:cNvSpPr>
            <a:spLocks noChangeAspect="1"/>
          </p:cNvSpPr>
          <p:nvPr userDrawn="1"/>
        </p:nvSpPr>
        <p:spPr>
          <a:xfrm>
            <a:off x="11060042" y="674056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8" name="Kreis">
            <a:extLst>
              <a:ext uri="{FF2B5EF4-FFF2-40B4-BE49-F238E27FC236}">
                <a16:creationId xmlns:a16="http://schemas.microsoft.com/office/drawing/2014/main" id="{269861FC-87F3-D449-9DF1-F2525EA5DE92}"/>
              </a:ext>
            </a:extLst>
          </p:cNvPr>
          <p:cNvSpPr>
            <a:spLocks noChangeAspect="1"/>
          </p:cNvSpPr>
          <p:nvPr userDrawn="1"/>
        </p:nvSpPr>
        <p:spPr>
          <a:xfrm>
            <a:off x="6801691" y="1177261"/>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9" name="Kreis">
            <a:extLst>
              <a:ext uri="{FF2B5EF4-FFF2-40B4-BE49-F238E27FC236}">
                <a16:creationId xmlns:a16="http://schemas.microsoft.com/office/drawing/2014/main" id="{D1A654A1-1373-3DBC-A2DB-4A8A9760820C}"/>
              </a:ext>
            </a:extLst>
          </p:cNvPr>
          <p:cNvSpPr>
            <a:spLocks noChangeAspect="1"/>
          </p:cNvSpPr>
          <p:nvPr userDrawn="1"/>
        </p:nvSpPr>
        <p:spPr>
          <a:xfrm>
            <a:off x="8851546" y="799105"/>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0" name="Kreis">
            <a:extLst>
              <a:ext uri="{FF2B5EF4-FFF2-40B4-BE49-F238E27FC236}">
                <a16:creationId xmlns:a16="http://schemas.microsoft.com/office/drawing/2014/main" id="{917B62FB-D704-6B5F-5391-7B91F19FF704}"/>
              </a:ext>
            </a:extLst>
          </p:cNvPr>
          <p:cNvSpPr>
            <a:spLocks noChangeAspect="1"/>
          </p:cNvSpPr>
          <p:nvPr userDrawn="1"/>
        </p:nvSpPr>
        <p:spPr>
          <a:xfrm>
            <a:off x="11267311" y="954648"/>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1" name="Kreis">
            <a:extLst>
              <a:ext uri="{FF2B5EF4-FFF2-40B4-BE49-F238E27FC236}">
                <a16:creationId xmlns:a16="http://schemas.microsoft.com/office/drawing/2014/main" id="{D8ED85BA-E4ED-820D-B153-095727FADF42}"/>
              </a:ext>
            </a:extLst>
          </p:cNvPr>
          <p:cNvSpPr>
            <a:spLocks noChangeAspect="1"/>
          </p:cNvSpPr>
          <p:nvPr userDrawn="1"/>
        </p:nvSpPr>
        <p:spPr>
          <a:xfrm>
            <a:off x="10081528" y="106264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2" name="Kreis">
            <a:extLst>
              <a:ext uri="{FF2B5EF4-FFF2-40B4-BE49-F238E27FC236}">
                <a16:creationId xmlns:a16="http://schemas.microsoft.com/office/drawing/2014/main" id="{C597C260-F964-0450-FBAC-149F05B8CA1E}"/>
              </a:ext>
            </a:extLst>
          </p:cNvPr>
          <p:cNvSpPr>
            <a:spLocks noChangeAspect="1"/>
          </p:cNvSpPr>
          <p:nvPr userDrawn="1"/>
        </p:nvSpPr>
        <p:spPr>
          <a:xfrm>
            <a:off x="9703564" y="-8532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4" name="Kreis">
            <a:extLst>
              <a:ext uri="{FF2B5EF4-FFF2-40B4-BE49-F238E27FC236}">
                <a16:creationId xmlns:a16="http://schemas.microsoft.com/office/drawing/2014/main" id="{949AFC21-9F86-D845-2852-F957CB9936D3}"/>
              </a:ext>
            </a:extLst>
          </p:cNvPr>
          <p:cNvSpPr>
            <a:spLocks noChangeAspect="1"/>
          </p:cNvSpPr>
          <p:nvPr userDrawn="1"/>
        </p:nvSpPr>
        <p:spPr>
          <a:xfrm>
            <a:off x="2512740" y="3321000"/>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Tree>
    <p:extLst>
      <p:ext uri="{BB962C8B-B14F-4D97-AF65-F5344CB8AC3E}">
        <p14:creationId xmlns:p14="http://schemas.microsoft.com/office/powerpoint/2010/main" val="1514063653"/>
      </p:ext>
    </p:extLst>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673034"/>
      </p:ext>
    </p:extLst>
  </p:cSld>
  <p:clrMapOvr>
    <a:masterClrMapping/>
  </p:clrMapOvr>
  <p:transition spd="med"/>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Abschlussfolie">
    <p:bg>
      <p:bgPr>
        <a:solidFill>
          <a:srgbClr val="28DADA"/>
        </a:solidFill>
        <a:effectLst/>
      </p:bgPr>
    </p:bg>
    <p:spTree>
      <p:nvGrpSpPr>
        <p:cNvPr id="1" name=""/>
        <p:cNvGrpSpPr/>
        <p:nvPr/>
      </p:nvGrpSpPr>
      <p:grpSpPr>
        <a:xfrm>
          <a:off x="0" y="0"/>
          <a:ext cx="0" cy="0"/>
          <a:chOff x="0" y="0"/>
          <a:chExt cx="0" cy="0"/>
        </a:xfrm>
      </p:grpSpPr>
      <p:pic>
        <p:nvPicPr>
          <p:cNvPr id="5" name="MFF-Logo-Black-Yellow.svg" descr="MFF-Logo-Black-Yellow.svg">
            <a:extLst>
              <a:ext uri="{FF2B5EF4-FFF2-40B4-BE49-F238E27FC236}">
                <a16:creationId xmlns:a16="http://schemas.microsoft.com/office/drawing/2014/main" id="{A3736021-D760-AD4D-A831-11139E09EB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04217" y="1671177"/>
            <a:ext cx="4630214" cy="2274894"/>
          </a:xfrm>
          <a:prstGeom prst="rect">
            <a:avLst/>
          </a:prstGeom>
          <a:ln w="12700">
            <a:miter lim="400000"/>
          </a:ln>
        </p:spPr>
      </p:pic>
      <p:sp>
        <p:nvSpPr>
          <p:cNvPr id="39" name="Kreis">
            <a:extLst>
              <a:ext uri="{FF2B5EF4-FFF2-40B4-BE49-F238E27FC236}">
                <a16:creationId xmlns:a16="http://schemas.microsoft.com/office/drawing/2014/main" id="{7119654A-9550-E1C5-473E-3D195F1F94F2}"/>
              </a:ext>
            </a:extLst>
          </p:cNvPr>
          <p:cNvSpPr>
            <a:spLocks noChangeAspect="1"/>
          </p:cNvSpPr>
          <p:nvPr userDrawn="1"/>
        </p:nvSpPr>
        <p:spPr>
          <a:xfrm>
            <a:off x="8743546" y="1532644"/>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0" name="Kreis">
            <a:extLst>
              <a:ext uri="{FF2B5EF4-FFF2-40B4-BE49-F238E27FC236}">
                <a16:creationId xmlns:a16="http://schemas.microsoft.com/office/drawing/2014/main" id="{D020D716-78BC-9F55-9962-D594D00F947F}"/>
              </a:ext>
            </a:extLst>
          </p:cNvPr>
          <p:cNvSpPr>
            <a:spLocks noChangeAspect="1"/>
          </p:cNvSpPr>
          <p:nvPr userDrawn="1"/>
        </p:nvSpPr>
        <p:spPr>
          <a:xfrm>
            <a:off x="3677639" y="6632563"/>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1" name="Kreis">
            <a:extLst>
              <a:ext uri="{FF2B5EF4-FFF2-40B4-BE49-F238E27FC236}">
                <a16:creationId xmlns:a16="http://schemas.microsoft.com/office/drawing/2014/main" id="{9DE93497-3F11-3607-D10E-14EC08CB75FD}"/>
              </a:ext>
            </a:extLst>
          </p:cNvPr>
          <p:cNvSpPr>
            <a:spLocks noChangeAspect="1"/>
          </p:cNvSpPr>
          <p:nvPr userDrawn="1"/>
        </p:nvSpPr>
        <p:spPr>
          <a:xfrm>
            <a:off x="3036506" y="6012115"/>
            <a:ext cx="216001" cy="216001"/>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2" name="Kreis">
            <a:extLst>
              <a:ext uri="{FF2B5EF4-FFF2-40B4-BE49-F238E27FC236}">
                <a16:creationId xmlns:a16="http://schemas.microsoft.com/office/drawing/2014/main" id="{2113FF47-6105-6F21-F252-3B7193499B20}"/>
              </a:ext>
            </a:extLst>
          </p:cNvPr>
          <p:cNvSpPr>
            <a:spLocks noChangeAspect="1"/>
          </p:cNvSpPr>
          <p:nvPr userDrawn="1"/>
        </p:nvSpPr>
        <p:spPr>
          <a:xfrm>
            <a:off x="3549674" y="766883"/>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3" name="Kreis">
            <a:extLst>
              <a:ext uri="{FF2B5EF4-FFF2-40B4-BE49-F238E27FC236}">
                <a16:creationId xmlns:a16="http://schemas.microsoft.com/office/drawing/2014/main" id="{83A3C943-3911-BD06-DEBE-121BC370A8A4}"/>
              </a:ext>
            </a:extLst>
          </p:cNvPr>
          <p:cNvSpPr>
            <a:spLocks noChangeAspect="1"/>
          </p:cNvSpPr>
          <p:nvPr userDrawn="1"/>
        </p:nvSpPr>
        <p:spPr>
          <a:xfrm>
            <a:off x="6801691" y="5894996"/>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4" name="Kreis">
            <a:extLst>
              <a:ext uri="{FF2B5EF4-FFF2-40B4-BE49-F238E27FC236}">
                <a16:creationId xmlns:a16="http://schemas.microsoft.com/office/drawing/2014/main" id="{F8481245-3FE0-5AA0-447A-781E79D8CFA6}"/>
              </a:ext>
            </a:extLst>
          </p:cNvPr>
          <p:cNvSpPr>
            <a:spLocks noChangeAspect="1"/>
          </p:cNvSpPr>
          <p:nvPr userDrawn="1"/>
        </p:nvSpPr>
        <p:spPr>
          <a:xfrm>
            <a:off x="1662579" y="2909434"/>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5" name="Kreis">
            <a:extLst>
              <a:ext uri="{FF2B5EF4-FFF2-40B4-BE49-F238E27FC236}">
                <a16:creationId xmlns:a16="http://schemas.microsoft.com/office/drawing/2014/main" id="{A2CD8388-23A0-8F96-A23B-D8A744CB94D6}"/>
              </a:ext>
            </a:extLst>
          </p:cNvPr>
          <p:cNvSpPr>
            <a:spLocks noChangeAspect="1"/>
          </p:cNvSpPr>
          <p:nvPr userDrawn="1"/>
        </p:nvSpPr>
        <p:spPr>
          <a:xfrm>
            <a:off x="435462" y="46780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6" name="Kreis">
            <a:extLst>
              <a:ext uri="{FF2B5EF4-FFF2-40B4-BE49-F238E27FC236}">
                <a16:creationId xmlns:a16="http://schemas.microsoft.com/office/drawing/2014/main" id="{CAF9BC3F-606A-EEFE-C1DB-3BC9E1EA258F}"/>
              </a:ext>
            </a:extLst>
          </p:cNvPr>
          <p:cNvSpPr>
            <a:spLocks noChangeAspect="1"/>
          </p:cNvSpPr>
          <p:nvPr userDrawn="1"/>
        </p:nvSpPr>
        <p:spPr>
          <a:xfrm>
            <a:off x="686351" y="1996028"/>
            <a:ext cx="216001" cy="216000"/>
          </a:xfrm>
          <a:prstGeom prst="ellipse">
            <a:avLst/>
          </a:prstGeom>
          <a:solidFill>
            <a:srgbClr val="000000"/>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7" name="Kreis">
            <a:extLst>
              <a:ext uri="{FF2B5EF4-FFF2-40B4-BE49-F238E27FC236}">
                <a16:creationId xmlns:a16="http://schemas.microsoft.com/office/drawing/2014/main" id="{90D4A80B-4A4F-7CD5-E40E-2EC169F6BDC8}"/>
              </a:ext>
            </a:extLst>
          </p:cNvPr>
          <p:cNvSpPr>
            <a:spLocks noChangeAspect="1"/>
          </p:cNvSpPr>
          <p:nvPr userDrawn="1"/>
        </p:nvSpPr>
        <p:spPr>
          <a:xfrm>
            <a:off x="1446579" y="4855530"/>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8" name="Kreis">
            <a:extLst>
              <a:ext uri="{FF2B5EF4-FFF2-40B4-BE49-F238E27FC236}">
                <a16:creationId xmlns:a16="http://schemas.microsoft.com/office/drawing/2014/main" id="{5F361D5B-7F6E-CAC7-0F45-E78847743310}"/>
              </a:ext>
            </a:extLst>
          </p:cNvPr>
          <p:cNvSpPr>
            <a:spLocks noChangeAspect="1"/>
          </p:cNvSpPr>
          <p:nvPr userDrawn="1"/>
        </p:nvSpPr>
        <p:spPr>
          <a:xfrm>
            <a:off x="435462" y="671827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49" name="Kreis">
            <a:extLst>
              <a:ext uri="{FF2B5EF4-FFF2-40B4-BE49-F238E27FC236}">
                <a16:creationId xmlns:a16="http://schemas.microsoft.com/office/drawing/2014/main" id="{575CC997-CFE7-4AD4-7AE6-C8B8E2527005}"/>
              </a:ext>
            </a:extLst>
          </p:cNvPr>
          <p:cNvSpPr>
            <a:spLocks noChangeAspect="1"/>
          </p:cNvSpPr>
          <p:nvPr userDrawn="1"/>
        </p:nvSpPr>
        <p:spPr>
          <a:xfrm>
            <a:off x="8579302" y="5912329"/>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0" name="Kreis">
            <a:extLst>
              <a:ext uri="{FF2B5EF4-FFF2-40B4-BE49-F238E27FC236}">
                <a16:creationId xmlns:a16="http://schemas.microsoft.com/office/drawing/2014/main" id="{66A53546-08A2-9B25-93D1-D28CC19A8146}"/>
              </a:ext>
            </a:extLst>
          </p:cNvPr>
          <p:cNvSpPr>
            <a:spLocks noChangeAspect="1"/>
          </p:cNvSpPr>
          <p:nvPr userDrawn="1"/>
        </p:nvSpPr>
        <p:spPr>
          <a:xfrm>
            <a:off x="5488910" y="-9941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1" name="Kreis">
            <a:extLst>
              <a:ext uri="{FF2B5EF4-FFF2-40B4-BE49-F238E27FC236}">
                <a16:creationId xmlns:a16="http://schemas.microsoft.com/office/drawing/2014/main" id="{DA7F1BB7-B6D3-1986-58ED-351928611498}"/>
              </a:ext>
            </a:extLst>
          </p:cNvPr>
          <p:cNvSpPr>
            <a:spLocks noChangeAspect="1"/>
          </p:cNvSpPr>
          <p:nvPr userDrawn="1"/>
        </p:nvSpPr>
        <p:spPr>
          <a:xfrm>
            <a:off x="7669930" y="565095"/>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2" name="Kreis">
            <a:extLst>
              <a:ext uri="{FF2B5EF4-FFF2-40B4-BE49-F238E27FC236}">
                <a16:creationId xmlns:a16="http://schemas.microsoft.com/office/drawing/2014/main" id="{4E6202AB-AD15-16E5-66CF-F9754E477091}"/>
              </a:ext>
            </a:extLst>
          </p:cNvPr>
          <p:cNvSpPr>
            <a:spLocks noChangeAspect="1"/>
          </p:cNvSpPr>
          <p:nvPr userDrawn="1"/>
        </p:nvSpPr>
        <p:spPr>
          <a:xfrm>
            <a:off x="260795" y="4963530"/>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3" name="Kreis">
            <a:extLst>
              <a:ext uri="{FF2B5EF4-FFF2-40B4-BE49-F238E27FC236}">
                <a16:creationId xmlns:a16="http://schemas.microsoft.com/office/drawing/2014/main" id="{5C97DC5B-3613-6BAA-78D5-B6A88FA2A5AD}"/>
              </a:ext>
            </a:extLst>
          </p:cNvPr>
          <p:cNvSpPr>
            <a:spLocks noChangeAspect="1"/>
          </p:cNvSpPr>
          <p:nvPr userDrawn="1"/>
        </p:nvSpPr>
        <p:spPr>
          <a:xfrm>
            <a:off x="-117169" y="38155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4" name="Kreis">
            <a:extLst>
              <a:ext uri="{FF2B5EF4-FFF2-40B4-BE49-F238E27FC236}">
                <a16:creationId xmlns:a16="http://schemas.microsoft.com/office/drawing/2014/main" id="{73AAA277-328B-5E7B-364D-BB256453DCA1}"/>
              </a:ext>
            </a:extLst>
          </p:cNvPr>
          <p:cNvSpPr>
            <a:spLocks noChangeAspect="1"/>
          </p:cNvSpPr>
          <p:nvPr userDrawn="1"/>
        </p:nvSpPr>
        <p:spPr>
          <a:xfrm>
            <a:off x="2404740" y="106926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5" name="Kreis">
            <a:extLst>
              <a:ext uri="{FF2B5EF4-FFF2-40B4-BE49-F238E27FC236}">
                <a16:creationId xmlns:a16="http://schemas.microsoft.com/office/drawing/2014/main" id="{0B0F8EBE-F89E-2570-9E38-2A625295B918}"/>
              </a:ext>
            </a:extLst>
          </p:cNvPr>
          <p:cNvSpPr>
            <a:spLocks noChangeAspect="1"/>
          </p:cNvSpPr>
          <p:nvPr userDrawn="1"/>
        </p:nvSpPr>
        <p:spPr>
          <a:xfrm>
            <a:off x="2150540" y="6163319"/>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7" name="Kreis">
            <a:extLst>
              <a:ext uri="{FF2B5EF4-FFF2-40B4-BE49-F238E27FC236}">
                <a16:creationId xmlns:a16="http://schemas.microsoft.com/office/drawing/2014/main" id="{C21C0F87-54E1-190B-69F9-66933712E28D}"/>
              </a:ext>
            </a:extLst>
          </p:cNvPr>
          <p:cNvSpPr>
            <a:spLocks noChangeAspect="1"/>
          </p:cNvSpPr>
          <p:nvPr userDrawn="1"/>
        </p:nvSpPr>
        <p:spPr>
          <a:xfrm>
            <a:off x="1254076" y="3599561"/>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8" name="Kreis">
            <a:extLst>
              <a:ext uri="{FF2B5EF4-FFF2-40B4-BE49-F238E27FC236}">
                <a16:creationId xmlns:a16="http://schemas.microsoft.com/office/drawing/2014/main" id="{5FA7C01A-DDA2-FAA2-6E6A-768C3D0B0204}"/>
              </a:ext>
            </a:extLst>
          </p:cNvPr>
          <p:cNvSpPr>
            <a:spLocks noChangeAspect="1"/>
          </p:cNvSpPr>
          <p:nvPr userDrawn="1"/>
        </p:nvSpPr>
        <p:spPr>
          <a:xfrm>
            <a:off x="4771718" y="565095"/>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59" name="Kreis">
            <a:extLst>
              <a:ext uri="{FF2B5EF4-FFF2-40B4-BE49-F238E27FC236}">
                <a16:creationId xmlns:a16="http://schemas.microsoft.com/office/drawing/2014/main" id="{9AA17329-D488-D78D-AFBB-1EB4E0CD5A86}"/>
              </a:ext>
            </a:extLst>
          </p:cNvPr>
          <p:cNvSpPr>
            <a:spLocks noChangeAspect="1"/>
          </p:cNvSpPr>
          <p:nvPr userDrawn="1"/>
        </p:nvSpPr>
        <p:spPr>
          <a:xfrm>
            <a:off x="5449014" y="674084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0" name="Kreis">
            <a:extLst>
              <a:ext uri="{FF2B5EF4-FFF2-40B4-BE49-F238E27FC236}">
                <a16:creationId xmlns:a16="http://schemas.microsoft.com/office/drawing/2014/main" id="{0BC23121-04D2-E279-F022-EFE1739E9C75}"/>
              </a:ext>
            </a:extLst>
          </p:cNvPr>
          <p:cNvSpPr>
            <a:spLocks noChangeAspect="1"/>
          </p:cNvSpPr>
          <p:nvPr userDrawn="1"/>
        </p:nvSpPr>
        <p:spPr>
          <a:xfrm>
            <a:off x="3499203" y="-99417"/>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1" name="Kreis">
            <a:extLst>
              <a:ext uri="{FF2B5EF4-FFF2-40B4-BE49-F238E27FC236}">
                <a16:creationId xmlns:a16="http://schemas.microsoft.com/office/drawing/2014/main" id="{A9BFDDA2-9EEC-C512-6B2A-6021EC70E58F}"/>
              </a:ext>
            </a:extLst>
          </p:cNvPr>
          <p:cNvSpPr>
            <a:spLocks noChangeAspect="1"/>
          </p:cNvSpPr>
          <p:nvPr userDrawn="1"/>
        </p:nvSpPr>
        <p:spPr>
          <a:xfrm>
            <a:off x="10108249" y="466502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2" name="Kreis">
            <a:extLst>
              <a:ext uri="{FF2B5EF4-FFF2-40B4-BE49-F238E27FC236}">
                <a16:creationId xmlns:a16="http://schemas.microsoft.com/office/drawing/2014/main" id="{9BA426D8-1162-6842-AE8F-9BFCD7B11A35}"/>
              </a:ext>
            </a:extLst>
          </p:cNvPr>
          <p:cNvSpPr>
            <a:spLocks noChangeAspect="1"/>
          </p:cNvSpPr>
          <p:nvPr userDrawn="1"/>
        </p:nvSpPr>
        <p:spPr>
          <a:xfrm>
            <a:off x="10717142" y="5259467"/>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3" name="Kreis">
            <a:extLst>
              <a:ext uri="{FF2B5EF4-FFF2-40B4-BE49-F238E27FC236}">
                <a16:creationId xmlns:a16="http://schemas.microsoft.com/office/drawing/2014/main" id="{3E41C536-6759-ADFA-3C2A-0F55118E43F6}"/>
              </a:ext>
            </a:extLst>
          </p:cNvPr>
          <p:cNvSpPr>
            <a:spLocks noChangeAspect="1"/>
          </p:cNvSpPr>
          <p:nvPr userDrawn="1"/>
        </p:nvSpPr>
        <p:spPr>
          <a:xfrm>
            <a:off x="8132498" y="4845782"/>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4" name="Kreis">
            <a:extLst>
              <a:ext uri="{FF2B5EF4-FFF2-40B4-BE49-F238E27FC236}">
                <a16:creationId xmlns:a16="http://schemas.microsoft.com/office/drawing/2014/main" id="{9F9D225E-910B-A9FC-4104-4A8DCC2641F4}"/>
              </a:ext>
            </a:extLst>
          </p:cNvPr>
          <p:cNvSpPr>
            <a:spLocks noChangeAspect="1"/>
          </p:cNvSpPr>
          <p:nvPr userDrawn="1"/>
        </p:nvSpPr>
        <p:spPr>
          <a:xfrm>
            <a:off x="11614402" y="3697866"/>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5" name="Kreis">
            <a:extLst>
              <a:ext uri="{FF2B5EF4-FFF2-40B4-BE49-F238E27FC236}">
                <a16:creationId xmlns:a16="http://schemas.microsoft.com/office/drawing/2014/main" id="{AB00A0D1-5A34-F633-A489-3CEAE29E19A5}"/>
              </a:ext>
            </a:extLst>
          </p:cNvPr>
          <p:cNvSpPr>
            <a:spLocks noChangeAspect="1"/>
          </p:cNvSpPr>
          <p:nvPr userDrawn="1"/>
        </p:nvSpPr>
        <p:spPr>
          <a:xfrm>
            <a:off x="10341887" y="3033355"/>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6" name="Kreis">
            <a:extLst>
              <a:ext uri="{FF2B5EF4-FFF2-40B4-BE49-F238E27FC236}">
                <a16:creationId xmlns:a16="http://schemas.microsoft.com/office/drawing/2014/main" id="{466DF528-0AC5-6444-3152-E22F07D60998}"/>
              </a:ext>
            </a:extLst>
          </p:cNvPr>
          <p:cNvSpPr>
            <a:spLocks noChangeAspect="1"/>
          </p:cNvSpPr>
          <p:nvPr userDrawn="1"/>
        </p:nvSpPr>
        <p:spPr>
          <a:xfrm>
            <a:off x="12093169" y="550883"/>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7" name="Kreis">
            <a:extLst>
              <a:ext uri="{FF2B5EF4-FFF2-40B4-BE49-F238E27FC236}">
                <a16:creationId xmlns:a16="http://schemas.microsoft.com/office/drawing/2014/main" id="{ACB42A4E-26DF-84F6-4D20-875AB339A114}"/>
              </a:ext>
            </a:extLst>
          </p:cNvPr>
          <p:cNvSpPr>
            <a:spLocks noChangeAspect="1"/>
          </p:cNvSpPr>
          <p:nvPr userDrawn="1"/>
        </p:nvSpPr>
        <p:spPr>
          <a:xfrm>
            <a:off x="11060042" y="6740562"/>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8" name="Kreis">
            <a:extLst>
              <a:ext uri="{FF2B5EF4-FFF2-40B4-BE49-F238E27FC236}">
                <a16:creationId xmlns:a16="http://schemas.microsoft.com/office/drawing/2014/main" id="{269861FC-87F3-D449-9DF1-F2525EA5DE92}"/>
              </a:ext>
            </a:extLst>
          </p:cNvPr>
          <p:cNvSpPr>
            <a:spLocks noChangeAspect="1"/>
          </p:cNvSpPr>
          <p:nvPr userDrawn="1"/>
        </p:nvSpPr>
        <p:spPr>
          <a:xfrm>
            <a:off x="6801691" y="1177261"/>
            <a:ext cx="216000" cy="216000"/>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69" name="Kreis">
            <a:extLst>
              <a:ext uri="{FF2B5EF4-FFF2-40B4-BE49-F238E27FC236}">
                <a16:creationId xmlns:a16="http://schemas.microsoft.com/office/drawing/2014/main" id="{D1A654A1-1373-3DBC-A2DB-4A8A9760820C}"/>
              </a:ext>
            </a:extLst>
          </p:cNvPr>
          <p:cNvSpPr>
            <a:spLocks noChangeAspect="1"/>
          </p:cNvSpPr>
          <p:nvPr userDrawn="1"/>
        </p:nvSpPr>
        <p:spPr>
          <a:xfrm>
            <a:off x="8851546" y="799105"/>
            <a:ext cx="216001" cy="216000"/>
          </a:xfrm>
          <a:prstGeom prst="ellipse">
            <a:avLst/>
          </a:prstGeom>
          <a:solidFill>
            <a:srgbClr val="E7E9EB"/>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0" name="Kreis">
            <a:extLst>
              <a:ext uri="{FF2B5EF4-FFF2-40B4-BE49-F238E27FC236}">
                <a16:creationId xmlns:a16="http://schemas.microsoft.com/office/drawing/2014/main" id="{917B62FB-D704-6B5F-5391-7B91F19FF704}"/>
              </a:ext>
            </a:extLst>
          </p:cNvPr>
          <p:cNvSpPr>
            <a:spLocks noChangeAspect="1"/>
          </p:cNvSpPr>
          <p:nvPr userDrawn="1"/>
        </p:nvSpPr>
        <p:spPr>
          <a:xfrm>
            <a:off x="11267311" y="954648"/>
            <a:ext cx="216001" cy="216001"/>
          </a:xfrm>
          <a:prstGeom prst="ellipse">
            <a:avLst/>
          </a:prstGeom>
          <a:solidFill>
            <a:srgbClr val="28313D"/>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1" name="Kreis">
            <a:extLst>
              <a:ext uri="{FF2B5EF4-FFF2-40B4-BE49-F238E27FC236}">
                <a16:creationId xmlns:a16="http://schemas.microsoft.com/office/drawing/2014/main" id="{D8ED85BA-E4ED-820D-B153-095727FADF42}"/>
              </a:ext>
            </a:extLst>
          </p:cNvPr>
          <p:cNvSpPr>
            <a:spLocks noChangeAspect="1"/>
          </p:cNvSpPr>
          <p:nvPr userDrawn="1"/>
        </p:nvSpPr>
        <p:spPr>
          <a:xfrm>
            <a:off x="10081528" y="1062648"/>
            <a:ext cx="216001" cy="216001"/>
          </a:xfrm>
          <a:prstGeom prst="ellipse">
            <a:avLst/>
          </a:prstGeom>
          <a:solidFill>
            <a:srgbClr val="FFFFFF"/>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2" name="Kreis">
            <a:extLst>
              <a:ext uri="{FF2B5EF4-FFF2-40B4-BE49-F238E27FC236}">
                <a16:creationId xmlns:a16="http://schemas.microsoft.com/office/drawing/2014/main" id="{C597C260-F964-0450-FBAC-149F05B8CA1E}"/>
              </a:ext>
            </a:extLst>
          </p:cNvPr>
          <p:cNvSpPr>
            <a:spLocks noChangeAspect="1"/>
          </p:cNvSpPr>
          <p:nvPr userDrawn="1"/>
        </p:nvSpPr>
        <p:spPr>
          <a:xfrm>
            <a:off x="9703564" y="-85321"/>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
        <p:nvSpPr>
          <p:cNvPr id="74" name="Kreis">
            <a:extLst>
              <a:ext uri="{FF2B5EF4-FFF2-40B4-BE49-F238E27FC236}">
                <a16:creationId xmlns:a16="http://schemas.microsoft.com/office/drawing/2014/main" id="{949AFC21-9F86-D845-2852-F957CB9936D3}"/>
              </a:ext>
            </a:extLst>
          </p:cNvPr>
          <p:cNvSpPr>
            <a:spLocks noChangeAspect="1"/>
          </p:cNvSpPr>
          <p:nvPr userDrawn="1"/>
        </p:nvSpPr>
        <p:spPr>
          <a:xfrm>
            <a:off x="2512740" y="3321000"/>
            <a:ext cx="216001" cy="216001"/>
          </a:xfrm>
          <a:prstGeom prst="ellipse">
            <a:avLst/>
          </a:prstGeom>
          <a:solidFill>
            <a:srgbClr val="FFF72C"/>
          </a:solidFill>
          <a:ln w="12700">
            <a:miter lim="400000"/>
          </a:ln>
        </p:spPr>
        <p:txBody>
          <a:bodyPr lIns="25400" tIns="25400" rIns="25400" bIns="25400" anchor="ct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SemiBold" pitchFamily="2" charset="77"/>
              <a:ea typeface="Helvetica Neue Medium"/>
              <a:cs typeface="Helvetica Neue Medium"/>
              <a:sym typeface="Helvetica Neue Medium"/>
            </a:endParaRPr>
          </a:p>
        </p:txBody>
      </p:sp>
    </p:spTree>
    <p:extLst>
      <p:ext uri="{BB962C8B-B14F-4D97-AF65-F5344CB8AC3E}">
        <p14:creationId xmlns:p14="http://schemas.microsoft.com/office/powerpoint/2010/main" val="4184160974"/>
      </p:ext>
    </p:extLst>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type="tx">
  <p:cSld name="Textslide">
    <p:spTree>
      <p:nvGrpSpPr>
        <p:cNvPr id="1" name=""/>
        <p:cNvGrpSpPr/>
        <p:nvPr/>
      </p:nvGrpSpPr>
      <p:grpSpPr>
        <a:xfrm>
          <a:off x="0" y="0"/>
          <a:ext cx="0" cy="0"/>
          <a:chOff x="0" y="0"/>
          <a:chExt cx="0" cy="0"/>
        </a:xfrm>
      </p:grpSpPr>
      <p:sp>
        <p:nvSpPr>
          <p:cNvPr id="18" name="Folientitel"/>
          <p:cNvSpPr txBox="1">
            <a:spLocks noGrp="1"/>
          </p:cNvSpPr>
          <p:nvPr>
            <p:ph type="title" hasCustomPrompt="1"/>
          </p:nvPr>
        </p:nvSpPr>
        <p:spPr>
          <a:xfrm>
            <a:off x="400050" y="330389"/>
            <a:ext cx="11391900" cy="593017"/>
          </a:xfrm>
          <a:prstGeom prst="rect">
            <a:avLst/>
          </a:prstGeom>
        </p:spPr>
        <p:txBody>
          <a:bodyPr>
            <a:noAutofit/>
          </a:bodyPr>
          <a:lstStyle>
            <a:lvl1pPr>
              <a:lnSpc>
                <a:spcPct val="100000"/>
              </a:lnSpc>
              <a:defRPr sz="3600"/>
            </a:lvl1pPr>
          </a:lstStyle>
          <a:p>
            <a:r>
              <a:rPr err="1"/>
              <a:t>Folientitel</a:t>
            </a:r>
            <a:endParaRPr/>
          </a:p>
        </p:txBody>
      </p:sp>
      <p:sp>
        <p:nvSpPr>
          <p:cNvPr id="19" name="Textebene 1…"/>
          <p:cNvSpPr txBox="1">
            <a:spLocks noGrp="1"/>
          </p:cNvSpPr>
          <p:nvPr>
            <p:ph type="body" idx="1" hasCustomPrompt="1"/>
          </p:nvPr>
        </p:nvSpPr>
        <p:spPr>
          <a:prstGeom prst="rect">
            <a:avLst/>
          </a:prstGeom>
        </p:spPr>
        <p:txBody>
          <a:bodyPr/>
          <a:lstStyle/>
          <a:p>
            <a:r>
              <a:t>Text für Folienpunkt</a:t>
            </a:r>
          </a:p>
          <a:p>
            <a:pPr lvl="1"/>
            <a:endParaRPr/>
          </a:p>
          <a:p>
            <a:pPr lvl="2"/>
            <a:endParaRPr/>
          </a:p>
          <a:p>
            <a:pPr lvl="3"/>
            <a:endParaRPr/>
          </a:p>
          <a:p>
            <a:pPr lvl="4"/>
            <a:endParaRPr/>
          </a:p>
        </p:txBody>
      </p:sp>
    </p:spTree>
    <p:extLst>
      <p:ext uri="{BB962C8B-B14F-4D97-AF65-F5344CB8AC3E}">
        <p14:creationId xmlns:p14="http://schemas.microsoft.com/office/powerpoint/2010/main" val="2041259504"/>
      </p:ext>
    </p:extLst>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p="http://schemas.openxmlformats.org/presentationml/2006/main" type="tx">
  <p:cSld name="Textslide Kopie">
    <p:bg>
      <p:bgPr>
        <a:solidFill>
          <a:srgbClr val="28DADA"/>
        </a:solidFill>
        <a:effectLst/>
      </p:bgPr>
    </p:bg>
    <p:spTree>
      <p:nvGrpSpPr>
        <p:cNvPr id="1" name=""/>
        <p:cNvGrpSpPr/>
        <p:nvPr/>
      </p:nvGrpSpPr>
      <p:grpSpPr>
        <a:xfrm>
          <a:off x="0" y="0"/>
          <a:ext cx="0" cy="0"/>
          <a:chOff x="0" y="0"/>
          <a:chExt cx="0" cy="0"/>
        </a:xfrm>
      </p:grpSpPr>
      <p:sp>
        <p:nvSpPr>
          <p:cNvPr id="27" name="Kreis"/>
          <p:cNvSpPr/>
          <p:nvPr/>
        </p:nvSpPr>
        <p:spPr>
          <a:xfrm>
            <a:off x="4003997" y="1399756"/>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28" name="Kreis"/>
          <p:cNvSpPr/>
          <p:nvPr/>
        </p:nvSpPr>
        <p:spPr>
          <a:xfrm>
            <a:off x="4003997" y="3556762"/>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29" name="Kreis"/>
          <p:cNvSpPr/>
          <p:nvPr/>
        </p:nvSpPr>
        <p:spPr>
          <a:xfrm>
            <a:off x="4014067" y="6102023"/>
            <a:ext cx="216000" cy="216000"/>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0" name="Rechteck"/>
          <p:cNvSpPr/>
          <p:nvPr/>
        </p:nvSpPr>
        <p:spPr>
          <a:xfrm>
            <a:off x="4122067" y="-1"/>
            <a:ext cx="8069934" cy="6877051"/>
          </a:xfrm>
          <a:prstGeom prst="rect">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1" name="Folientitel"/>
          <p:cNvSpPr txBox="1">
            <a:spLocks noGrp="1"/>
          </p:cNvSpPr>
          <p:nvPr>
            <p:ph type="title" hasCustomPrompt="1"/>
          </p:nvPr>
        </p:nvSpPr>
        <p:spPr>
          <a:xfrm>
            <a:off x="4644492" y="328967"/>
            <a:ext cx="6782628" cy="593017"/>
          </a:xfrm>
          <a:prstGeom prst="rect">
            <a:avLst/>
          </a:prstGeom>
        </p:spPr>
        <p:txBody>
          <a:bodyPr>
            <a:noAutofit/>
          </a:bodyPr>
          <a:lstStyle/>
          <a:p>
            <a:r>
              <a:rPr err="1"/>
              <a:t>Folientitel</a:t>
            </a:r>
            <a:endParaRPr/>
          </a:p>
        </p:txBody>
      </p:sp>
      <p:sp>
        <p:nvSpPr>
          <p:cNvPr id="32" name="Textebene 1…"/>
          <p:cNvSpPr txBox="1">
            <a:spLocks noGrp="1"/>
          </p:cNvSpPr>
          <p:nvPr>
            <p:ph type="body" idx="1" hasCustomPrompt="1"/>
          </p:nvPr>
        </p:nvSpPr>
        <p:spPr>
          <a:xfrm>
            <a:off x="4644492" y="1267002"/>
            <a:ext cx="6782628" cy="5171425"/>
          </a:xfrm>
          <a:prstGeom prst="rect">
            <a:avLst/>
          </a:prstGeom>
        </p:spPr>
        <p:txBody>
          <a:bodyPr/>
          <a:lstStyle/>
          <a:p>
            <a:r>
              <a:t>Text für Folienpunkt</a:t>
            </a:r>
          </a:p>
          <a:p>
            <a:pPr lvl="1"/>
            <a:endParaRPr/>
          </a:p>
          <a:p>
            <a:pPr lvl="2"/>
            <a:endParaRPr/>
          </a:p>
          <a:p>
            <a:pPr lvl="3"/>
            <a:endParaRPr/>
          </a:p>
          <a:p>
            <a:pPr lvl="4"/>
            <a:endParaRPr/>
          </a:p>
        </p:txBody>
      </p:sp>
      <p:sp>
        <p:nvSpPr>
          <p:cNvPr id="33" name="Kreis"/>
          <p:cNvSpPr/>
          <p:nvPr/>
        </p:nvSpPr>
        <p:spPr>
          <a:xfrm>
            <a:off x="1586207" y="2786173"/>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4" name="Kreis"/>
          <p:cNvSpPr/>
          <p:nvPr/>
        </p:nvSpPr>
        <p:spPr>
          <a:xfrm>
            <a:off x="3372934" y="500244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5" name="Kreis"/>
          <p:cNvSpPr/>
          <p:nvPr/>
        </p:nvSpPr>
        <p:spPr>
          <a:xfrm>
            <a:off x="2922084" y="3556762"/>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6" name="Kreis"/>
          <p:cNvSpPr/>
          <p:nvPr/>
        </p:nvSpPr>
        <p:spPr>
          <a:xfrm>
            <a:off x="2268563" y="500244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7" name="Kreis"/>
          <p:cNvSpPr/>
          <p:nvPr/>
        </p:nvSpPr>
        <p:spPr>
          <a:xfrm>
            <a:off x="2268563" y="6731763"/>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8" name="Kreis"/>
          <p:cNvSpPr/>
          <p:nvPr/>
        </p:nvSpPr>
        <p:spPr>
          <a:xfrm>
            <a:off x="3372934" y="-62738"/>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9" name="Kreis"/>
          <p:cNvSpPr/>
          <p:nvPr/>
        </p:nvSpPr>
        <p:spPr>
          <a:xfrm>
            <a:off x="3372934" y="5481575"/>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0" name="Kreis"/>
          <p:cNvSpPr/>
          <p:nvPr/>
        </p:nvSpPr>
        <p:spPr>
          <a:xfrm>
            <a:off x="2922084"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1" name="Kreis"/>
          <p:cNvSpPr/>
          <p:nvPr/>
        </p:nvSpPr>
        <p:spPr>
          <a:xfrm>
            <a:off x="1586207"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2" name="Kreis"/>
          <p:cNvSpPr/>
          <p:nvPr/>
        </p:nvSpPr>
        <p:spPr>
          <a:xfrm>
            <a:off x="771890"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3" name="Kreis"/>
          <p:cNvSpPr/>
          <p:nvPr/>
        </p:nvSpPr>
        <p:spPr>
          <a:xfrm>
            <a:off x="771890" y="-62738"/>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4" name="Kreis"/>
          <p:cNvSpPr/>
          <p:nvPr/>
        </p:nvSpPr>
        <p:spPr>
          <a:xfrm>
            <a:off x="771890" y="625475"/>
            <a:ext cx="216001" cy="216000"/>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5" name="Kreis"/>
          <p:cNvSpPr/>
          <p:nvPr/>
        </p:nvSpPr>
        <p:spPr>
          <a:xfrm>
            <a:off x="771890" y="5002445"/>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6" name="Kreis"/>
          <p:cNvSpPr/>
          <p:nvPr/>
        </p:nvSpPr>
        <p:spPr>
          <a:xfrm>
            <a:off x="1586207" y="3556762"/>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7" name="Kreis"/>
          <p:cNvSpPr/>
          <p:nvPr/>
        </p:nvSpPr>
        <p:spPr>
          <a:xfrm>
            <a:off x="771890" y="5481575"/>
            <a:ext cx="216001" cy="216001"/>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8" name="Kreis"/>
          <p:cNvSpPr/>
          <p:nvPr/>
        </p:nvSpPr>
        <p:spPr>
          <a:xfrm>
            <a:off x="771890"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9" name="Kreis"/>
          <p:cNvSpPr/>
          <p:nvPr/>
        </p:nvSpPr>
        <p:spPr>
          <a:xfrm>
            <a:off x="-62091" y="5481575"/>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50" name="Kreis"/>
          <p:cNvSpPr/>
          <p:nvPr/>
        </p:nvSpPr>
        <p:spPr>
          <a:xfrm>
            <a:off x="-62091" y="437939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51" name="Kreis"/>
          <p:cNvSpPr/>
          <p:nvPr/>
        </p:nvSpPr>
        <p:spPr>
          <a:xfrm>
            <a:off x="-62091" y="1399756"/>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52" name="Kreis"/>
          <p:cNvSpPr/>
          <p:nvPr/>
        </p:nvSpPr>
        <p:spPr>
          <a:xfrm>
            <a:off x="2268563" y="625475"/>
            <a:ext cx="216001" cy="216000"/>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 name="Kreis">
            <a:extLst>
              <a:ext uri="{FF2B5EF4-FFF2-40B4-BE49-F238E27FC236}">
                <a16:creationId xmlns:a16="http://schemas.microsoft.com/office/drawing/2014/main" id="{DDFE8DBE-E91C-2999-5042-E69F0D026523}"/>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Semi Condensed Light" pitchFamily="2" charset="77"/>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Semi Condensed Light" pitchFamily="2" charset="77"/>
            </a:endParaRPr>
          </a:p>
        </p:txBody>
      </p:sp>
    </p:spTree>
    <p:extLst>
      <p:ext uri="{BB962C8B-B14F-4D97-AF65-F5344CB8AC3E}">
        <p14:creationId xmlns:p14="http://schemas.microsoft.com/office/powerpoint/2010/main" val="2853555863"/>
      </p:ext>
    </p:extLst>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type="tx">
  <p:cSld name="Textslide Kopie 6">
    <p:bg>
      <p:bgPr>
        <a:solidFill>
          <a:srgbClr val="28DADA"/>
        </a:solidFill>
        <a:effectLst/>
      </p:bgPr>
    </p:bg>
    <p:spTree>
      <p:nvGrpSpPr>
        <p:cNvPr id="1" name=""/>
        <p:cNvGrpSpPr/>
        <p:nvPr/>
      </p:nvGrpSpPr>
      <p:grpSpPr>
        <a:xfrm>
          <a:off x="0" y="0"/>
          <a:ext cx="0" cy="0"/>
          <a:chOff x="0" y="0"/>
          <a:chExt cx="0" cy="0"/>
        </a:xfrm>
      </p:grpSpPr>
      <p:sp>
        <p:nvSpPr>
          <p:cNvPr id="60" name="Kreis"/>
          <p:cNvSpPr/>
          <p:nvPr/>
        </p:nvSpPr>
        <p:spPr>
          <a:xfrm flipH="1">
            <a:off x="7987079" y="1399756"/>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1" name="Kreis"/>
          <p:cNvSpPr/>
          <p:nvPr/>
        </p:nvSpPr>
        <p:spPr>
          <a:xfrm flipH="1">
            <a:off x="7987079" y="3556762"/>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2" name="Kreis"/>
          <p:cNvSpPr/>
          <p:nvPr/>
        </p:nvSpPr>
        <p:spPr>
          <a:xfrm flipH="1">
            <a:off x="7977009" y="6102023"/>
            <a:ext cx="216001" cy="216000"/>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3" name="Kreis"/>
          <p:cNvSpPr/>
          <p:nvPr/>
        </p:nvSpPr>
        <p:spPr>
          <a:xfrm flipH="1">
            <a:off x="10404869" y="2786173"/>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4" name="Kreis"/>
          <p:cNvSpPr/>
          <p:nvPr/>
        </p:nvSpPr>
        <p:spPr>
          <a:xfrm flipH="1">
            <a:off x="8618142" y="5002445"/>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5" name="Kreis"/>
          <p:cNvSpPr/>
          <p:nvPr/>
        </p:nvSpPr>
        <p:spPr>
          <a:xfrm flipH="1">
            <a:off x="9068992" y="3556762"/>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6" name="Kreis"/>
          <p:cNvSpPr/>
          <p:nvPr/>
        </p:nvSpPr>
        <p:spPr>
          <a:xfrm flipH="1">
            <a:off x="9722513" y="500244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7" name="Kreis"/>
          <p:cNvSpPr/>
          <p:nvPr/>
        </p:nvSpPr>
        <p:spPr>
          <a:xfrm flipH="1">
            <a:off x="9722513" y="6731763"/>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8" name="Kreis"/>
          <p:cNvSpPr/>
          <p:nvPr/>
        </p:nvSpPr>
        <p:spPr>
          <a:xfrm flipH="1">
            <a:off x="8618142" y="-62738"/>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9" name="Kreis"/>
          <p:cNvSpPr/>
          <p:nvPr/>
        </p:nvSpPr>
        <p:spPr>
          <a:xfrm flipH="1">
            <a:off x="8618142" y="5481575"/>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0" name="Kreis"/>
          <p:cNvSpPr/>
          <p:nvPr/>
        </p:nvSpPr>
        <p:spPr>
          <a:xfrm flipH="1">
            <a:off x="9068992"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1" name="Kreis"/>
          <p:cNvSpPr/>
          <p:nvPr/>
        </p:nvSpPr>
        <p:spPr>
          <a:xfrm flipH="1">
            <a:off x="10404869"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2" name="Kreis"/>
          <p:cNvSpPr/>
          <p:nvPr/>
        </p:nvSpPr>
        <p:spPr>
          <a:xfrm flipH="1">
            <a:off x="11219187"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3" name="Kreis"/>
          <p:cNvSpPr/>
          <p:nvPr/>
        </p:nvSpPr>
        <p:spPr>
          <a:xfrm flipH="1">
            <a:off x="11219187" y="-62738"/>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4" name="Kreis"/>
          <p:cNvSpPr/>
          <p:nvPr/>
        </p:nvSpPr>
        <p:spPr>
          <a:xfrm flipH="1">
            <a:off x="11219187" y="625475"/>
            <a:ext cx="216001" cy="216000"/>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5" name="Kreis"/>
          <p:cNvSpPr/>
          <p:nvPr/>
        </p:nvSpPr>
        <p:spPr>
          <a:xfrm flipH="1">
            <a:off x="11219187" y="5002445"/>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6" name="Kreis"/>
          <p:cNvSpPr/>
          <p:nvPr/>
        </p:nvSpPr>
        <p:spPr>
          <a:xfrm flipH="1">
            <a:off x="11219187" y="3556762"/>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7" name="Kreis"/>
          <p:cNvSpPr/>
          <p:nvPr/>
        </p:nvSpPr>
        <p:spPr>
          <a:xfrm flipH="1">
            <a:off x="11219187" y="5481575"/>
            <a:ext cx="216001" cy="216001"/>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8" name="Kreis"/>
          <p:cNvSpPr/>
          <p:nvPr/>
        </p:nvSpPr>
        <p:spPr>
          <a:xfrm flipH="1">
            <a:off x="11219187"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9" name="Kreis"/>
          <p:cNvSpPr/>
          <p:nvPr/>
        </p:nvSpPr>
        <p:spPr>
          <a:xfrm flipH="1">
            <a:off x="12053167" y="5481575"/>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0" name="Kreis"/>
          <p:cNvSpPr/>
          <p:nvPr/>
        </p:nvSpPr>
        <p:spPr>
          <a:xfrm flipH="1">
            <a:off x="12053167" y="437939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1" name="Kreis"/>
          <p:cNvSpPr/>
          <p:nvPr/>
        </p:nvSpPr>
        <p:spPr>
          <a:xfrm flipH="1">
            <a:off x="12053167"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2" name="Kreis"/>
          <p:cNvSpPr/>
          <p:nvPr/>
        </p:nvSpPr>
        <p:spPr>
          <a:xfrm flipH="1">
            <a:off x="9722513" y="625475"/>
            <a:ext cx="216001" cy="216000"/>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3" name="Rechteck"/>
          <p:cNvSpPr/>
          <p:nvPr/>
        </p:nvSpPr>
        <p:spPr>
          <a:xfrm>
            <a:off x="0" y="-1"/>
            <a:ext cx="8069934" cy="6877051"/>
          </a:xfrm>
          <a:prstGeom prst="rect">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4" name="Folientitel"/>
          <p:cNvSpPr txBox="1">
            <a:spLocks noGrp="1"/>
          </p:cNvSpPr>
          <p:nvPr>
            <p:ph type="title" hasCustomPrompt="1"/>
          </p:nvPr>
        </p:nvSpPr>
        <p:spPr>
          <a:xfrm>
            <a:off x="522425" y="266700"/>
            <a:ext cx="6782628" cy="717550"/>
          </a:xfrm>
          <a:prstGeom prst="rect">
            <a:avLst/>
          </a:prstGeom>
        </p:spPr>
        <p:txBody>
          <a:bodyPr/>
          <a:lstStyle/>
          <a:p>
            <a:r>
              <a:t>Folientitel</a:t>
            </a:r>
          </a:p>
        </p:txBody>
      </p:sp>
      <p:sp>
        <p:nvSpPr>
          <p:cNvPr id="85" name="Textebene 1…"/>
          <p:cNvSpPr txBox="1">
            <a:spLocks noGrp="1"/>
          </p:cNvSpPr>
          <p:nvPr>
            <p:ph type="body" idx="1" hasCustomPrompt="1"/>
          </p:nvPr>
        </p:nvSpPr>
        <p:spPr>
          <a:xfrm>
            <a:off x="522425" y="1267002"/>
            <a:ext cx="6782628" cy="5171425"/>
          </a:xfrm>
          <a:prstGeom prst="rect">
            <a:avLst/>
          </a:prstGeom>
        </p:spPr>
        <p:txBody>
          <a:bodyPr/>
          <a:lstStyle/>
          <a:p>
            <a:r>
              <a:t>Text für Folienpunkt</a:t>
            </a:r>
          </a:p>
          <a:p>
            <a:pPr lvl="1"/>
            <a:endParaRPr/>
          </a:p>
          <a:p>
            <a:pPr lvl="2"/>
            <a:endParaRPr/>
          </a:p>
          <a:p>
            <a:pPr lvl="3"/>
            <a:endParaRPr/>
          </a:p>
          <a:p>
            <a:pPr lvl="4"/>
            <a:endParaRPr/>
          </a:p>
        </p:txBody>
      </p:sp>
    </p:spTree>
    <p:extLst>
      <p:ext uri="{BB962C8B-B14F-4D97-AF65-F5344CB8AC3E}">
        <p14:creationId xmlns:p14="http://schemas.microsoft.com/office/powerpoint/2010/main" val="3733653047"/>
      </p:ext>
    </p:extLst>
  </p:cSld>
  <p:clrMapOvr>
    <a:masterClrMapping/>
  </p:clrMapOvr>
  <p:transition spd="med"/>
</p:sldLayout>
</file>

<file path=ppt/slideLayouts/slideLayout123.xml><?xml version="1.0" encoding="utf-8"?>
<p:sldLayout xmlns:a="http://schemas.openxmlformats.org/drawingml/2006/main" xmlns:r="http://schemas.openxmlformats.org/officeDocument/2006/relationships" xmlns:p="http://schemas.openxmlformats.org/presentationml/2006/main" type="tx">
  <p:cSld name="1_Textslide Kopie 2">
    <p:bg>
      <p:bgPr>
        <a:solidFill>
          <a:srgbClr val="FFF72C"/>
        </a:solidFill>
        <a:effectLst/>
      </p:bgPr>
    </p:bg>
    <p:spTree>
      <p:nvGrpSpPr>
        <p:cNvPr id="1" name=""/>
        <p:cNvGrpSpPr/>
        <p:nvPr/>
      </p:nvGrpSpPr>
      <p:grpSpPr>
        <a:xfrm>
          <a:off x="0" y="0"/>
          <a:ext cx="0" cy="0"/>
          <a:chOff x="0" y="0"/>
          <a:chExt cx="0" cy="0"/>
        </a:xfrm>
      </p:grpSpPr>
      <p:sp>
        <p:nvSpPr>
          <p:cNvPr id="93" name="Kreis"/>
          <p:cNvSpPr/>
          <p:nvPr/>
        </p:nvSpPr>
        <p:spPr>
          <a:xfrm>
            <a:off x="2358729" y="1399756"/>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4" name="Kreis"/>
          <p:cNvSpPr/>
          <p:nvPr/>
        </p:nvSpPr>
        <p:spPr>
          <a:xfrm>
            <a:off x="-59060" y="2786173"/>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5" name="Kreis"/>
          <p:cNvSpPr/>
          <p:nvPr/>
        </p:nvSpPr>
        <p:spPr>
          <a:xfrm>
            <a:off x="1727666" y="5002445"/>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6" name="Kreis"/>
          <p:cNvSpPr/>
          <p:nvPr/>
        </p:nvSpPr>
        <p:spPr>
          <a:xfrm>
            <a:off x="1276816" y="3556762"/>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7" name="Kreis"/>
          <p:cNvSpPr/>
          <p:nvPr/>
        </p:nvSpPr>
        <p:spPr>
          <a:xfrm>
            <a:off x="623296" y="5002445"/>
            <a:ext cx="216001" cy="216001"/>
          </a:xfrm>
          <a:prstGeom prst="ellipse">
            <a:avLst/>
          </a:prstGeom>
          <a:solidFill>
            <a:schemeClr val="bg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8" name="Kreis"/>
          <p:cNvSpPr/>
          <p:nvPr/>
        </p:nvSpPr>
        <p:spPr>
          <a:xfrm>
            <a:off x="578083"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9" name="Kreis"/>
          <p:cNvSpPr/>
          <p:nvPr/>
        </p:nvSpPr>
        <p:spPr>
          <a:xfrm>
            <a:off x="1727666" y="-62738"/>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0" name="Kreis"/>
          <p:cNvSpPr/>
          <p:nvPr/>
        </p:nvSpPr>
        <p:spPr>
          <a:xfrm>
            <a:off x="1727666" y="5481575"/>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1" name="Kreis"/>
          <p:cNvSpPr/>
          <p:nvPr/>
        </p:nvSpPr>
        <p:spPr>
          <a:xfrm>
            <a:off x="1276816"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2" name="Kreis"/>
          <p:cNvSpPr/>
          <p:nvPr/>
        </p:nvSpPr>
        <p:spPr>
          <a:xfrm>
            <a:off x="-59060"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3" name="Rechteck"/>
          <p:cNvSpPr/>
          <p:nvPr/>
        </p:nvSpPr>
        <p:spPr>
          <a:xfrm>
            <a:off x="2484967" y="0"/>
            <a:ext cx="9707034" cy="6858001"/>
          </a:xfrm>
          <a:prstGeom prst="rect">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4" name="Folientitel"/>
          <p:cNvSpPr txBox="1">
            <a:spLocks noGrp="1"/>
          </p:cNvSpPr>
          <p:nvPr>
            <p:ph type="title" hasCustomPrompt="1"/>
          </p:nvPr>
        </p:nvSpPr>
        <p:spPr>
          <a:xfrm>
            <a:off x="2952687" y="328967"/>
            <a:ext cx="8521805" cy="593017"/>
          </a:xfrm>
          <a:prstGeom prst="rect">
            <a:avLst/>
          </a:prstGeom>
        </p:spPr>
        <p:txBody>
          <a:bodyPr>
            <a:noAutofit/>
          </a:bodyPr>
          <a:lstStyle/>
          <a:p>
            <a:r>
              <a:rPr err="1"/>
              <a:t>Folientitel</a:t>
            </a:r>
            <a:endParaRPr/>
          </a:p>
        </p:txBody>
      </p:sp>
      <p:sp>
        <p:nvSpPr>
          <p:cNvPr id="105" name="Textebene 1…"/>
          <p:cNvSpPr txBox="1">
            <a:spLocks noGrp="1"/>
          </p:cNvSpPr>
          <p:nvPr>
            <p:ph type="body" idx="1" hasCustomPrompt="1"/>
          </p:nvPr>
        </p:nvSpPr>
        <p:spPr>
          <a:xfrm>
            <a:off x="2952687" y="1267002"/>
            <a:ext cx="8521805" cy="5171425"/>
          </a:xfrm>
          <a:prstGeom prst="rect">
            <a:avLst/>
          </a:prstGeom>
        </p:spPr>
        <p:txBody>
          <a:bodyPr/>
          <a:lstStyle/>
          <a:p>
            <a:r>
              <a:t>Text für Folienpunkt</a:t>
            </a:r>
          </a:p>
          <a:p>
            <a:pPr lvl="1"/>
            <a:endParaRPr/>
          </a:p>
          <a:p>
            <a:pPr lvl="2"/>
            <a:endParaRPr/>
          </a:p>
          <a:p>
            <a:pPr lvl="3"/>
            <a:endParaRPr/>
          </a:p>
          <a:p>
            <a:pPr lvl="4"/>
            <a:endParaRPr/>
          </a:p>
        </p:txBody>
      </p:sp>
      <p:pic>
        <p:nvPicPr>
          <p:cNvPr id="106" name="MFF-Logo-Black-Green.svg" descr="MFF-Logo-Black-Green.sv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4475" y="266700"/>
            <a:ext cx="1334030" cy="655429"/>
          </a:xfrm>
          <a:prstGeom prst="rect">
            <a:avLst/>
          </a:prstGeom>
          <a:ln w="12700">
            <a:miter lim="400000"/>
          </a:ln>
        </p:spPr>
      </p:pic>
      <p:sp>
        <p:nvSpPr>
          <p:cNvPr id="3" name="Kreis">
            <a:extLst>
              <a:ext uri="{FF2B5EF4-FFF2-40B4-BE49-F238E27FC236}">
                <a16:creationId xmlns:a16="http://schemas.microsoft.com/office/drawing/2014/main" id="{8D0BD384-1E95-40E8-7ED0-692033D34F4F}"/>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Semi Condensed Light" pitchFamily="2" charset="77"/>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Semi Condensed Light" pitchFamily="2" charset="77"/>
            </a:endParaRPr>
          </a:p>
        </p:txBody>
      </p:sp>
    </p:spTree>
    <p:extLst>
      <p:ext uri="{BB962C8B-B14F-4D97-AF65-F5344CB8AC3E}">
        <p14:creationId xmlns:p14="http://schemas.microsoft.com/office/powerpoint/2010/main" val="1188784780"/>
      </p:ext>
    </p:extLst>
  </p:cSld>
  <p:clrMapOvr>
    <a:masterClrMapping/>
  </p:clrMapOvr>
  <p:transition spd="med"/>
</p:sldLayout>
</file>

<file path=ppt/slideLayouts/slideLayout124.xml><?xml version="1.0" encoding="utf-8"?>
<p:sldLayout xmlns:a="http://schemas.openxmlformats.org/drawingml/2006/main" xmlns:r="http://schemas.openxmlformats.org/officeDocument/2006/relationships" xmlns:p="http://schemas.openxmlformats.org/presentationml/2006/main" type="tx">
  <p:cSld name="2_Textslide Kopie 2">
    <p:bg>
      <p:bgPr>
        <a:solidFill>
          <a:srgbClr val="28313D"/>
        </a:solidFill>
        <a:effectLst/>
      </p:bgPr>
    </p:bg>
    <p:spTree>
      <p:nvGrpSpPr>
        <p:cNvPr id="1" name=""/>
        <p:cNvGrpSpPr/>
        <p:nvPr/>
      </p:nvGrpSpPr>
      <p:grpSpPr>
        <a:xfrm>
          <a:off x="0" y="0"/>
          <a:ext cx="0" cy="0"/>
          <a:chOff x="0" y="0"/>
          <a:chExt cx="0" cy="0"/>
        </a:xfrm>
      </p:grpSpPr>
      <p:pic>
        <p:nvPicPr>
          <p:cNvPr id="2" name="MFF-Logo-White-Yellow.svg" descr="MFF-Logo-White-Yellow.svg">
            <a:extLst>
              <a:ext uri="{FF2B5EF4-FFF2-40B4-BE49-F238E27FC236}">
                <a16:creationId xmlns:a16="http://schemas.microsoft.com/office/drawing/2014/main" id="{9EE58A8B-EC09-A11F-E8A6-DB58D55D7A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43712" y="266700"/>
            <a:ext cx="1334030" cy="655429"/>
          </a:xfrm>
          <a:prstGeom prst="rect">
            <a:avLst/>
          </a:prstGeom>
          <a:ln w="12700">
            <a:miter lim="400000"/>
          </a:ln>
        </p:spPr>
      </p:pic>
      <p:sp>
        <p:nvSpPr>
          <p:cNvPr id="93" name="Kreis"/>
          <p:cNvSpPr/>
          <p:nvPr/>
        </p:nvSpPr>
        <p:spPr>
          <a:xfrm>
            <a:off x="2358729" y="1399756"/>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4" name="Kreis"/>
          <p:cNvSpPr/>
          <p:nvPr/>
        </p:nvSpPr>
        <p:spPr>
          <a:xfrm>
            <a:off x="-59060" y="2786173"/>
            <a:ext cx="216001" cy="216001"/>
          </a:xfrm>
          <a:prstGeom prst="ellipse">
            <a:avLst/>
          </a:prstGeom>
          <a:solidFill>
            <a:schemeClr val="tx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5" name="Kreis"/>
          <p:cNvSpPr/>
          <p:nvPr/>
        </p:nvSpPr>
        <p:spPr>
          <a:xfrm>
            <a:off x="1727666" y="5002445"/>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6" name="Kreis"/>
          <p:cNvSpPr/>
          <p:nvPr/>
        </p:nvSpPr>
        <p:spPr>
          <a:xfrm>
            <a:off x="1276816" y="3556762"/>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7" name="Kreis"/>
          <p:cNvSpPr/>
          <p:nvPr/>
        </p:nvSpPr>
        <p:spPr>
          <a:xfrm>
            <a:off x="623296" y="5002445"/>
            <a:ext cx="216001" cy="216001"/>
          </a:xfrm>
          <a:prstGeom prst="ellipse">
            <a:avLst/>
          </a:prstGeom>
          <a:solidFill>
            <a:schemeClr val="bg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8" name="Kreis"/>
          <p:cNvSpPr/>
          <p:nvPr/>
        </p:nvSpPr>
        <p:spPr>
          <a:xfrm>
            <a:off x="578083"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9" name="Kreis"/>
          <p:cNvSpPr/>
          <p:nvPr/>
        </p:nvSpPr>
        <p:spPr>
          <a:xfrm>
            <a:off x="1727666" y="-62738"/>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0" name="Kreis"/>
          <p:cNvSpPr/>
          <p:nvPr/>
        </p:nvSpPr>
        <p:spPr>
          <a:xfrm>
            <a:off x="1727666" y="5481575"/>
            <a:ext cx="216001" cy="216001"/>
          </a:xfrm>
          <a:prstGeom prst="ellipse">
            <a:avLst/>
          </a:prstGeom>
          <a:solidFill>
            <a:schemeClr val="tx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1" name="Kreis"/>
          <p:cNvSpPr/>
          <p:nvPr/>
        </p:nvSpPr>
        <p:spPr>
          <a:xfrm>
            <a:off x="1276816"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2" name="Kreis"/>
          <p:cNvSpPr/>
          <p:nvPr/>
        </p:nvSpPr>
        <p:spPr>
          <a:xfrm>
            <a:off x="-59060"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3" name="Rechteck"/>
          <p:cNvSpPr/>
          <p:nvPr/>
        </p:nvSpPr>
        <p:spPr>
          <a:xfrm>
            <a:off x="2484967" y="0"/>
            <a:ext cx="9707034" cy="6858001"/>
          </a:xfrm>
          <a:prstGeom prst="rect">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4" name="Folientitel"/>
          <p:cNvSpPr txBox="1">
            <a:spLocks noGrp="1"/>
          </p:cNvSpPr>
          <p:nvPr>
            <p:ph type="title" hasCustomPrompt="1"/>
          </p:nvPr>
        </p:nvSpPr>
        <p:spPr>
          <a:xfrm>
            <a:off x="2952687" y="328967"/>
            <a:ext cx="8521805" cy="593017"/>
          </a:xfrm>
          <a:prstGeom prst="rect">
            <a:avLst/>
          </a:prstGeom>
        </p:spPr>
        <p:txBody>
          <a:bodyPr>
            <a:noAutofit/>
          </a:bodyPr>
          <a:lstStyle/>
          <a:p>
            <a:r>
              <a:rPr err="1"/>
              <a:t>Folientitel</a:t>
            </a:r>
            <a:endParaRPr/>
          </a:p>
        </p:txBody>
      </p:sp>
      <p:sp>
        <p:nvSpPr>
          <p:cNvPr id="105" name="Textebene 1…"/>
          <p:cNvSpPr txBox="1">
            <a:spLocks noGrp="1"/>
          </p:cNvSpPr>
          <p:nvPr>
            <p:ph type="body" idx="1" hasCustomPrompt="1"/>
          </p:nvPr>
        </p:nvSpPr>
        <p:spPr>
          <a:xfrm>
            <a:off x="2952687" y="1267002"/>
            <a:ext cx="8521805" cy="5171425"/>
          </a:xfrm>
          <a:prstGeom prst="rect">
            <a:avLst/>
          </a:prstGeom>
        </p:spPr>
        <p:txBody>
          <a:bodyPr/>
          <a:lstStyle/>
          <a:p>
            <a:r>
              <a:t>Text für Folienpunkt</a:t>
            </a:r>
          </a:p>
          <a:p>
            <a:pPr lvl="1"/>
            <a:endParaRPr/>
          </a:p>
          <a:p>
            <a:pPr lvl="2"/>
            <a:endParaRPr/>
          </a:p>
          <a:p>
            <a:pPr lvl="3"/>
            <a:endParaRPr/>
          </a:p>
          <a:p>
            <a:pPr lvl="4"/>
            <a:endParaRPr/>
          </a:p>
        </p:txBody>
      </p:sp>
      <p:sp>
        <p:nvSpPr>
          <p:cNvPr id="3" name="Kreis">
            <a:extLst>
              <a:ext uri="{FF2B5EF4-FFF2-40B4-BE49-F238E27FC236}">
                <a16:creationId xmlns:a16="http://schemas.microsoft.com/office/drawing/2014/main" id="{8D0BD384-1E95-40E8-7ED0-692033D34F4F}"/>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Semi Condensed Light" pitchFamily="2" charset="77"/>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Semi Condensed Light" pitchFamily="2" charset="77"/>
            </a:endParaRPr>
          </a:p>
        </p:txBody>
      </p:sp>
    </p:spTree>
    <p:extLst>
      <p:ext uri="{BB962C8B-B14F-4D97-AF65-F5344CB8AC3E}">
        <p14:creationId xmlns:p14="http://schemas.microsoft.com/office/powerpoint/2010/main" val="3222914982"/>
      </p:ext>
    </p:extLst>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p="http://schemas.openxmlformats.org/presentationml/2006/main" type="tx">
  <p:cSld name="3_Textslide Kopie 2">
    <p:bg>
      <p:bgPr>
        <a:solidFill>
          <a:srgbClr val="28313D"/>
        </a:solidFill>
        <a:effectLst/>
      </p:bgPr>
    </p:bg>
    <p:spTree>
      <p:nvGrpSpPr>
        <p:cNvPr id="1" name=""/>
        <p:cNvGrpSpPr/>
        <p:nvPr/>
      </p:nvGrpSpPr>
      <p:grpSpPr>
        <a:xfrm>
          <a:off x="0" y="0"/>
          <a:ext cx="0" cy="0"/>
          <a:chOff x="0" y="0"/>
          <a:chExt cx="0" cy="0"/>
        </a:xfrm>
      </p:grpSpPr>
      <p:sp>
        <p:nvSpPr>
          <p:cNvPr id="103" name="Rechteck"/>
          <p:cNvSpPr/>
          <p:nvPr/>
        </p:nvSpPr>
        <p:spPr>
          <a:xfrm>
            <a:off x="0" y="0"/>
            <a:ext cx="9707034" cy="6858001"/>
          </a:xfrm>
          <a:prstGeom prst="rect">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4" name="Folientitel"/>
          <p:cNvSpPr txBox="1">
            <a:spLocks noGrp="1"/>
          </p:cNvSpPr>
          <p:nvPr>
            <p:ph type="title" hasCustomPrompt="1"/>
          </p:nvPr>
        </p:nvSpPr>
        <p:spPr>
          <a:xfrm>
            <a:off x="467721" y="328967"/>
            <a:ext cx="8521805" cy="593017"/>
          </a:xfrm>
          <a:prstGeom prst="rect">
            <a:avLst/>
          </a:prstGeom>
        </p:spPr>
        <p:txBody>
          <a:bodyPr/>
          <a:lstStyle/>
          <a:p>
            <a:r>
              <a:rPr err="1"/>
              <a:t>Folientitel</a:t>
            </a:r>
            <a:endParaRPr/>
          </a:p>
        </p:txBody>
      </p:sp>
      <p:sp>
        <p:nvSpPr>
          <p:cNvPr id="105" name="Textebene 1…"/>
          <p:cNvSpPr txBox="1">
            <a:spLocks noGrp="1"/>
          </p:cNvSpPr>
          <p:nvPr>
            <p:ph type="body" idx="1" hasCustomPrompt="1"/>
          </p:nvPr>
        </p:nvSpPr>
        <p:spPr>
          <a:xfrm>
            <a:off x="467721" y="1267002"/>
            <a:ext cx="8521805" cy="5171425"/>
          </a:xfrm>
          <a:prstGeom prst="rect">
            <a:avLst/>
          </a:prstGeom>
        </p:spPr>
        <p:txBody>
          <a:bodyPr/>
          <a:lstStyle/>
          <a:p>
            <a:r>
              <a:t>Text für Folienpunkt</a:t>
            </a:r>
          </a:p>
          <a:p>
            <a:pPr lvl="1"/>
            <a:endParaRPr/>
          </a:p>
          <a:p>
            <a:pPr lvl="2"/>
            <a:endParaRPr/>
          </a:p>
          <a:p>
            <a:pPr lvl="3"/>
            <a:endParaRPr/>
          </a:p>
          <a:p>
            <a:pPr lvl="4"/>
            <a:endParaRPr/>
          </a:p>
        </p:txBody>
      </p:sp>
      <p:sp>
        <p:nvSpPr>
          <p:cNvPr id="93" name="Kreis"/>
          <p:cNvSpPr/>
          <p:nvPr/>
        </p:nvSpPr>
        <p:spPr>
          <a:xfrm>
            <a:off x="12016912" y="1399756"/>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4" name="Kreis"/>
          <p:cNvSpPr/>
          <p:nvPr/>
        </p:nvSpPr>
        <p:spPr>
          <a:xfrm>
            <a:off x="9599122" y="2786173"/>
            <a:ext cx="216001" cy="216001"/>
          </a:xfrm>
          <a:prstGeom prst="ellipse">
            <a:avLst/>
          </a:prstGeom>
          <a:solidFill>
            <a:schemeClr val="tx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5" name="Kreis"/>
          <p:cNvSpPr/>
          <p:nvPr/>
        </p:nvSpPr>
        <p:spPr>
          <a:xfrm>
            <a:off x="11385849" y="5002445"/>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6" name="Kreis"/>
          <p:cNvSpPr/>
          <p:nvPr/>
        </p:nvSpPr>
        <p:spPr>
          <a:xfrm>
            <a:off x="10934999" y="3556762"/>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7" name="Kreis"/>
          <p:cNvSpPr/>
          <p:nvPr/>
        </p:nvSpPr>
        <p:spPr>
          <a:xfrm>
            <a:off x="623296" y="5002445"/>
            <a:ext cx="216001" cy="216001"/>
          </a:xfrm>
          <a:prstGeom prst="ellipse">
            <a:avLst/>
          </a:prstGeom>
          <a:solidFill>
            <a:schemeClr val="bg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8" name="Kreis"/>
          <p:cNvSpPr/>
          <p:nvPr/>
        </p:nvSpPr>
        <p:spPr>
          <a:xfrm>
            <a:off x="10236266"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9" name="Kreis"/>
          <p:cNvSpPr/>
          <p:nvPr/>
        </p:nvSpPr>
        <p:spPr>
          <a:xfrm>
            <a:off x="11385849" y="-62738"/>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0" name="Kreis"/>
          <p:cNvSpPr/>
          <p:nvPr/>
        </p:nvSpPr>
        <p:spPr>
          <a:xfrm>
            <a:off x="11385849" y="5481575"/>
            <a:ext cx="216001" cy="216001"/>
          </a:xfrm>
          <a:prstGeom prst="ellipse">
            <a:avLst/>
          </a:prstGeom>
          <a:solidFill>
            <a:schemeClr val="tx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1" name="Kreis"/>
          <p:cNvSpPr/>
          <p:nvPr/>
        </p:nvSpPr>
        <p:spPr>
          <a:xfrm>
            <a:off x="1212953" y="2362839"/>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2" name="Kreis"/>
          <p:cNvSpPr/>
          <p:nvPr/>
        </p:nvSpPr>
        <p:spPr>
          <a:xfrm>
            <a:off x="9599122"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 name="Kreis">
            <a:extLst>
              <a:ext uri="{FF2B5EF4-FFF2-40B4-BE49-F238E27FC236}">
                <a16:creationId xmlns:a16="http://schemas.microsoft.com/office/drawing/2014/main" id="{8D0BD384-1E95-40E8-7ED0-692033D34F4F}"/>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Semi Condensed Light" pitchFamily="2" charset="77"/>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Semi Condensed Light" pitchFamily="2" charset="77"/>
            </a:endParaRPr>
          </a:p>
        </p:txBody>
      </p:sp>
    </p:spTree>
    <p:extLst>
      <p:ext uri="{BB962C8B-B14F-4D97-AF65-F5344CB8AC3E}">
        <p14:creationId xmlns:p14="http://schemas.microsoft.com/office/powerpoint/2010/main" val="2372828820"/>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179198"/>
      </p:ext>
    </p:extLst>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p="http://schemas.openxmlformats.org/presentationml/2006/main" type="tx">
  <p:cSld name="Textslide">
    <p:spTree>
      <p:nvGrpSpPr>
        <p:cNvPr id="1" name=""/>
        <p:cNvGrpSpPr/>
        <p:nvPr/>
      </p:nvGrpSpPr>
      <p:grpSpPr>
        <a:xfrm>
          <a:off x="0" y="0"/>
          <a:ext cx="0" cy="0"/>
          <a:chOff x="0" y="0"/>
          <a:chExt cx="0" cy="0"/>
        </a:xfrm>
      </p:grpSpPr>
      <p:sp>
        <p:nvSpPr>
          <p:cNvPr id="18" name="Folientitel"/>
          <p:cNvSpPr txBox="1">
            <a:spLocks noGrp="1"/>
          </p:cNvSpPr>
          <p:nvPr>
            <p:ph type="title" hasCustomPrompt="1"/>
          </p:nvPr>
        </p:nvSpPr>
        <p:spPr>
          <a:prstGeom prst="rect">
            <a:avLst/>
          </a:prstGeom>
        </p:spPr>
        <p:txBody>
          <a:bodyPr/>
          <a:lstStyle/>
          <a:p>
            <a:r>
              <a:t>Folientitel</a:t>
            </a:r>
          </a:p>
        </p:txBody>
      </p:sp>
      <p:sp>
        <p:nvSpPr>
          <p:cNvPr id="19" name="Textebene 1…"/>
          <p:cNvSpPr txBox="1">
            <a:spLocks noGrp="1"/>
          </p:cNvSpPr>
          <p:nvPr>
            <p:ph type="body" idx="1" hasCustomPrompt="1"/>
          </p:nvPr>
        </p:nvSpPr>
        <p:spPr>
          <a:prstGeom prst="rect">
            <a:avLst/>
          </a:prstGeom>
        </p:spPr>
        <p:txBody>
          <a:bodyPr/>
          <a:lstStyle/>
          <a:p>
            <a:r>
              <a:t>Text für Folienpunkt</a:t>
            </a:r>
          </a:p>
          <a:p>
            <a:pPr lvl="1"/>
            <a:endParaRPr/>
          </a:p>
          <a:p>
            <a:pPr lvl="2"/>
            <a:endParaRPr/>
          </a:p>
          <a:p>
            <a:pPr lvl="3"/>
            <a:endParaRPr/>
          </a:p>
          <a:p>
            <a:pPr lvl="4"/>
            <a:endParaRPr/>
          </a:p>
        </p:txBody>
      </p:sp>
    </p:spTree>
    <p:extLst>
      <p:ext uri="{BB962C8B-B14F-4D97-AF65-F5344CB8AC3E}">
        <p14:creationId xmlns:p14="http://schemas.microsoft.com/office/powerpoint/2010/main" val="3185732291"/>
      </p:ext>
    </p:extLst>
  </p:cSld>
  <p:clrMapOvr>
    <a:masterClrMapping/>
  </p:clrMapOvr>
  <p:transition spd="med"/>
</p:sldLayout>
</file>

<file path=ppt/slideLayouts/slideLayout128.xml><?xml version="1.0" encoding="utf-8"?>
<p:sldLayout xmlns:a="http://schemas.openxmlformats.org/drawingml/2006/main" xmlns:r="http://schemas.openxmlformats.org/officeDocument/2006/relationships" xmlns:p="http://schemas.openxmlformats.org/presentationml/2006/main" type="tx">
  <p:cSld name="Textslide Kopie">
    <p:bg>
      <p:bgPr>
        <a:solidFill>
          <a:srgbClr val="28DADA"/>
        </a:solidFill>
        <a:effectLst/>
      </p:bgPr>
    </p:bg>
    <p:spTree>
      <p:nvGrpSpPr>
        <p:cNvPr id="1" name=""/>
        <p:cNvGrpSpPr/>
        <p:nvPr/>
      </p:nvGrpSpPr>
      <p:grpSpPr>
        <a:xfrm>
          <a:off x="0" y="0"/>
          <a:ext cx="0" cy="0"/>
          <a:chOff x="0" y="0"/>
          <a:chExt cx="0" cy="0"/>
        </a:xfrm>
      </p:grpSpPr>
      <p:sp>
        <p:nvSpPr>
          <p:cNvPr id="27" name="Kreis"/>
          <p:cNvSpPr/>
          <p:nvPr/>
        </p:nvSpPr>
        <p:spPr>
          <a:xfrm>
            <a:off x="4003997" y="1399756"/>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28" name="Kreis"/>
          <p:cNvSpPr/>
          <p:nvPr/>
        </p:nvSpPr>
        <p:spPr>
          <a:xfrm>
            <a:off x="4003997" y="3556762"/>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29" name="Kreis"/>
          <p:cNvSpPr/>
          <p:nvPr/>
        </p:nvSpPr>
        <p:spPr>
          <a:xfrm>
            <a:off x="4014067" y="6102023"/>
            <a:ext cx="216000" cy="216000"/>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0" name="Rechteck"/>
          <p:cNvSpPr/>
          <p:nvPr/>
        </p:nvSpPr>
        <p:spPr>
          <a:xfrm>
            <a:off x="4122067" y="-1"/>
            <a:ext cx="8069934" cy="6877051"/>
          </a:xfrm>
          <a:prstGeom prst="rect">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1" name="Folientitel"/>
          <p:cNvSpPr txBox="1">
            <a:spLocks noGrp="1"/>
          </p:cNvSpPr>
          <p:nvPr>
            <p:ph type="title" hasCustomPrompt="1"/>
          </p:nvPr>
        </p:nvSpPr>
        <p:spPr>
          <a:xfrm>
            <a:off x="4644492" y="266700"/>
            <a:ext cx="6782628" cy="717550"/>
          </a:xfrm>
          <a:prstGeom prst="rect">
            <a:avLst/>
          </a:prstGeom>
        </p:spPr>
        <p:txBody>
          <a:bodyPr/>
          <a:lstStyle/>
          <a:p>
            <a:r>
              <a:t>Folientitel</a:t>
            </a:r>
          </a:p>
        </p:txBody>
      </p:sp>
      <p:sp>
        <p:nvSpPr>
          <p:cNvPr id="32" name="Textebene 1…"/>
          <p:cNvSpPr txBox="1">
            <a:spLocks noGrp="1"/>
          </p:cNvSpPr>
          <p:nvPr>
            <p:ph type="body" idx="1" hasCustomPrompt="1"/>
          </p:nvPr>
        </p:nvSpPr>
        <p:spPr>
          <a:xfrm>
            <a:off x="4644492" y="1267002"/>
            <a:ext cx="6782628" cy="5171425"/>
          </a:xfrm>
          <a:prstGeom prst="rect">
            <a:avLst/>
          </a:prstGeom>
        </p:spPr>
        <p:txBody>
          <a:bodyPr/>
          <a:lstStyle/>
          <a:p>
            <a:r>
              <a:t>Text für Folienpunkt</a:t>
            </a:r>
          </a:p>
          <a:p>
            <a:pPr lvl="1"/>
            <a:endParaRPr/>
          </a:p>
          <a:p>
            <a:pPr lvl="2"/>
            <a:endParaRPr/>
          </a:p>
          <a:p>
            <a:pPr lvl="3"/>
            <a:endParaRPr/>
          </a:p>
          <a:p>
            <a:pPr lvl="4"/>
            <a:endParaRPr/>
          </a:p>
        </p:txBody>
      </p:sp>
      <p:sp>
        <p:nvSpPr>
          <p:cNvPr id="33" name="Kreis"/>
          <p:cNvSpPr/>
          <p:nvPr/>
        </p:nvSpPr>
        <p:spPr>
          <a:xfrm>
            <a:off x="1586207" y="2786173"/>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4" name="Kreis"/>
          <p:cNvSpPr/>
          <p:nvPr/>
        </p:nvSpPr>
        <p:spPr>
          <a:xfrm>
            <a:off x="3372934" y="500244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5" name="Kreis"/>
          <p:cNvSpPr/>
          <p:nvPr/>
        </p:nvSpPr>
        <p:spPr>
          <a:xfrm>
            <a:off x="2922084" y="3556762"/>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6" name="Kreis"/>
          <p:cNvSpPr/>
          <p:nvPr/>
        </p:nvSpPr>
        <p:spPr>
          <a:xfrm>
            <a:off x="2268563" y="500244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7" name="Kreis"/>
          <p:cNvSpPr/>
          <p:nvPr/>
        </p:nvSpPr>
        <p:spPr>
          <a:xfrm>
            <a:off x="2268563" y="6731763"/>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8" name="Kreis"/>
          <p:cNvSpPr/>
          <p:nvPr/>
        </p:nvSpPr>
        <p:spPr>
          <a:xfrm>
            <a:off x="3372934" y="-62738"/>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9" name="Kreis"/>
          <p:cNvSpPr/>
          <p:nvPr/>
        </p:nvSpPr>
        <p:spPr>
          <a:xfrm>
            <a:off x="3372934" y="5481575"/>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0" name="Kreis"/>
          <p:cNvSpPr/>
          <p:nvPr/>
        </p:nvSpPr>
        <p:spPr>
          <a:xfrm>
            <a:off x="2922084"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1" name="Kreis"/>
          <p:cNvSpPr/>
          <p:nvPr/>
        </p:nvSpPr>
        <p:spPr>
          <a:xfrm>
            <a:off x="1586207"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2" name="Kreis"/>
          <p:cNvSpPr/>
          <p:nvPr/>
        </p:nvSpPr>
        <p:spPr>
          <a:xfrm>
            <a:off x="771890"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3" name="Kreis"/>
          <p:cNvSpPr/>
          <p:nvPr/>
        </p:nvSpPr>
        <p:spPr>
          <a:xfrm>
            <a:off x="771890" y="-62738"/>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4" name="Kreis"/>
          <p:cNvSpPr/>
          <p:nvPr/>
        </p:nvSpPr>
        <p:spPr>
          <a:xfrm>
            <a:off x="771890" y="625475"/>
            <a:ext cx="216001" cy="216000"/>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5" name="Kreis"/>
          <p:cNvSpPr/>
          <p:nvPr/>
        </p:nvSpPr>
        <p:spPr>
          <a:xfrm>
            <a:off x="771890" y="5002445"/>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6" name="Kreis"/>
          <p:cNvSpPr/>
          <p:nvPr/>
        </p:nvSpPr>
        <p:spPr>
          <a:xfrm>
            <a:off x="1586207" y="3556762"/>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7" name="Kreis"/>
          <p:cNvSpPr/>
          <p:nvPr/>
        </p:nvSpPr>
        <p:spPr>
          <a:xfrm>
            <a:off x="771890" y="5481575"/>
            <a:ext cx="216001" cy="216001"/>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8" name="Kreis"/>
          <p:cNvSpPr/>
          <p:nvPr/>
        </p:nvSpPr>
        <p:spPr>
          <a:xfrm>
            <a:off x="771890"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9" name="Kreis"/>
          <p:cNvSpPr/>
          <p:nvPr/>
        </p:nvSpPr>
        <p:spPr>
          <a:xfrm>
            <a:off x="-62091" y="5481575"/>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50" name="Kreis"/>
          <p:cNvSpPr/>
          <p:nvPr/>
        </p:nvSpPr>
        <p:spPr>
          <a:xfrm>
            <a:off x="-62091" y="437939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51" name="Kreis"/>
          <p:cNvSpPr/>
          <p:nvPr/>
        </p:nvSpPr>
        <p:spPr>
          <a:xfrm>
            <a:off x="-62091" y="1399756"/>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52" name="Kreis"/>
          <p:cNvSpPr/>
          <p:nvPr/>
        </p:nvSpPr>
        <p:spPr>
          <a:xfrm>
            <a:off x="2268563" y="625475"/>
            <a:ext cx="216001" cy="216000"/>
          </a:xfrm>
          <a:prstGeom prst="ellipse">
            <a:avLst/>
          </a:prstGeom>
          <a:solidFill>
            <a:srgbClr val="E7E9EB"/>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 name="Kreis">
            <a:extLst>
              <a:ext uri="{FF2B5EF4-FFF2-40B4-BE49-F238E27FC236}">
                <a16:creationId xmlns:a16="http://schemas.microsoft.com/office/drawing/2014/main" id="{DDFE8DBE-E91C-2999-5042-E69F0D026523}"/>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Semi Condensed Light" pitchFamily="2" charset="77"/>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Semi Condensed Light" pitchFamily="2" charset="77"/>
            </a:endParaRPr>
          </a:p>
        </p:txBody>
      </p:sp>
    </p:spTree>
    <p:extLst>
      <p:ext uri="{BB962C8B-B14F-4D97-AF65-F5344CB8AC3E}">
        <p14:creationId xmlns:p14="http://schemas.microsoft.com/office/powerpoint/2010/main" val="1677271162"/>
      </p:ext>
    </p:extLst>
  </p:cSld>
  <p:clrMapOvr>
    <a:masterClrMapping/>
  </p:clrMapOvr>
  <p:transition spd="med"/>
</p:sldLayout>
</file>

<file path=ppt/slideLayouts/slideLayout129.xml><?xml version="1.0" encoding="utf-8"?>
<p:sldLayout xmlns:a="http://schemas.openxmlformats.org/drawingml/2006/main" xmlns:r="http://schemas.openxmlformats.org/officeDocument/2006/relationships" xmlns:p="http://schemas.openxmlformats.org/presentationml/2006/main" type="tx">
  <p:cSld name="1_Textslide Kopie 2">
    <p:bg>
      <p:bgPr>
        <a:solidFill>
          <a:srgbClr val="FFF72C"/>
        </a:solidFill>
        <a:effectLst/>
      </p:bgPr>
    </p:bg>
    <p:spTree>
      <p:nvGrpSpPr>
        <p:cNvPr id="1" name=""/>
        <p:cNvGrpSpPr/>
        <p:nvPr/>
      </p:nvGrpSpPr>
      <p:grpSpPr>
        <a:xfrm>
          <a:off x="0" y="0"/>
          <a:ext cx="0" cy="0"/>
          <a:chOff x="0" y="0"/>
          <a:chExt cx="0" cy="0"/>
        </a:xfrm>
      </p:grpSpPr>
      <p:sp>
        <p:nvSpPr>
          <p:cNvPr id="93" name="Kreis"/>
          <p:cNvSpPr/>
          <p:nvPr/>
        </p:nvSpPr>
        <p:spPr>
          <a:xfrm>
            <a:off x="2358729" y="1399756"/>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4" name="Kreis"/>
          <p:cNvSpPr/>
          <p:nvPr/>
        </p:nvSpPr>
        <p:spPr>
          <a:xfrm>
            <a:off x="-59060" y="2786173"/>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5" name="Kreis"/>
          <p:cNvSpPr/>
          <p:nvPr/>
        </p:nvSpPr>
        <p:spPr>
          <a:xfrm>
            <a:off x="1727666" y="5002445"/>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6" name="Kreis"/>
          <p:cNvSpPr/>
          <p:nvPr/>
        </p:nvSpPr>
        <p:spPr>
          <a:xfrm>
            <a:off x="1276816" y="3556762"/>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7" name="Kreis"/>
          <p:cNvSpPr/>
          <p:nvPr/>
        </p:nvSpPr>
        <p:spPr>
          <a:xfrm>
            <a:off x="623296" y="5002445"/>
            <a:ext cx="216001" cy="216001"/>
          </a:xfrm>
          <a:prstGeom prst="ellipse">
            <a:avLst/>
          </a:prstGeom>
          <a:solidFill>
            <a:schemeClr val="bg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8" name="Kreis"/>
          <p:cNvSpPr/>
          <p:nvPr/>
        </p:nvSpPr>
        <p:spPr>
          <a:xfrm>
            <a:off x="578083"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9" name="Kreis"/>
          <p:cNvSpPr/>
          <p:nvPr/>
        </p:nvSpPr>
        <p:spPr>
          <a:xfrm>
            <a:off x="1727666" y="-62738"/>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0" name="Kreis"/>
          <p:cNvSpPr/>
          <p:nvPr/>
        </p:nvSpPr>
        <p:spPr>
          <a:xfrm>
            <a:off x="1727666" y="5481575"/>
            <a:ext cx="216001" cy="216001"/>
          </a:xfrm>
          <a:prstGeom prst="ellipse">
            <a:avLst/>
          </a:prstGeom>
          <a:solidFill>
            <a:srgbClr val="000000"/>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1" name="Kreis"/>
          <p:cNvSpPr/>
          <p:nvPr/>
        </p:nvSpPr>
        <p:spPr>
          <a:xfrm>
            <a:off x="1276816"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2" name="Kreis"/>
          <p:cNvSpPr/>
          <p:nvPr/>
        </p:nvSpPr>
        <p:spPr>
          <a:xfrm>
            <a:off x="-59060"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3" name="Rechteck"/>
          <p:cNvSpPr/>
          <p:nvPr/>
        </p:nvSpPr>
        <p:spPr>
          <a:xfrm>
            <a:off x="2484967" y="0"/>
            <a:ext cx="9707034" cy="6858001"/>
          </a:xfrm>
          <a:prstGeom prst="rect">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4" name="Folientitel"/>
          <p:cNvSpPr txBox="1">
            <a:spLocks noGrp="1"/>
          </p:cNvSpPr>
          <p:nvPr>
            <p:ph type="title" hasCustomPrompt="1"/>
          </p:nvPr>
        </p:nvSpPr>
        <p:spPr>
          <a:xfrm>
            <a:off x="2952687" y="266700"/>
            <a:ext cx="8521805" cy="717550"/>
          </a:xfrm>
          <a:prstGeom prst="rect">
            <a:avLst/>
          </a:prstGeom>
        </p:spPr>
        <p:txBody>
          <a:bodyPr/>
          <a:lstStyle/>
          <a:p>
            <a:r>
              <a:t>Folientitel</a:t>
            </a:r>
          </a:p>
        </p:txBody>
      </p:sp>
      <p:sp>
        <p:nvSpPr>
          <p:cNvPr id="105" name="Textebene 1…"/>
          <p:cNvSpPr txBox="1">
            <a:spLocks noGrp="1"/>
          </p:cNvSpPr>
          <p:nvPr>
            <p:ph type="body" idx="1" hasCustomPrompt="1"/>
          </p:nvPr>
        </p:nvSpPr>
        <p:spPr>
          <a:xfrm>
            <a:off x="2952687" y="1267002"/>
            <a:ext cx="8521805" cy="5171425"/>
          </a:xfrm>
          <a:prstGeom prst="rect">
            <a:avLst/>
          </a:prstGeom>
        </p:spPr>
        <p:txBody>
          <a:bodyPr/>
          <a:lstStyle/>
          <a:p>
            <a:r>
              <a:t>Text für Folienpunkt</a:t>
            </a:r>
          </a:p>
          <a:p>
            <a:pPr lvl="1"/>
            <a:endParaRPr/>
          </a:p>
          <a:p>
            <a:pPr lvl="2"/>
            <a:endParaRPr/>
          </a:p>
          <a:p>
            <a:pPr lvl="3"/>
            <a:endParaRPr/>
          </a:p>
          <a:p>
            <a:pPr lvl="4"/>
            <a:endParaRPr/>
          </a:p>
        </p:txBody>
      </p:sp>
      <p:pic>
        <p:nvPicPr>
          <p:cNvPr id="106" name="MFF-Logo-Black-Green.svg" descr="MFF-Logo-Black-Green.sv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4475" y="266700"/>
            <a:ext cx="1334030" cy="655429"/>
          </a:xfrm>
          <a:prstGeom prst="rect">
            <a:avLst/>
          </a:prstGeom>
          <a:ln w="12700">
            <a:miter lim="400000"/>
          </a:ln>
        </p:spPr>
      </p:pic>
      <p:sp>
        <p:nvSpPr>
          <p:cNvPr id="3" name="Kreis">
            <a:extLst>
              <a:ext uri="{FF2B5EF4-FFF2-40B4-BE49-F238E27FC236}">
                <a16:creationId xmlns:a16="http://schemas.microsoft.com/office/drawing/2014/main" id="{8D0BD384-1E95-40E8-7ED0-692033D34F4F}"/>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Semi Condensed Light" pitchFamily="2" charset="77"/>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Semi Condensed Light" pitchFamily="2" charset="77"/>
            </a:endParaRPr>
          </a:p>
        </p:txBody>
      </p:sp>
    </p:spTree>
    <p:extLst>
      <p:ext uri="{BB962C8B-B14F-4D97-AF65-F5344CB8AC3E}">
        <p14:creationId xmlns:p14="http://schemas.microsoft.com/office/powerpoint/2010/main" val="1303137458"/>
      </p:ext>
    </p:extLst>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type="tx">
  <p:cSld name="2_Textslide Kopie 2">
    <p:bg>
      <p:bgPr>
        <a:solidFill>
          <a:srgbClr val="28313D"/>
        </a:solidFill>
        <a:effectLst/>
      </p:bgPr>
    </p:bg>
    <p:spTree>
      <p:nvGrpSpPr>
        <p:cNvPr id="1" name=""/>
        <p:cNvGrpSpPr/>
        <p:nvPr/>
      </p:nvGrpSpPr>
      <p:grpSpPr>
        <a:xfrm>
          <a:off x="0" y="0"/>
          <a:ext cx="0" cy="0"/>
          <a:chOff x="0" y="0"/>
          <a:chExt cx="0" cy="0"/>
        </a:xfrm>
      </p:grpSpPr>
      <p:pic>
        <p:nvPicPr>
          <p:cNvPr id="2" name="MFF-Logo-White-Yellow.svg" descr="MFF-Logo-White-Yellow.svg">
            <a:extLst>
              <a:ext uri="{FF2B5EF4-FFF2-40B4-BE49-F238E27FC236}">
                <a16:creationId xmlns:a16="http://schemas.microsoft.com/office/drawing/2014/main" id="{9EE58A8B-EC09-A11F-E8A6-DB58D55D7A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43712" y="266700"/>
            <a:ext cx="1334030" cy="655429"/>
          </a:xfrm>
          <a:prstGeom prst="rect">
            <a:avLst/>
          </a:prstGeom>
          <a:ln w="12700">
            <a:miter lim="400000"/>
          </a:ln>
        </p:spPr>
      </p:pic>
      <p:sp>
        <p:nvSpPr>
          <p:cNvPr id="93" name="Kreis"/>
          <p:cNvSpPr/>
          <p:nvPr/>
        </p:nvSpPr>
        <p:spPr>
          <a:xfrm>
            <a:off x="2358729" y="1399756"/>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4" name="Kreis"/>
          <p:cNvSpPr/>
          <p:nvPr/>
        </p:nvSpPr>
        <p:spPr>
          <a:xfrm>
            <a:off x="-59060" y="2786173"/>
            <a:ext cx="216001" cy="216001"/>
          </a:xfrm>
          <a:prstGeom prst="ellipse">
            <a:avLst/>
          </a:prstGeom>
          <a:solidFill>
            <a:schemeClr val="tx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5" name="Kreis"/>
          <p:cNvSpPr/>
          <p:nvPr/>
        </p:nvSpPr>
        <p:spPr>
          <a:xfrm>
            <a:off x="1727666" y="5002445"/>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6" name="Kreis"/>
          <p:cNvSpPr/>
          <p:nvPr/>
        </p:nvSpPr>
        <p:spPr>
          <a:xfrm>
            <a:off x="1276816" y="3556762"/>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7" name="Kreis"/>
          <p:cNvSpPr/>
          <p:nvPr/>
        </p:nvSpPr>
        <p:spPr>
          <a:xfrm>
            <a:off x="623296" y="5002445"/>
            <a:ext cx="216001" cy="216001"/>
          </a:xfrm>
          <a:prstGeom prst="ellipse">
            <a:avLst/>
          </a:prstGeom>
          <a:solidFill>
            <a:schemeClr val="bg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8" name="Kreis"/>
          <p:cNvSpPr/>
          <p:nvPr/>
        </p:nvSpPr>
        <p:spPr>
          <a:xfrm>
            <a:off x="578083"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9" name="Kreis"/>
          <p:cNvSpPr/>
          <p:nvPr/>
        </p:nvSpPr>
        <p:spPr>
          <a:xfrm>
            <a:off x="1727666" y="-62738"/>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0" name="Kreis"/>
          <p:cNvSpPr/>
          <p:nvPr/>
        </p:nvSpPr>
        <p:spPr>
          <a:xfrm>
            <a:off x="1727666" y="5481575"/>
            <a:ext cx="216001" cy="216001"/>
          </a:xfrm>
          <a:prstGeom prst="ellipse">
            <a:avLst/>
          </a:prstGeom>
          <a:solidFill>
            <a:schemeClr val="tx1"/>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1" name="Kreis"/>
          <p:cNvSpPr/>
          <p:nvPr/>
        </p:nvSpPr>
        <p:spPr>
          <a:xfrm>
            <a:off x="1276816"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2" name="Kreis"/>
          <p:cNvSpPr/>
          <p:nvPr/>
        </p:nvSpPr>
        <p:spPr>
          <a:xfrm>
            <a:off x="-59060"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3" name="Rechteck"/>
          <p:cNvSpPr/>
          <p:nvPr/>
        </p:nvSpPr>
        <p:spPr>
          <a:xfrm>
            <a:off x="2484967" y="0"/>
            <a:ext cx="9707034" cy="6858001"/>
          </a:xfrm>
          <a:prstGeom prst="rect">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4" name="Folientitel"/>
          <p:cNvSpPr txBox="1">
            <a:spLocks noGrp="1"/>
          </p:cNvSpPr>
          <p:nvPr>
            <p:ph type="title" hasCustomPrompt="1"/>
          </p:nvPr>
        </p:nvSpPr>
        <p:spPr>
          <a:xfrm>
            <a:off x="2952687" y="266700"/>
            <a:ext cx="8521805" cy="717550"/>
          </a:xfrm>
          <a:prstGeom prst="rect">
            <a:avLst/>
          </a:prstGeom>
        </p:spPr>
        <p:txBody>
          <a:bodyPr/>
          <a:lstStyle/>
          <a:p>
            <a:r>
              <a:t>Folientitel</a:t>
            </a:r>
          </a:p>
        </p:txBody>
      </p:sp>
      <p:sp>
        <p:nvSpPr>
          <p:cNvPr id="105" name="Textebene 1…"/>
          <p:cNvSpPr txBox="1">
            <a:spLocks noGrp="1"/>
          </p:cNvSpPr>
          <p:nvPr>
            <p:ph type="body" idx="1" hasCustomPrompt="1"/>
          </p:nvPr>
        </p:nvSpPr>
        <p:spPr>
          <a:xfrm>
            <a:off x="2952687" y="1267002"/>
            <a:ext cx="8521805" cy="5171425"/>
          </a:xfrm>
          <a:prstGeom prst="rect">
            <a:avLst/>
          </a:prstGeom>
        </p:spPr>
        <p:txBody>
          <a:bodyPr/>
          <a:lstStyle/>
          <a:p>
            <a:r>
              <a:t>Text für Folienpunkt</a:t>
            </a:r>
          </a:p>
          <a:p>
            <a:pPr lvl="1"/>
            <a:endParaRPr/>
          </a:p>
          <a:p>
            <a:pPr lvl="2"/>
            <a:endParaRPr/>
          </a:p>
          <a:p>
            <a:pPr lvl="3"/>
            <a:endParaRPr/>
          </a:p>
          <a:p>
            <a:pPr lvl="4"/>
            <a:endParaRPr/>
          </a:p>
        </p:txBody>
      </p:sp>
      <p:sp>
        <p:nvSpPr>
          <p:cNvPr id="3" name="Kreis">
            <a:extLst>
              <a:ext uri="{FF2B5EF4-FFF2-40B4-BE49-F238E27FC236}">
                <a16:creationId xmlns:a16="http://schemas.microsoft.com/office/drawing/2014/main" id="{8D0BD384-1E95-40E8-7ED0-692033D34F4F}"/>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Semi Condensed Light" pitchFamily="2" charset="77"/>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Semi Condensed Light" pitchFamily="2" charset="77"/>
            </a:endParaRPr>
          </a:p>
        </p:txBody>
      </p:sp>
    </p:spTree>
    <p:extLst>
      <p:ext uri="{BB962C8B-B14F-4D97-AF65-F5344CB8AC3E}">
        <p14:creationId xmlns:p14="http://schemas.microsoft.com/office/powerpoint/2010/main" val="445561220"/>
      </p:ext>
    </p:extLst>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type="tx">
  <p:cSld name="Textslide Kopie 5">
    <p:bg>
      <p:bgPr>
        <a:solidFill>
          <a:srgbClr val="000000"/>
        </a:solidFill>
        <a:effectLst/>
      </p:bgPr>
    </p:bg>
    <p:spTree>
      <p:nvGrpSpPr>
        <p:cNvPr id="1" name=""/>
        <p:cNvGrpSpPr/>
        <p:nvPr/>
      </p:nvGrpSpPr>
      <p:grpSpPr>
        <a:xfrm>
          <a:off x="0" y="0"/>
          <a:ext cx="0" cy="0"/>
          <a:chOff x="0" y="0"/>
          <a:chExt cx="0" cy="0"/>
        </a:xfrm>
      </p:grpSpPr>
      <p:sp>
        <p:nvSpPr>
          <p:cNvPr id="135" name="Kreis"/>
          <p:cNvSpPr/>
          <p:nvPr/>
        </p:nvSpPr>
        <p:spPr>
          <a:xfrm>
            <a:off x="2358729" y="1399756"/>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pic>
        <p:nvPicPr>
          <p:cNvPr id="136" name="MFF-Logo-White-Green.svg" descr="MFF-Logo-White-Green.sv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4475" y="266700"/>
            <a:ext cx="1334030" cy="655429"/>
          </a:xfrm>
          <a:prstGeom prst="rect">
            <a:avLst/>
          </a:prstGeom>
          <a:ln w="12700">
            <a:miter lim="400000"/>
          </a:ln>
        </p:spPr>
      </p:pic>
      <p:sp>
        <p:nvSpPr>
          <p:cNvPr id="137" name="Rechteck"/>
          <p:cNvSpPr/>
          <p:nvPr/>
        </p:nvSpPr>
        <p:spPr>
          <a:xfrm>
            <a:off x="2484967" y="-1"/>
            <a:ext cx="9707034" cy="6858001"/>
          </a:xfrm>
          <a:prstGeom prst="rect">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38" name="Folientitel"/>
          <p:cNvSpPr txBox="1">
            <a:spLocks noGrp="1"/>
          </p:cNvSpPr>
          <p:nvPr>
            <p:ph type="title" hasCustomPrompt="1"/>
          </p:nvPr>
        </p:nvSpPr>
        <p:spPr>
          <a:xfrm>
            <a:off x="3301865" y="1255968"/>
            <a:ext cx="6482513" cy="5060191"/>
          </a:xfrm>
          <a:prstGeom prst="rect">
            <a:avLst/>
          </a:prstGeom>
        </p:spPr>
        <p:txBody>
          <a:bodyPr anchor="b"/>
          <a:lstStyle>
            <a:lvl1pPr>
              <a:defRPr sz="6000" spc="-120">
                <a:solidFill>
                  <a:srgbClr val="FFFFFF"/>
                </a:solidFill>
              </a:defRPr>
            </a:lvl1pPr>
          </a:lstStyle>
          <a:p>
            <a:r>
              <a:t>Folientitel</a:t>
            </a:r>
          </a:p>
        </p:txBody>
      </p:sp>
      <p:sp>
        <p:nvSpPr>
          <p:cNvPr id="139" name="Kreis"/>
          <p:cNvSpPr/>
          <p:nvPr/>
        </p:nvSpPr>
        <p:spPr>
          <a:xfrm>
            <a:off x="-59060" y="2786173"/>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40" name="Kreis"/>
          <p:cNvSpPr/>
          <p:nvPr/>
        </p:nvSpPr>
        <p:spPr>
          <a:xfrm>
            <a:off x="1727666" y="5002445"/>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41" name="Kreis"/>
          <p:cNvSpPr/>
          <p:nvPr/>
        </p:nvSpPr>
        <p:spPr>
          <a:xfrm>
            <a:off x="1276816" y="3556762"/>
            <a:ext cx="216001" cy="216001"/>
          </a:xfrm>
          <a:prstGeom prst="ellipse">
            <a:avLst/>
          </a:prstGeom>
          <a:solidFill>
            <a:srgbClr val="28313D"/>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42" name="Kreis"/>
          <p:cNvSpPr/>
          <p:nvPr/>
        </p:nvSpPr>
        <p:spPr>
          <a:xfrm>
            <a:off x="623296" y="5002445"/>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43" name="Kreis"/>
          <p:cNvSpPr/>
          <p:nvPr/>
        </p:nvSpPr>
        <p:spPr>
          <a:xfrm>
            <a:off x="578083" y="673176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44" name="Kreis"/>
          <p:cNvSpPr/>
          <p:nvPr/>
        </p:nvSpPr>
        <p:spPr>
          <a:xfrm>
            <a:off x="1727666" y="-62738"/>
            <a:ext cx="216001" cy="216001"/>
          </a:xfrm>
          <a:prstGeom prst="ellipse">
            <a:avLst/>
          </a:prstGeom>
          <a:solidFill>
            <a:srgbClr val="FFF72C"/>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45" name="Kreis"/>
          <p:cNvSpPr/>
          <p:nvPr/>
        </p:nvSpPr>
        <p:spPr>
          <a:xfrm>
            <a:off x="1727666" y="5481575"/>
            <a:ext cx="216001" cy="216001"/>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46" name="Kreis"/>
          <p:cNvSpPr/>
          <p:nvPr/>
        </p:nvSpPr>
        <p:spPr>
          <a:xfrm>
            <a:off x="1276816" y="2786173"/>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47" name="Kreis"/>
          <p:cNvSpPr/>
          <p:nvPr/>
        </p:nvSpPr>
        <p:spPr>
          <a:xfrm>
            <a:off x="-59060" y="1399756"/>
            <a:ext cx="216001" cy="216001"/>
          </a:xfrm>
          <a:prstGeom prst="ellipse">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 name="Kreis">
            <a:extLst>
              <a:ext uri="{FF2B5EF4-FFF2-40B4-BE49-F238E27FC236}">
                <a16:creationId xmlns:a16="http://schemas.microsoft.com/office/drawing/2014/main" id="{3AA66284-CCEA-83FC-00E2-7685BA3900B1}"/>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Semi Condensed Light" pitchFamily="2" charset="77"/>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Semi Condensed Light" pitchFamily="2" charset="77"/>
            </a:endParaRPr>
          </a:p>
        </p:txBody>
      </p:sp>
    </p:spTree>
    <p:extLst>
      <p:ext uri="{BB962C8B-B14F-4D97-AF65-F5344CB8AC3E}">
        <p14:creationId xmlns:p14="http://schemas.microsoft.com/office/powerpoint/2010/main" val="216861006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13.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theme" Target="../theme/theme6.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image" Target="../media/image13.png"/><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slideLayout" Target="../slideLayouts/slideLayout80.xml"/><Relationship Id="rId1" Type="http://schemas.openxmlformats.org/officeDocument/2006/relationships/slideLayout" Target="../slideLayouts/slideLayout79.xml"/><Relationship Id="rId5" Type="http://schemas.openxmlformats.org/officeDocument/2006/relationships/theme" Target="../theme/theme7.xml"/><Relationship Id="rId4"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85.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5" Type="http://schemas.openxmlformats.org/officeDocument/2006/relationships/slideLayout" Target="../slideLayouts/slideLayout87.xml"/><Relationship Id="rId4"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26" Type="http://schemas.openxmlformats.org/officeDocument/2006/relationships/slideLayout" Target="../slideLayouts/slideLayout115.xml"/><Relationship Id="rId3" Type="http://schemas.openxmlformats.org/officeDocument/2006/relationships/slideLayout" Target="../slideLayouts/slideLayout92.xml"/><Relationship Id="rId21" Type="http://schemas.openxmlformats.org/officeDocument/2006/relationships/slideLayout" Target="../slideLayouts/slideLayout110.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5" Type="http://schemas.openxmlformats.org/officeDocument/2006/relationships/slideLayout" Target="../slideLayouts/slideLayout114.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slideLayout" Target="../slideLayouts/slideLayout109.xml"/><Relationship Id="rId29" Type="http://schemas.openxmlformats.org/officeDocument/2006/relationships/slideLayout" Target="../slideLayouts/slideLayout118.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24" Type="http://schemas.openxmlformats.org/officeDocument/2006/relationships/slideLayout" Target="../slideLayouts/slideLayout113.xml"/><Relationship Id="rId32" Type="http://schemas.openxmlformats.org/officeDocument/2006/relationships/image" Target="../media/image21.svg"/><Relationship Id="rId5" Type="http://schemas.openxmlformats.org/officeDocument/2006/relationships/slideLayout" Target="../slideLayouts/slideLayout94.xml"/><Relationship Id="rId15" Type="http://schemas.openxmlformats.org/officeDocument/2006/relationships/slideLayout" Target="../slideLayouts/slideLayout104.xml"/><Relationship Id="rId23" Type="http://schemas.openxmlformats.org/officeDocument/2006/relationships/slideLayout" Target="../slideLayouts/slideLayout112.xml"/><Relationship Id="rId28" Type="http://schemas.openxmlformats.org/officeDocument/2006/relationships/slideLayout" Target="../slideLayouts/slideLayout117.xml"/><Relationship Id="rId10" Type="http://schemas.openxmlformats.org/officeDocument/2006/relationships/slideLayout" Target="../slideLayouts/slideLayout99.xml"/><Relationship Id="rId19" Type="http://schemas.openxmlformats.org/officeDocument/2006/relationships/slideLayout" Target="../slideLayouts/slideLayout108.xml"/><Relationship Id="rId31" Type="http://schemas.openxmlformats.org/officeDocument/2006/relationships/theme" Target="../theme/theme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slideLayout" Target="../slideLayouts/slideLayout111.xml"/><Relationship Id="rId27" Type="http://schemas.openxmlformats.org/officeDocument/2006/relationships/slideLayout" Target="../slideLayouts/slideLayout116.xml"/><Relationship Id="rId30" Type="http://schemas.openxmlformats.org/officeDocument/2006/relationships/slideLayout" Target="../slideLayouts/slideLayout119.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5" Type="http://schemas.openxmlformats.org/officeDocument/2006/relationships/slideLayout" Target="../slideLayouts/slideLayout124.xml"/><Relationship Id="rId4" Type="http://schemas.openxmlformats.org/officeDocument/2006/relationships/slideLayout" Target="../slideLayouts/slideLayout123.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29.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theme" Target="../theme/theme11.xml"/><Relationship Id="rId5" Type="http://schemas.openxmlformats.org/officeDocument/2006/relationships/slideLayout" Target="../slideLayouts/slideLayout131.xml"/><Relationship Id="rId4"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BBDAD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1342703"/>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708" r:id="rId3"/>
    <p:sldLayoutId id="2147483709" r:id="rId4"/>
    <p:sldLayoutId id="2147483710" r:id="rId5"/>
    <p:sldLayoutId id="2147483711" r:id="rId6"/>
    <p:sldLayoutId id="2147483712" r:id="rId7"/>
    <p:sldLayoutId id="2147483879" r:id="rId8"/>
    <p:sldLayoutId id="2147483880"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6F985050-495A-4132-9DB1-BA14FFBBB6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r>
              <a:rPr lang="de-AT"/>
              <a:t>www.ace.at</a:t>
            </a:r>
          </a:p>
        </p:txBody>
      </p:sp>
      <p:sp>
        <p:nvSpPr>
          <p:cNvPr id="6" name="Foliennummernplatzhalter 5">
            <a:extLst>
              <a:ext uri="{FF2B5EF4-FFF2-40B4-BE49-F238E27FC236}">
                <a16:creationId xmlns:a16="http://schemas.microsoft.com/office/drawing/2014/main" id="{7E1FCF53-6152-4623-BDE7-43924CF371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de-AT"/>
              <a:t>[</a:t>
            </a:r>
            <a:fld id="{96F4C522-10FB-4750-AA63-892EC5B04989}" type="slidenum">
              <a:rPr lang="de-AT" smtClean="0"/>
              <a:pPr/>
              <a:t>‹#›</a:t>
            </a:fld>
            <a:r>
              <a:rPr lang="de-AT"/>
              <a:t>]</a:t>
            </a:r>
          </a:p>
        </p:txBody>
      </p:sp>
    </p:spTree>
    <p:extLst>
      <p:ext uri="{BB962C8B-B14F-4D97-AF65-F5344CB8AC3E}">
        <p14:creationId xmlns:p14="http://schemas.microsoft.com/office/powerpoint/2010/main" val="3898594262"/>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827" r:id="rId13"/>
  </p:sldLayoutIdLst>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C49F5BA-CDBE-1F20-251F-8F4E71443456}"/>
              </a:ext>
            </a:extLst>
          </p:cNvPr>
          <p:cNvSpPr>
            <a:spLocks noGrp="1"/>
          </p:cNvSpPr>
          <p:nvPr>
            <p:ph type="title"/>
          </p:nvPr>
        </p:nvSpPr>
        <p:spPr bwMode="auto">
          <a:xfrm>
            <a:off x="609600" y="417514"/>
            <a:ext cx="109728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Click to edit Master title style</a:t>
            </a:r>
          </a:p>
        </p:txBody>
      </p:sp>
      <p:sp>
        <p:nvSpPr>
          <p:cNvPr id="1027" name="Text Placeholder 2">
            <a:extLst>
              <a:ext uri="{FF2B5EF4-FFF2-40B4-BE49-F238E27FC236}">
                <a16:creationId xmlns:a16="http://schemas.microsoft.com/office/drawing/2014/main" id="{B546E323-2970-F493-575B-C6E5CC045E63}"/>
              </a:ext>
            </a:extLst>
          </p:cNvPr>
          <p:cNvSpPr>
            <a:spLocks noGrp="1"/>
          </p:cNvSpPr>
          <p:nvPr>
            <p:ph type="body" idx="1"/>
          </p:nvPr>
        </p:nvSpPr>
        <p:spPr bwMode="auto">
          <a:xfrm>
            <a:off x="609600" y="1285876"/>
            <a:ext cx="10972800" cy="507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Click to edit Master text styles</a:t>
            </a:r>
          </a:p>
          <a:p>
            <a:pPr lvl="1"/>
            <a:r>
              <a:rPr lang="en-US" altLang="de-DE"/>
              <a:t>Second level</a:t>
            </a:r>
          </a:p>
        </p:txBody>
      </p:sp>
      <p:sp>
        <p:nvSpPr>
          <p:cNvPr id="4" name="Date Placeholder 3">
            <a:extLst>
              <a:ext uri="{FF2B5EF4-FFF2-40B4-BE49-F238E27FC236}">
                <a16:creationId xmlns:a16="http://schemas.microsoft.com/office/drawing/2014/main" id="{DF380EDA-24F3-1BB0-9034-6ED3A29993CB}"/>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F91E496-68ED-4BA9-A9FF-853D529D96E7}" type="datetimeFigureOut">
              <a:rPr lang="en-US"/>
              <a:pPr>
                <a:defRPr/>
              </a:pPr>
              <a:t>10/5/2026</a:t>
            </a:fld>
            <a:endParaRPr lang="en-US"/>
          </a:p>
        </p:txBody>
      </p:sp>
      <p:sp>
        <p:nvSpPr>
          <p:cNvPr id="5" name="Footer Placeholder 4">
            <a:extLst>
              <a:ext uri="{FF2B5EF4-FFF2-40B4-BE49-F238E27FC236}">
                <a16:creationId xmlns:a16="http://schemas.microsoft.com/office/drawing/2014/main" id="{A9B8DE8B-BD0C-6B50-BB35-ADE88278FDE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D559D50E-3019-D5EC-0987-B3E9341CFA0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D9E82CE-8208-4643-8C10-9D3AF6CB105D}" type="slidenum">
              <a:rPr lang="en-US" altLang="de-DE"/>
              <a:pPr>
                <a:defRPr/>
              </a:pPr>
              <a:t>‹#›</a:t>
            </a:fld>
            <a:endParaRPr lang="en-US" altLang="de-DE"/>
          </a:p>
        </p:txBody>
      </p:sp>
      <p:pic>
        <p:nvPicPr>
          <p:cNvPr id="1031" name="Picture 2">
            <a:extLst>
              <a:ext uri="{FF2B5EF4-FFF2-40B4-BE49-F238E27FC236}">
                <a16:creationId xmlns:a16="http://schemas.microsoft.com/office/drawing/2014/main" id="{145E38B4-D0B6-C3B5-EB6E-C0DD910400F1}"/>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206567" y="309563"/>
            <a:ext cx="1458384"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7448D5EE-1A82-260F-9CA0-1B9849BCE9E2}"/>
              </a:ext>
            </a:extLst>
          </p:cNvPr>
          <p:cNvCxnSpPr/>
          <p:nvPr/>
        </p:nvCxnSpPr>
        <p:spPr>
          <a:xfrm>
            <a:off x="609600" y="1023939"/>
            <a:ext cx="109728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1702142"/>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Lst>
  <p:txStyles>
    <p:titleStyle>
      <a:lvl1pPr algn="l" rtl="0" eaLnBrk="0" fontAlgn="base" hangingPunct="0">
        <a:spcBef>
          <a:spcPct val="0"/>
        </a:spcBef>
        <a:spcAft>
          <a:spcPct val="0"/>
        </a:spcAft>
        <a:defRPr sz="2400"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400">
          <a:solidFill>
            <a:schemeClr val="tx1"/>
          </a:solidFill>
          <a:latin typeface="Arial" charset="0"/>
          <a:cs typeface="Arial" charset="0"/>
        </a:defRPr>
      </a:lvl2pPr>
      <a:lvl3pPr algn="l" rtl="0" eaLnBrk="0" fontAlgn="base" hangingPunct="0">
        <a:spcBef>
          <a:spcPct val="0"/>
        </a:spcBef>
        <a:spcAft>
          <a:spcPct val="0"/>
        </a:spcAft>
        <a:defRPr sz="2400">
          <a:solidFill>
            <a:schemeClr val="tx1"/>
          </a:solidFill>
          <a:latin typeface="Arial" charset="0"/>
          <a:cs typeface="Arial" charset="0"/>
        </a:defRPr>
      </a:lvl3pPr>
      <a:lvl4pPr algn="l" rtl="0" eaLnBrk="0" fontAlgn="base" hangingPunct="0">
        <a:spcBef>
          <a:spcPct val="0"/>
        </a:spcBef>
        <a:spcAft>
          <a:spcPct val="0"/>
        </a:spcAft>
        <a:defRPr sz="2400">
          <a:solidFill>
            <a:schemeClr val="tx1"/>
          </a:solidFill>
          <a:latin typeface="Arial" charset="0"/>
          <a:cs typeface="Arial" charset="0"/>
        </a:defRPr>
      </a:lvl4pPr>
      <a:lvl5pPr algn="l" rtl="0" eaLnBrk="0" fontAlgn="base" hangingPunct="0">
        <a:spcBef>
          <a:spcPct val="0"/>
        </a:spcBef>
        <a:spcAft>
          <a:spcPct val="0"/>
        </a:spcAft>
        <a:defRPr sz="2400">
          <a:solidFill>
            <a:schemeClr val="tx1"/>
          </a:solidFill>
          <a:latin typeface="Arial" charset="0"/>
          <a:cs typeface="Arial" charset="0"/>
        </a:defRPr>
      </a:lvl5pPr>
      <a:lvl6pPr marL="457200" algn="l" rtl="0" fontAlgn="base">
        <a:spcBef>
          <a:spcPct val="0"/>
        </a:spcBef>
        <a:spcAft>
          <a:spcPct val="0"/>
        </a:spcAft>
        <a:defRPr sz="2400">
          <a:solidFill>
            <a:schemeClr val="tx1"/>
          </a:solidFill>
          <a:latin typeface="Arial" charset="0"/>
          <a:cs typeface="Arial" charset="0"/>
        </a:defRPr>
      </a:lvl6pPr>
      <a:lvl7pPr marL="914400" algn="l" rtl="0" fontAlgn="base">
        <a:spcBef>
          <a:spcPct val="0"/>
        </a:spcBef>
        <a:spcAft>
          <a:spcPct val="0"/>
        </a:spcAft>
        <a:defRPr sz="2400">
          <a:solidFill>
            <a:schemeClr val="tx1"/>
          </a:solidFill>
          <a:latin typeface="Arial" charset="0"/>
          <a:cs typeface="Arial" charset="0"/>
        </a:defRPr>
      </a:lvl7pPr>
      <a:lvl8pPr marL="1371600" algn="l" rtl="0" fontAlgn="base">
        <a:spcBef>
          <a:spcPct val="0"/>
        </a:spcBef>
        <a:spcAft>
          <a:spcPct val="0"/>
        </a:spcAft>
        <a:defRPr sz="2400">
          <a:solidFill>
            <a:schemeClr val="tx1"/>
          </a:solidFill>
          <a:latin typeface="Arial" charset="0"/>
          <a:cs typeface="Arial" charset="0"/>
        </a:defRPr>
      </a:lvl8pPr>
      <a:lvl9pPr marL="1828800" algn="l" rtl="0" fontAlgn="base">
        <a:spcBef>
          <a:spcPct val="0"/>
        </a:spcBef>
        <a:spcAft>
          <a:spcPct val="0"/>
        </a:spcAft>
        <a:defRPr sz="24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Wingdings" panose="05000000000000000000" pitchFamily="2" charset="2"/>
        <a:buChar char=""/>
        <a:defRPr sz="16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1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AA03630A-121F-4B91-A083-1D8218C202BD}" type="datetime1">
              <a:rPr lang="en-US" smtClean="0"/>
              <a:t>10/5/2026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0950848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34D2857-365C-9BB2-3DE9-21BBB0DB65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DBBF2242-B04A-B5FA-A789-85F8CAE1AD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D7EF19A2-36AF-EC86-3366-FD72888B76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88D55C1-2837-4DCC-8C61-37FB5F947459}" type="datetimeFigureOut">
              <a:rPr lang="de-AT" smtClean="0"/>
              <a:t>05.10.2026</a:t>
            </a:fld>
            <a:endParaRPr lang="de-AT"/>
          </a:p>
        </p:txBody>
      </p:sp>
      <p:sp>
        <p:nvSpPr>
          <p:cNvPr id="5" name="Fußzeilenplatzhalter 4">
            <a:extLst>
              <a:ext uri="{FF2B5EF4-FFF2-40B4-BE49-F238E27FC236}">
                <a16:creationId xmlns:a16="http://schemas.microsoft.com/office/drawing/2014/main" id="{A65111C3-88DA-C3B3-951A-2F3BE8E3CB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AT"/>
          </a:p>
        </p:txBody>
      </p:sp>
      <p:sp>
        <p:nvSpPr>
          <p:cNvPr id="6" name="Foliennummernplatzhalter 5">
            <a:extLst>
              <a:ext uri="{FF2B5EF4-FFF2-40B4-BE49-F238E27FC236}">
                <a16:creationId xmlns:a16="http://schemas.microsoft.com/office/drawing/2014/main" id="{D7039516-98DE-9FD3-0808-699DEF73BC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DC72CE-9866-49B6-B618-E1A2BF4A9874}" type="slidenum">
              <a:rPr lang="de-AT" smtClean="0"/>
              <a:t>‹#›</a:t>
            </a:fld>
            <a:endParaRPr lang="de-AT"/>
          </a:p>
        </p:txBody>
      </p:sp>
    </p:spTree>
    <p:extLst>
      <p:ext uri="{BB962C8B-B14F-4D97-AF65-F5344CB8AC3E}">
        <p14:creationId xmlns:p14="http://schemas.microsoft.com/office/powerpoint/2010/main" val="1578397963"/>
      </p:ext>
    </p:extLst>
  </p:cSld>
  <p:clrMap bg1="lt1" tx1="dk1" bg2="lt2" tx2="dk2" accent1="accent1" accent2="accent2" accent3="accent3" accent4="accent4" accent5="accent5" accent6="accent6" hlink="hlink" folHlink="folHlink"/>
  <p:sldLayoutIdLst>
    <p:sldLayoutId id="2147483649" r:id="rId1"/>
    <p:sldLayoutId id="2147483875" r:id="rId2"/>
    <p:sldLayoutId id="2147483876" r:id="rId3"/>
    <p:sldLayoutId id="2147483652" r:id="rId4"/>
    <p:sldLayoutId id="2147483653" r:id="rId5"/>
    <p:sldLayoutId id="2147483654" r:id="rId6"/>
    <p:sldLayoutId id="2147483655" r:id="rId7"/>
    <p:sldLayoutId id="2147483656" r:id="rId8"/>
    <p:sldLayoutId id="2147483877" r:id="rId9"/>
    <p:sldLayoutId id="214748387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B3747C4-104B-FC39-E6AC-EE6B135B69CD}"/>
              </a:ext>
            </a:extLst>
          </p:cNvPr>
          <p:cNvSpPr>
            <a:spLocks noGrp="1"/>
          </p:cNvSpPr>
          <p:nvPr>
            <p:ph type="title"/>
          </p:nvPr>
        </p:nvSpPr>
        <p:spPr bwMode="auto">
          <a:xfrm>
            <a:off x="609600" y="417514"/>
            <a:ext cx="109728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Click to edit Master title style</a:t>
            </a:r>
          </a:p>
        </p:txBody>
      </p:sp>
      <p:sp>
        <p:nvSpPr>
          <p:cNvPr id="1027" name="Text Placeholder 2">
            <a:extLst>
              <a:ext uri="{FF2B5EF4-FFF2-40B4-BE49-F238E27FC236}">
                <a16:creationId xmlns:a16="http://schemas.microsoft.com/office/drawing/2014/main" id="{017275F2-FFA6-DCD4-1F95-B118F4565080}"/>
              </a:ext>
            </a:extLst>
          </p:cNvPr>
          <p:cNvSpPr>
            <a:spLocks noGrp="1"/>
          </p:cNvSpPr>
          <p:nvPr>
            <p:ph type="body" idx="1"/>
          </p:nvPr>
        </p:nvSpPr>
        <p:spPr bwMode="auto">
          <a:xfrm>
            <a:off x="609600" y="1285876"/>
            <a:ext cx="10972800" cy="507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Click to edit Master text styles</a:t>
            </a:r>
          </a:p>
          <a:p>
            <a:pPr lvl="1"/>
            <a:r>
              <a:rPr lang="en-US" altLang="de-DE"/>
              <a:t>Second level</a:t>
            </a:r>
          </a:p>
        </p:txBody>
      </p:sp>
      <p:sp>
        <p:nvSpPr>
          <p:cNvPr id="4" name="Date Placeholder 3">
            <a:extLst>
              <a:ext uri="{FF2B5EF4-FFF2-40B4-BE49-F238E27FC236}">
                <a16:creationId xmlns:a16="http://schemas.microsoft.com/office/drawing/2014/main" id="{3581129D-2C29-5EAD-A825-C99C6FD5BD38}"/>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D0B4198-3C51-4120-B1F3-39C6ADA1B9D7}" type="datetimeFigureOut">
              <a:rPr lang="en-US"/>
              <a:pPr>
                <a:defRPr/>
              </a:pPr>
              <a:t>10/5/2026</a:t>
            </a:fld>
            <a:endParaRPr lang="en-US"/>
          </a:p>
        </p:txBody>
      </p:sp>
      <p:sp>
        <p:nvSpPr>
          <p:cNvPr id="5" name="Footer Placeholder 4">
            <a:extLst>
              <a:ext uri="{FF2B5EF4-FFF2-40B4-BE49-F238E27FC236}">
                <a16:creationId xmlns:a16="http://schemas.microsoft.com/office/drawing/2014/main" id="{F2CAB6F8-CA22-F2A8-1B99-1B96F1AD6523}"/>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42DAC7D7-051C-F09C-0864-D00D6D6137B8}"/>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2A00AA5-B4A8-4646-B54D-04CC1AABFB4B}" type="slidenum">
              <a:rPr lang="en-US" altLang="de-DE"/>
              <a:pPr>
                <a:defRPr/>
              </a:pPr>
              <a:t>‹#›</a:t>
            </a:fld>
            <a:endParaRPr lang="en-US" altLang="de-DE"/>
          </a:p>
        </p:txBody>
      </p:sp>
      <p:pic>
        <p:nvPicPr>
          <p:cNvPr id="1031" name="Picture 2">
            <a:extLst>
              <a:ext uri="{FF2B5EF4-FFF2-40B4-BE49-F238E27FC236}">
                <a16:creationId xmlns:a16="http://schemas.microsoft.com/office/drawing/2014/main" id="{E0B90F4D-7964-4F0C-7DF5-21CCFB87FDB3}"/>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206567" y="309563"/>
            <a:ext cx="1458384"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A319E645-F334-27F3-1706-02F7212A1BB7}"/>
              </a:ext>
            </a:extLst>
          </p:cNvPr>
          <p:cNvCxnSpPr/>
          <p:nvPr/>
        </p:nvCxnSpPr>
        <p:spPr>
          <a:xfrm>
            <a:off x="609600" y="1023939"/>
            <a:ext cx="109728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5117582"/>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Lst>
  <p:txStyles>
    <p:titleStyle>
      <a:lvl1pPr algn="l" rtl="0" eaLnBrk="0" fontAlgn="base" hangingPunct="0">
        <a:spcBef>
          <a:spcPct val="0"/>
        </a:spcBef>
        <a:spcAft>
          <a:spcPct val="0"/>
        </a:spcAft>
        <a:defRPr sz="2400"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400">
          <a:solidFill>
            <a:schemeClr val="tx1"/>
          </a:solidFill>
          <a:latin typeface="Arial" charset="0"/>
          <a:cs typeface="Arial" charset="0"/>
        </a:defRPr>
      </a:lvl2pPr>
      <a:lvl3pPr algn="l" rtl="0" eaLnBrk="0" fontAlgn="base" hangingPunct="0">
        <a:spcBef>
          <a:spcPct val="0"/>
        </a:spcBef>
        <a:spcAft>
          <a:spcPct val="0"/>
        </a:spcAft>
        <a:defRPr sz="2400">
          <a:solidFill>
            <a:schemeClr val="tx1"/>
          </a:solidFill>
          <a:latin typeface="Arial" charset="0"/>
          <a:cs typeface="Arial" charset="0"/>
        </a:defRPr>
      </a:lvl3pPr>
      <a:lvl4pPr algn="l" rtl="0" eaLnBrk="0" fontAlgn="base" hangingPunct="0">
        <a:spcBef>
          <a:spcPct val="0"/>
        </a:spcBef>
        <a:spcAft>
          <a:spcPct val="0"/>
        </a:spcAft>
        <a:defRPr sz="2400">
          <a:solidFill>
            <a:schemeClr val="tx1"/>
          </a:solidFill>
          <a:latin typeface="Arial" charset="0"/>
          <a:cs typeface="Arial" charset="0"/>
        </a:defRPr>
      </a:lvl4pPr>
      <a:lvl5pPr algn="l" rtl="0" eaLnBrk="0" fontAlgn="base" hangingPunct="0">
        <a:spcBef>
          <a:spcPct val="0"/>
        </a:spcBef>
        <a:spcAft>
          <a:spcPct val="0"/>
        </a:spcAft>
        <a:defRPr sz="2400">
          <a:solidFill>
            <a:schemeClr val="tx1"/>
          </a:solidFill>
          <a:latin typeface="Arial" charset="0"/>
          <a:cs typeface="Arial" charset="0"/>
        </a:defRPr>
      </a:lvl5pPr>
      <a:lvl6pPr marL="457200" algn="l" rtl="0" fontAlgn="base">
        <a:spcBef>
          <a:spcPct val="0"/>
        </a:spcBef>
        <a:spcAft>
          <a:spcPct val="0"/>
        </a:spcAft>
        <a:defRPr sz="2400">
          <a:solidFill>
            <a:schemeClr val="tx1"/>
          </a:solidFill>
          <a:latin typeface="Arial" charset="0"/>
          <a:cs typeface="Arial" charset="0"/>
        </a:defRPr>
      </a:lvl6pPr>
      <a:lvl7pPr marL="914400" algn="l" rtl="0" fontAlgn="base">
        <a:spcBef>
          <a:spcPct val="0"/>
        </a:spcBef>
        <a:spcAft>
          <a:spcPct val="0"/>
        </a:spcAft>
        <a:defRPr sz="2400">
          <a:solidFill>
            <a:schemeClr val="tx1"/>
          </a:solidFill>
          <a:latin typeface="Arial" charset="0"/>
          <a:cs typeface="Arial" charset="0"/>
        </a:defRPr>
      </a:lvl7pPr>
      <a:lvl8pPr marL="1371600" algn="l" rtl="0" fontAlgn="base">
        <a:spcBef>
          <a:spcPct val="0"/>
        </a:spcBef>
        <a:spcAft>
          <a:spcPct val="0"/>
        </a:spcAft>
        <a:defRPr sz="2400">
          <a:solidFill>
            <a:schemeClr val="tx1"/>
          </a:solidFill>
          <a:latin typeface="Arial" charset="0"/>
          <a:cs typeface="Arial" charset="0"/>
        </a:defRPr>
      </a:lvl8pPr>
      <a:lvl9pPr marL="1828800" algn="l" rtl="0" fontAlgn="base">
        <a:spcBef>
          <a:spcPct val="0"/>
        </a:spcBef>
        <a:spcAft>
          <a:spcPct val="0"/>
        </a:spcAft>
        <a:defRPr sz="24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Wingdings" panose="05000000000000000000" pitchFamily="2" charset="2"/>
        <a:buChar char=""/>
        <a:defRPr sz="16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1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955349BA-EBCD-8158-CCFE-A810A9FCFE98}"/>
              </a:ext>
            </a:extLst>
          </p:cNvPr>
          <p:cNvSpPr>
            <a:spLocks noChangeArrowheads="1"/>
          </p:cNvSpPr>
          <p:nvPr userDrawn="1"/>
        </p:nvSpPr>
        <p:spPr bwMode="auto">
          <a:xfrm>
            <a:off x="0" y="0"/>
            <a:ext cx="12192000" cy="6858000"/>
          </a:xfrm>
          <a:prstGeom prst="rect">
            <a:avLst/>
          </a:prstGeom>
          <a:noFill/>
          <a:ln w="12700">
            <a:solidFill>
              <a:srgbClr val="1E285A"/>
            </a:solidFill>
            <a:miter lim="800000"/>
            <a:headEnd/>
            <a:tailEnd/>
          </a:ln>
          <a:effectLst/>
        </p:spPr>
        <p:txBody>
          <a:bodyPr wrap="none" anchor="ctr"/>
          <a:lstStyle/>
          <a:p>
            <a:endParaRPr lang="de-AT" sz="1800" dirty="0"/>
          </a:p>
        </p:txBody>
      </p:sp>
      <p:sp>
        <p:nvSpPr>
          <p:cNvPr id="4" name="Rechteck 3">
            <a:extLst>
              <a:ext uri="{FF2B5EF4-FFF2-40B4-BE49-F238E27FC236}">
                <a16:creationId xmlns:a16="http://schemas.microsoft.com/office/drawing/2014/main" id="{127E4A29-BF95-ABEB-B13D-60417963756E}"/>
              </a:ext>
            </a:extLst>
          </p:cNvPr>
          <p:cNvSpPr/>
          <p:nvPr userDrawn="1"/>
        </p:nvSpPr>
        <p:spPr>
          <a:xfrm>
            <a:off x="-64" y="0"/>
            <a:ext cx="12192064"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9" name="Text Box 14">
            <a:extLst>
              <a:ext uri="{FF2B5EF4-FFF2-40B4-BE49-F238E27FC236}">
                <a16:creationId xmlns:a16="http://schemas.microsoft.com/office/drawing/2014/main" id="{4F2D9D5A-CE09-2953-5E22-EAB7E11E388A}"/>
              </a:ext>
            </a:extLst>
          </p:cNvPr>
          <p:cNvSpPr txBox="1">
            <a:spLocks noChangeArrowheads="1"/>
          </p:cNvSpPr>
          <p:nvPr userDrawn="1"/>
        </p:nvSpPr>
        <p:spPr bwMode="auto">
          <a:xfrm>
            <a:off x="0" y="6536138"/>
            <a:ext cx="11520000" cy="324000"/>
          </a:xfrm>
          <a:prstGeom prst="rect">
            <a:avLst/>
          </a:prstGeom>
          <a:solidFill>
            <a:srgbClr val="CAD2E4"/>
          </a:solidFill>
          <a:ln w="9525" algn="ctr">
            <a:noFill/>
            <a:miter lim="800000"/>
            <a:headEnd/>
            <a:tailEnd/>
          </a:ln>
          <a:effectLst/>
        </p:spPr>
        <p:txBody>
          <a:bodyPr wrap="square" lIns="540000" tIns="0" rIns="0" bIns="0" anchor="ctr" anchorCtr="0">
            <a:noAutofit/>
          </a:bodyPr>
          <a:lstStyle/>
          <a:p>
            <a:pPr algn="l">
              <a:lnSpc>
                <a:spcPct val="100000"/>
              </a:lnSpc>
              <a:tabLst>
                <a:tab pos="10858500" algn="r"/>
              </a:tabLst>
            </a:pPr>
            <a:endParaRPr lang="de-DE" sz="1200" b="1" spc="50" baseline="0" dirty="0">
              <a:solidFill>
                <a:schemeClr val="tx1"/>
              </a:solidFill>
              <a:latin typeface="+mj-lt"/>
              <a:ea typeface="Jost SemiBold" pitchFamily="2" charset="0"/>
            </a:endParaRPr>
          </a:p>
        </p:txBody>
      </p:sp>
      <p:sp>
        <p:nvSpPr>
          <p:cNvPr id="11" name="Text Box 14">
            <a:extLst>
              <a:ext uri="{FF2B5EF4-FFF2-40B4-BE49-F238E27FC236}">
                <a16:creationId xmlns:a16="http://schemas.microsoft.com/office/drawing/2014/main" id="{56C606D5-D37E-4DA2-8181-973DCAAB2A8A}"/>
              </a:ext>
            </a:extLst>
          </p:cNvPr>
          <p:cNvSpPr txBox="1">
            <a:spLocks noChangeArrowheads="1"/>
          </p:cNvSpPr>
          <p:nvPr userDrawn="1"/>
        </p:nvSpPr>
        <p:spPr bwMode="auto">
          <a:xfrm>
            <a:off x="11563287" y="6571069"/>
            <a:ext cx="628777" cy="288000"/>
          </a:xfrm>
          <a:prstGeom prst="rect">
            <a:avLst/>
          </a:prstGeom>
          <a:noFill/>
          <a:ln w="9525" algn="ctr">
            <a:noFill/>
            <a:miter lim="800000"/>
            <a:headEnd/>
            <a:tailEnd/>
          </a:ln>
          <a:effectLst/>
        </p:spPr>
        <p:txBody>
          <a:bodyPr wrap="square" lIns="0" tIns="0" rIns="180000" bIns="0" anchor="t" anchorCtr="0">
            <a:noAutofit/>
          </a:bodyPr>
          <a:lstStyle/>
          <a:p>
            <a:pPr algn="r">
              <a:lnSpc>
                <a:spcPct val="100000"/>
              </a:lnSpc>
              <a:tabLst>
                <a:tab pos="10858500" algn="r"/>
              </a:tabLst>
            </a:pPr>
            <a:fld id="{5C8D4AA0-4326-4F3A-BB36-D6AC3E3BDDDD}" type="slidenum">
              <a:rPr lang="de-DE" sz="1600" b="1" spc="0" baseline="0" smtClean="0">
                <a:solidFill>
                  <a:schemeClr val="tx1"/>
                </a:solidFill>
                <a:latin typeface="+mj-lt"/>
                <a:ea typeface="Jost SemiBold" pitchFamily="2" charset="0"/>
              </a:rPr>
              <a:pPr algn="r">
                <a:lnSpc>
                  <a:spcPct val="100000"/>
                </a:lnSpc>
                <a:tabLst>
                  <a:tab pos="10858500" algn="r"/>
                </a:tabLst>
              </a:pPr>
              <a:t>‹#›</a:t>
            </a:fld>
            <a:endParaRPr lang="de-DE" sz="1600" b="1" spc="0" baseline="0" dirty="0">
              <a:solidFill>
                <a:schemeClr val="tx1"/>
              </a:solidFill>
              <a:latin typeface="+mj-lt"/>
              <a:ea typeface="Jost SemiBold" pitchFamily="2" charset="0"/>
            </a:endParaRPr>
          </a:p>
        </p:txBody>
      </p:sp>
    </p:spTree>
    <p:extLst>
      <p:ext uri="{BB962C8B-B14F-4D97-AF65-F5344CB8AC3E}">
        <p14:creationId xmlns:p14="http://schemas.microsoft.com/office/powerpoint/2010/main" val="147769121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955349BA-EBCD-8158-CCFE-A810A9FCFE98}"/>
              </a:ext>
            </a:extLst>
          </p:cNvPr>
          <p:cNvSpPr>
            <a:spLocks noChangeArrowheads="1"/>
          </p:cNvSpPr>
          <p:nvPr userDrawn="1"/>
        </p:nvSpPr>
        <p:spPr bwMode="auto">
          <a:xfrm>
            <a:off x="0" y="0"/>
            <a:ext cx="12192000" cy="6858000"/>
          </a:xfrm>
          <a:prstGeom prst="rect">
            <a:avLst/>
          </a:prstGeom>
          <a:noFill/>
          <a:ln w="12700">
            <a:solidFill>
              <a:srgbClr val="1E285A"/>
            </a:solidFill>
            <a:miter lim="800000"/>
            <a:headEnd/>
            <a:tailEnd/>
          </a:ln>
          <a:effectLst/>
        </p:spPr>
        <p:txBody>
          <a:bodyPr wrap="none" anchor="ctr"/>
          <a:lstStyle/>
          <a:p>
            <a:endParaRPr lang="de-AT" sz="1800" dirty="0"/>
          </a:p>
        </p:txBody>
      </p:sp>
      <p:sp>
        <p:nvSpPr>
          <p:cNvPr id="4" name="Rechteck 3">
            <a:extLst>
              <a:ext uri="{FF2B5EF4-FFF2-40B4-BE49-F238E27FC236}">
                <a16:creationId xmlns:a16="http://schemas.microsoft.com/office/drawing/2014/main" id="{127E4A29-BF95-ABEB-B13D-60417963756E}"/>
              </a:ext>
            </a:extLst>
          </p:cNvPr>
          <p:cNvSpPr/>
          <p:nvPr userDrawn="1"/>
        </p:nvSpPr>
        <p:spPr>
          <a:xfrm>
            <a:off x="-64" y="0"/>
            <a:ext cx="12192064"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9" name="Text Box 14">
            <a:extLst>
              <a:ext uri="{FF2B5EF4-FFF2-40B4-BE49-F238E27FC236}">
                <a16:creationId xmlns:a16="http://schemas.microsoft.com/office/drawing/2014/main" id="{4F2D9D5A-CE09-2953-5E22-EAB7E11E388A}"/>
              </a:ext>
            </a:extLst>
          </p:cNvPr>
          <p:cNvSpPr txBox="1">
            <a:spLocks noChangeArrowheads="1"/>
          </p:cNvSpPr>
          <p:nvPr userDrawn="1"/>
        </p:nvSpPr>
        <p:spPr bwMode="auto">
          <a:xfrm>
            <a:off x="0" y="6536138"/>
            <a:ext cx="11520000" cy="324000"/>
          </a:xfrm>
          <a:prstGeom prst="rect">
            <a:avLst/>
          </a:prstGeom>
          <a:solidFill>
            <a:srgbClr val="CAD2E4"/>
          </a:solidFill>
          <a:ln w="9525" algn="ctr">
            <a:noFill/>
            <a:miter lim="800000"/>
            <a:headEnd/>
            <a:tailEnd/>
          </a:ln>
          <a:effectLst/>
        </p:spPr>
        <p:txBody>
          <a:bodyPr wrap="square" lIns="1440000" tIns="0" rIns="0" bIns="0" anchor="ctr" anchorCtr="0">
            <a:noAutofit/>
          </a:bodyPr>
          <a:lstStyle/>
          <a:p>
            <a:pPr algn="l">
              <a:lnSpc>
                <a:spcPct val="100000"/>
              </a:lnSpc>
              <a:tabLst>
                <a:tab pos="10858500" algn="r"/>
              </a:tabLst>
            </a:pPr>
            <a:endParaRPr lang="de-DE" sz="1400" b="1" spc="50" baseline="0" dirty="0">
              <a:solidFill>
                <a:schemeClr val="tx1"/>
              </a:solidFill>
              <a:latin typeface="+mj-lt"/>
              <a:ea typeface="Jost SemiBold" pitchFamily="2" charset="0"/>
            </a:endParaRPr>
          </a:p>
        </p:txBody>
      </p:sp>
      <p:sp>
        <p:nvSpPr>
          <p:cNvPr id="11" name="Text Box 14">
            <a:extLst>
              <a:ext uri="{FF2B5EF4-FFF2-40B4-BE49-F238E27FC236}">
                <a16:creationId xmlns:a16="http://schemas.microsoft.com/office/drawing/2014/main" id="{56C606D5-D37E-4DA2-8181-973DCAAB2A8A}"/>
              </a:ext>
            </a:extLst>
          </p:cNvPr>
          <p:cNvSpPr txBox="1">
            <a:spLocks noChangeArrowheads="1"/>
          </p:cNvSpPr>
          <p:nvPr userDrawn="1"/>
        </p:nvSpPr>
        <p:spPr bwMode="auto">
          <a:xfrm>
            <a:off x="11563287" y="6571069"/>
            <a:ext cx="628777" cy="288000"/>
          </a:xfrm>
          <a:prstGeom prst="rect">
            <a:avLst/>
          </a:prstGeom>
          <a:noFill/>
          <a:ln w="9525" algn="ctr">
            <a:noFill/>
            <a:miter lim="800000"/>
            <a:headEnd/>
            <a:tailEnd/>
          </a:ln>
          <a:effectLst/>
        </p:spPr>
        <p:txBody>
          <a:bodyPr wrap="square" lIns="0" tIns="0" rIns="180000" bIns="0" anchor="t" anchorCtr="0">
            <a:noAutofit/>
          </a:bodyPr>
          <a:lstStyle/>
          <a:p>
            <a:pPr algn="r">
              <a:lnSpc>
                <a:spcPct val="100000"/>
              </a:lnSpc>
              <a:tabLst>
                <a:tab pos="10858500" algn="r"/>
              </a:tabLst>
            </a:pPr>
            <a:fld id="{5C8D4AA0-4326-4F3A-BB36-D6AC3E3BDDDD}" type="slidenum">
              <a:rPr lang="de-DE" sz="1600" b="1" spc="0" baseline="0" smtClean="0">
                <a:solidFill>
                  <a:schemeClr val="tx1"/>
                </a:solidFill>
                <a:latin typeface="+mj-lt"/>
                <a:ea typeface="Jost SemiBold" pitchFamily="2" charset="0"/>
              </a:rPr>
              <a:pPr algn="r">
                <a:lnSpc>
                  <a:spcPct val="100000"/>
                </a:lnSpc>
                <a:tabLst>
                  <a:tab pos="10858500" algn="r"/>
                </a:tabLst>
              </a:pPr>
              <a:t>‹#›</a:t>
            </a:fld>
            <a:endParaRPr lang="de-DE" sz="1600" b="1" spc="0" baseline="0" dirty="0">
              <a:solidFill>
                <a:schemeClr val="tx1"/>
              </a:solidFill>
              <a:latin typeface="+mj-lt"/>
              <a:ea typeface="Jost SemiBold" pitchFamily="2" charset="0"/>
            </a:endParaRPr>
          </a:p>
        </p:txBody>
      </p:sp>
    </p:spTree>
    <p:extLst>
      <p:ext uri="{BB962C8B-B14F-4D97-AF65-F5344CB8AC3E}">
        <p14:creationId xmlns:p14="http://schemas.microsoft.com/office/powerpoint/2010/main" val="141972973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Folientitel"/>
          <p:cNvSpPr txBox="1">
            <a:spLocks noGrp="1"/>
          </p:cNvSpPr>
          <p:nvPr>
            <p:ph type="title" hasCustomPrompt="1"/>
          </p:nvPr>
        </p:nvSpPr>
        <p:spPr>
          <a:xfrm>
            <a:off x="400050" y="328967"/>
            <a:ext cx="11391900" cy="5930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err="1"/>
              <a:t>Folientitel</a:t>
            </a:r>
            <a:endParaRPr/>
          </a:p>
        </p:txBody>
      </p:sp>
      <p:sp>
        <p:nvSpPr>
          <p:cNvPr id="3" name="Textebene 1…"/>
          <p:cNvSpPr txBox="1">
            <a:spLocks noGrp="1"/>
          </p:cNvSpPr>
          <p:nvPr>
            <p:ph type="body" idx="1" hasCustomPrompt="1"/>
          </p:nvPr>
        </p:nvSpPr>
        <p:spPr>
          <a:xfrm>
            <a:off x="400050" y="1267002"/>
            <a:ext cx="7780574" cy="5171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Text für </a:t>
            </a:r>
            <a:r>
              <a:rPr err="1"/>
              <a:t>Folienpunkt</a:t>
            </a:r>
            <a:endParaRPr/>
          </a:p>
          <a:p>
            <a:pPr lvl="1"/>
            <a:endParaRPr/>
          </a:p>
          <a:p>
            <a:pPr lvl="2"/>
            <a:endParaRPr/>
          </a:p>
          <a:p>
            <a:pPr lvl="3"/>
            <a:endParaRPr/>
          </a:p>
          <a:p>
            <a:pPr lvl="4"/>
            <a:endParaRPr/>
          </a:p>
        </p:txBody>
      </p:sp>
      <p:sp>
        <p:nvSpPr>
          <p:cNvPr id="5" name="Kreis">
            <a:extLst>
              <a:ext uri="{FF2B5EF4-FFF2-40B4-BE49-F238E27FC236}">
                <a16:creationId xmlns:a16="http://schemas.microsoft.com/office/drawing/2014/main" id="{C9259C70-97C6-24F9-C35A-8C04FB477CF0}"/>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Regular" panose="00000500000000000000" pitchFamily="2" charset="0"/>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Regular" panose="00000500000000000000" pitchFamily="2" charset="0"/>
            </a:endParaRPr>
          </a:p>
        </p:txBody>
      </p:sp>
    </p:spTree>
    <p:extLst>
      <p:ext uri="{BB962C8B-B14F-4D97-AF65-F5344CB8AC3E}">
        <p14:creationId xmlns:p14="http://schemas.microsoft.com/office/powerpoint/2010/main" val="58180185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681" r:id="rId3"/>
    <p:sldLayoutId id="2147483682" r:id="rId4"/>
    <p:sldLayoutId id="2147483720"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737" r:id="rId19"/>
    <p:sldLayoutId id="2147483696" r:id="rId20"/>
    <p:sldLayoutId id="2147483697" r:id="rId21"/>
    <p:sldLayoutId id="2147483698" r:id="rId22"/>
    <p:sldLayoutId id="2147483740" r:id="rId23"/>
    <p:sldLayoutId id="2147483741" r:id="rId24"/>
    <p:sldLayoutId id="2147483699" r:id="rId25"/>
    <p:sldLayoutId id="2147483700" r:id="rId26"/>
    <p:sldLayoutId id="2147483701" r:id="rId27"/>
    <p:sldLayoutId id="2147483744" r:id="rId28"/>
    <p:sldLayoutId id="2147483702" r:id="rId29"/>
    <p:sldLayoutId id="2147483703" r:id="rId30"/>
  </p:sldLayoutIdLst>
  <p:transition spd="med"/>
  <p:txStyles>
    <p:titleStyle>
      <a:lvl1pPr marL="0" marR="0" indent="0" algn="l" defTabSz="2438338" rtl="0" eaLnBrk="1" latinLnBrk="0" hangingPunct="1">
        <a:lnSpc>
          <a:spcPct val="90000"/>
        </a:lnSpc>
        <a:spcBef>
          <a:spcPts val="0"/>
        </a:spcBef>
        <a:spcAft>
          <a:spcPts val="0"/>
        </a:spcAft>
        <a:buClrTx/>
        <a:buSzTx/>
        <a:buFontTx/>
        <a:buNone/>
        <a:tabLst/>
        <a:defRPr sz="7200" b="0" i="0" u="none" strike="noStrike" cap="none" spc="-170" baseline="0">
          <a:solidFill>
            <a:srgbClr val="000000"/>
          </a:solidFill>
          <a:uFillTx/>
          <a:latin typeface="+mn-lt"/>
          <a:ea typeface="+mn-ea"/>
          <a:cs typeface="+mn-cs"/>
          <a:sym typeface="Barlow SemiBold"/>
        </a:defRPr>
      </a:lvl1pPr>
      <a:lvl2pPr marL="0" marR="0" indent="4572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2pPr>
      <a:lvl3pPr marL="0" marR="0" indent="9144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3pPr>
      <a:lvl4pPr marL="0" marR="0" indent="13716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4pPr>
      <a:lvl5pPr marL="0" marR="0" indent="18288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5pPr>
      <a:lvl6pPr marL="0" marR="0" indent="22860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6pPr>
      <a:lvl7pPr marL="0" marR="0" indent="27432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7pPr>
      <a:lvl8pPr marL="0" marR="0" indent="32004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8pPr>
      <a:lvl9pPr marL="0" marR="0" indent="3657600" algn="l" defTabSz="2438338" rtl="0" eaLnBrk="1" latinLnBrk="0" hangingPunct="1">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9pPr>
    </p:titleStyle>
    <p:bodyStyle>
      <a:lvl1pPr marL="609600" marR="0" indent="-609600" algn="l" defTabSz="2438338" rtl="0" eaLnBrk="1" latinLnBrk="0" hangingPunct="1">
        <a:lnSpc>
          <a:spcPct val="110000"/>
        </a:lnSpc>
        <a:spcBef>
          <a:spcPts val="4500"/>
        </a:spcBef>
        <a:spcAft>
          <a:spcPts val="0"/>
        </a:spcAft>
        <a:buClrTx/>
        <a:buSzPct val="123000"/>
        <a:buFontTx/>
        <a:buBlip>
          <a:blip>
            <a:extLst>
              <a:ext uri="{96DAC541-7B7A-43D3-8B79-37D633B846F1}">
                <asvg:svgBlip xmlns:asvg="http://schemas.microsoft.com/office/drawing/2016/SVG/main" r:embed="rId32"/>
              </a:ext>
            </a:extLst>
          </a:blip>
        </a:buBlip>
        <a:tabLst/>
        <a:defRPr sz="3600" b="0" i="0" u="none" strike="noStrike" cap="none" spc="0" baseline="0">
          <a:solidFill>
            <a:srgbClr val="000000"/>
          </a:solidFill>
          <a:uFillTx/>
          <a:latin typeface="Barlow Regular"/>
          <a:ea typeface="Barlow Regular"/>
          <a:cs typeface="Barlow Regular"/>
          <a:sym typeface="Barlow Regular"/>
        </a:defRPr>
      </a:lvl1pPr>
      <a:lvl2pPr marL="1219200" marR="0" indent="-609600" algn="l" defTabSz="2438338" rtl="0" eaLnBrk="1" latinLnBrk="0" hangingPunct="1">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2pPr>
      <a:lvl3pPr marL="1828800" marR="0" indent="-609600" algn="l" defTabSz="2438338" rtl="0" eaLnBrk="1" latinLnBrk="0" hangingPunct="1">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3pPr>
      <a:lvl4pPr marL="2438400" marR="0" indent="-609600" algn="l" defTabSz="2438338" rtl="0" eaLnBrk="1" latinLnBrk="0" hangingPunct="1">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4pPr>
      <a:lvl5pPr marL="3048000" marR="0" indent="-609600" algn="l" defTabSz="2438338" rtl="0" eaLnBrk="1" latinLnBrk="0" hangingPunct="1">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5pPr>
      <a:lvl6pPr marL="3657600" marR="0" indent="-609600" algn="l" defTabSz="2438338" rtl="0" eaLnBrk="1" latinLnBrk="0" hangingPunct="1">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6pPr>
      <a:lvl7pPr marL="4267200" marR="0" indent="-609600" algn="l" defTabSz="2438338" rtl="0" eaLnBrk="1" latinLnBrk="0" hangingPunct="1">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7pPr>
      <a:lvl8pPr marL="4876800" marR="0" indent="-609600" algn="l" defTabSz="2438338" rtl="0" eaLnBrk="1" latinLnBrk="0" hangingPunct="1">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8pPr>
      <a:lvl9pPr marL="5486400" marR="0" indent="-609600" algn="l" defTabSz="2438338" rtl="0" eaLnBrk="1" latinLnBrk="0" hangingPunct="1">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9pPr>
    </p:bodyStyle>
    <p:otherStyle>
      <a:lvl1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Folientitel"/>
          <p:cNvSpPr txBox="1">
            <a:spLocks noGrp="1"/>
          </p:cNvSpPr>
          <p:nvPr>
            <p:ph type="title" hasCustomPrompt="1"/>
          </p:nvPr>
        </p:nvSpPr>
        <p:spPr>
          <a:xfrm>
            <a:off x="400050" y="328967"/>
            <a:ext cx="11391900" cy="5930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err="1"/>
              <a:t>Folientitel</a:t>
            </a:r>
            <a:endParaRPr/>
          </a:p>
        </p:txBody>
      </p:sp>
      <p:sp>
        <p:nvSpPr>
          <p:cNvPr id="3" name="Textebene 1…"/>
          <p:cNvSpPr txBox="1">
            <a:spLocks noGrp="1"/>
          </p:cNvSpPr>
          <p:nvPr>
            <p:ph type="body" idx="1" hasCustomPrompt="1"/>
          </p:nvPr>
        </p:nvSpPr>
        <p:spPr>
          <a:xfrm>
            <a:off x="400050" y="1267002"/>
            <a:ext cx="7780574" cy="5171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Text für Folienpunkt</a:t>
            </a:r>
          </a:p>
          <a:p>
            <a:pPr lvl="1"/>
            <a:endParaRPr/>
          </a:p>
          <a:p>
            <a:pPr lvl="2"/>
            <a:endParaRPr/>
          </a:p>
          <a:p>
            <a:pPr lvl="3"/>
            <a:endParaRPr/>
          </a:p>
          <a:p>
            <a:pPr lvl="4"/>
            <a:endParaRPr/>
          </a:p>
        </p:txBody>
      </p:sp>
      <p:sp>
        <p:nvSpPr>
          <p:cNvPr id="5" name="Kreis">
            <a:extLst>
              <a:ext uri="{FF2B5EF4-FFF2-40B4-BE49-F238E27FC236}">
                <a16:creationId xmlns:a16="http://schemas.microsoft.com/office/drawing/2014/main" id="{C9259C70-97C6-24F9-C35A-8C04FB477CF0}"/>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Semi Condensed Light" pitchFamily="2" charset="77"/>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Semi Condensed Light" pitchFamily="2" charset="77"/>
            </a:endParaRPr>
          </a:p>
        </p:txBody>
      </p:sp>
    </p:spTree>
    <p:extLst>
      <p:ext uri="{BB962C8B-B14F-4D97-AF65-F5344CB8AC3E}">
        <p14:creationId xmlns:p14="http://schemas.microsoft.com/office/powerpoint/2010/main" val="2754877984"/>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73" r:id="rId3"/>
    <p:sldLayoutId id="2147483657" r:id="rId4"/>
    <p:sldLayoutId id="2147483658" r:id="rId5"/>
    <p:sldLayoutId id="2147483666" r:id="rId6"/>
    <p:sldLayoutId id="2147483667" r:id="rId7"/>
  </p:sldLayoutIdLst>
  <p:transition spd="med"/>
  <p:txStyles>
    <p:titleStyle>
      <a:lvl1pPr marL="0" marR="0" indent="0" algn="l" defTabSz="2438338" rtl="0" latinLnBrk="0">
        <a:lnSpc>
          <a:spcPct val="90000"/>
        </a:lnSpc>
        <a:spcBef>
          <a:spcPts val="0"/>
        </a:spcBef>
        <a:spcAft>
          <a:spcPts val="0"/>
        </a:spcAft>
        <a:buClrTx/>
        <a:buSzTx/>
        <a:buFontTx/>
        <a:buNone/>
        <a:tabLst/>
        <a:defRPr sz="7200" b="0" i="0" u="none" strike="noStrike" cap="none" spc="-170" baseline="0">
          <a:solidFill>
            <a:srgbClr val="000000"/>
          </a:solidFill>
          <a:uFillTx/>
          <a:latin typeface="+mn-lt"/>
          <a:ea typeface="+mn-ea"/>
          <a:cs typeface="+mn-cs"/>
          <a:sym typeface="Barlow SemiBold"/>
        </a:defRPr>
      </a:lvl1pPr>
      <a:lvl2pPr marL="0" marR="0" indent="4572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2pPr>
      <a:lvl3pPr marL="0" marR="0" indent="9144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3pPr>
      <a:lvl4pPr marL="0" marR="0" indent="13716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4pPr>
      <a:lvl5pPr marL="0" marR="0" indent="18288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5pPr>
      <a:lvl6pPr marL="0" marR="0" indent="22860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6pPr>
      <a:lvl7pPr marL="0" marR="0" indent="27432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7pPr>
      <a:lvl8pPr marL="0" marR="0" indent="32004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8pPr>
      <a:lvl9pPr marL="0" marR="0" indent="36576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9pPr>
    </p:titleStyle>
    <p:bodyStyle>
      <a:lvl1pPr marL="6096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1pPr>
      <a:lvl2pPr marL="12192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2pPr>
      <a:lvl3pPr marL="18288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3pPr>
      <a:lvl4pPr marL="24384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4pPr>
      <a:lvl5pPr marL="30480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5pPr>
      <a:lvl6pPr marL="36576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6pPr>
      <a:lvl7pPr marL="42672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7pPr>
      <a:lvl8pPr marL="48768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8pPr>
      <a:lvl9pPr marL="54864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Folientitel"/>
          <p:cNvSpPr txBox="1">
            <a:spLocks noGrp="1"/>
          </p:cNvSpPr>
          <p:nvPr>
            <p:ph type="title" hasCustomPrompt="1"/>
          </p:nvPr>
        </p:nvSpPr>
        <p:spPr>
          <a:xfrm>
            <a:off x="400050" y="266700"/>
            <a:ext cx="11391900" cy="7175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Folientitel</a:t>
            </a:r>
          </a:p>
        </p:txBody>
      </p:sp>
      <p:sp>
        <p:nvSpPr>
          <p:cNvPr id="3" name="Textebene 1…"/>
          <p:cNvSpPr txBox="1">
            <a:spLocks noGrp="1"/>
          </p:cNvSpPr>
          <p:nvPr>
            <p:ph type="body" idx="1" hasCustomPrompt="1"/>
          </p:nvPr>
        </p:nvSpPr>
        <p:spPr>
          <a:xfrm>
            <a:off x="400050" y="1267002"/>
            <a:ext cx="7780574" cy="5171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Text für Folienpunkt</a:t>
            </a:r>
          </a:p>
          <a:p>
            <a:pPr lvl="1"/>
            <a:endParaRPr/>
          </a:p>
          <a:p>
            <a:pPr lvl="2"/>
            <a:endParaRPr/>
          </a:p>
          <a:p>
            <a:pPr lvl="3"/>
            <a:endParaRPr/>
          </a:p>
          <a:p>
            <a:pPr lvl="4"/>
            <a:endParaRPr/>
          </a:p>
        </p:txBody>
      </p:sp>
      <p:sp>
        <p:nvSpPr>
          <p:cNvPr id="5" name="Kreis">
            <a:extLst>
              <a:ext uri="{FF2B5EF4-FFF2-40B4-BE49-F238E27FC236}">
                <a16:creationId xmlns:a16="http://schemas.microsoft.com/office/drawing/2014/main" id="{C9259C70-97C6-24F9-C35A-8C04FB477CF0}"/>
              </a:ext>
            </a:extLst>
          </p:cNvPr>
          <p:cNvSpPr/>
          <p:nvPr userDrawn="1"/>
        </p:nvSpPr>
        <p:spPr>
          <a:xfrm>
            <a:off x="11791950" y="6457121"/>
            <a:ext cx="270679" cy="270679"/>
          </a:xfrm>
          <a:prstGeom prst="ellipse">
            <a:avLst/>
          </a:prstGeom>
          <a:solidFill>
            <a:srgbClr val="28DADA"/>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fld id="{1BD983AD-040A-C141-AB27-6481A7C03592}" type="slidenum">
              <a:rPr lang="de-DE" sz="900" b="0" i="0" smtClean="0">
                <a:solidFill>
                  <a:srgbClr val="28313D"/>
                </a:solidFill>
                <a:latin typeface="Barlow Semi Condensed Light" pitchFamily="2" charset="77"/>
              </a:rPr>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t>‹#›</a:t>
            </a:fld>
            <a:endParaRPr sz="900" b="0" i="0" dirty="0">
              <a:solidFill>
                <a:srgbClr val="28313D"/>
              </a:solidFill>
              <a:latin typeface="Barlow Semi Condensed Light" pitchFamily="2" charset="77"/>
            </a:endParaRPr>
          </a:p>
        </p:txBody>
      </p:sp>
    </p:spTree>
    <p:extLst>
      <p:ext uri="{BB962C8B-B14F-4D97-AF65-F5344CB8AC3E}">
        <p14:creationId xmlns:p14="http://schemas.microsoft.com/office/powerpoint/2010/main" val="198413421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Lst>
  <p:transition spd="med"/>
  <p:txStyles>
    <p:titleStyle>
      <a:lvl1pPr marL="0" marR="0" indent="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1pPr>
      <a:lvl2pPr marL="0" marR="0" indent="4572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2pPr>
      <a:lvl3pPr marL="0" marR="0" indent="9144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3pPr>
      <a:lvl4pPr marL="0" marR="0" indent="13716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4pPr>
      <a:lvl5pPr marL="0" marR="0" indent="18288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5pPr>
      <a:lvl6pPr marL="0" marR="0" indent="22860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6pPr>
      <a:lvl7pPr marL="0" marR="0" indent="27432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7pPr>
      <a:lvl8pPr marL="0" marR="0" indent="32004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8pPr>
      <a:lvl9pPr marL="0" marR="0" indent="3657600" algn="l" defTabSz="2438338" rtl="0" latinLnBrk="0">
        <a:lnSpc>
          <a:spcPct val="90000"/>
        </a:lnSpc>
        <a:spcBef>
          <a:spcPts val="0"/>
        </a:spcBef>
        <a:spcAft>
          <a:spcPts val="0"/>
        </a:spcAft>
        <a:buClrTx/>
        <a:buSzTx/>
        <a:buFontTx/>
        <a:buNone/>
        <a:tabLst/>
        <a:defRPr sz="8500" b="0" i="0" u="none" strike="noStrike" cap="none" spc="-170" baseline="0">
          <a:solidFill>
            <a:srgbClr val="000000"/>
          </a:solidFill>
          <a:uFillTx/>
          <a:latin typeface="+mn-lt"/>
          <a:ea typeface="+mn-ea"/>
          <a:cs typeface="+mn-cs"/>
          <a:sym typeface="Barlow SemiBold"/>
        </a:defRPr>
      </a:lvl9pPr>
    </p:titleStyle>
    <p:bodyStyle>
      <a:lvl1pPr marL="6096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1pPr>
      <a:lvl2pPr marL="12192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2pPr>
      <a:lvl3pPr marL="18288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3pPr>
      <a:lvl4pPr marL="24384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4pPr>
      <a:lvl5pPr marL="30480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5pPr>
      <a:lvl6pPr marL="36576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6pPr>
      <a:lvl7pPr marL="42672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7pPr>
      <a:lvl8pPr marL="48768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8pPr>
      <a:lvl9pPr marL="5486400" marR="0" indent="-609600" algn="l" defTabSz="2438338" rtl="0" latinLnBrk="0">
        <a:lnSpc>
          <a:spcPct val="110000"/>
        </a:lnSpc>
        <a:spcBef>
          <a:spcPts val="4500"/>
        </a:spcBef>
        <a:spcAft>
          <a:spcPts val="0"/>
        </a:spcAft>
        <a:buClrTx/>
        <a:buSzPct val="123000"/>
        <a:buFontTx/>
        <a:buChar char="•"/>
        <a:tabLst/>
        <a:defRPr sz="4800" b="0" i="0" u="none" strike="noStrike" cap="none" spc="0" baseline="0">
          <a:solidFill>
            <a:srgbClr val="000000"/>
          </a:solidFill>
          <a:uFillTx/>
          <a:latin typeface="Barlow Regular"/>
          <a:ea typeface="Barlow Regular"/>
          <a:cs typeface="Barlow Regular"/>
          <a:sym typeface="Barlow Regular"/>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0.svg"/></Relationships>
</file>

<file path=ppt/slides/_rels/slide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18.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png"/><Relationship Id="rId1" Type="http://schemas.openxmlformats.org/officeDocument/2006/relationships/slideLayout" Target="../slideLayouts/slideLayout120.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 Id="rId9" Type="http://schemas.openxmlformats.org/officeDocument/2006/relationships/image" Target="../media/image122.png"/></Relationships>
</file>

<file path=ppt/slides/_rels/slide19.xml.rels><?xml version="1.0" encoding="UTF-8" standalone="yes"?>
<Relationships xmlns="http://schemas.openxmlformats.org/package/2006/relationships"><Relationship Id="rId3" Type="http://schemas.openxmlformats.org/officeDocument/2006/relationships/image" Target="../media/image124.jpeg"/><Relationship Id="rId7" Type="http://schemas.openxmlformats.org/officeDocument/2006/relationships/image" Target="../media/image128.png"/><Relationship Id="rId2" Type="http://schemas.openxmlformats.org/officeDocument/2006/relationships/image" Target="../media/image123.jpeg"/><Relationship Id="rId1" Type="http://schemas.openxmlformats.org/officeDocument/2006/relationships/slideLayout" Target="../slideLayouts/slideLayout120.xml"/><Relationship Id="rId6" Type="http://schemas.openxmlformats.org/officeDocument/2006/relationships/image" Target="../media/image127.png"/><Relationship Id="rId5" Type="http://schemas.openxmlformats.org/officeDocument/2006/relationships/image" Target="../media/image126.jpeg"/><Relationship Id="rId4" Type="http://schemas.openxmlformats.org/officeDocument/2006/relationships/image" Target="../media/image125.jpeg"/></Relationships>
</file>

<file path=ppt/slides/_rels/slide2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69.png"/><Relationship Id="rId1" Type="http://schemas.openxmlformats.org/officeDocument/2006/relationships/slideLayout" Target="../slideLayouts/slideLayout9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0.xml"/></Relationships>
</file>

<file path=ppt/slides/_rels/slide23.xml.rels><?xml version="1.0" encoding="UTF-8" standalone="yes"?>
<Relationships xmlns="http://schemas.openxmlformats.org/package/2006/relationships"><Relationship Id="rId3" Type="http://schemas.openxmlformats.org/officeDocument/2006/relationships/image" Target="../media/image130.svg"/><Relationship Id="rId2" Type="http://schemas.openxmlformats.org/officeDocument/2006/relationships/notesSlide" Target="../notesSlides/notesSlide4.xml"/><Relationship Id="rId1" Type="http://schemas.openxmlformats.org/officeDocument/2006/relationships/slideLayout" Target="../slideLayouts/slideLayout120.xml"/></Relationships>
</file>

<file path=ppt/slides/_rels/slide2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xml"/><Relationship Id="rId1" Type="http://schemas.openxmlformats.org/officeDocument/2006/relationships/slideLayout" Target="../slideLayouts/slideLayout127.xml"/><Relationship Id="rId4" Type="http://schemas.openxmlformats.org/officeDocument/2006/relationships/image" Target="../media/image132.png"/></Relationships>
</file>

<file path=ppt/slides/_rels/slide2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6.xml"/><Relationship Id="rId1" Type="http://schemas.openxmlformats.org/officeDocument/2006/relationships/slideLayout" Target="../slideLayouts/slideLayout96.xml"/></Relationships>
</file>

<file path=ppt/slides/_rels/slide26.xml.rels><?xml version="1.0" encoding="UTF-8" standalone="yes"?>
<Relationships xmlns="http://schemas.openxmlformats.org/package/2006/relationships"><Relationship Id="rId3" Type="http://schemas.openxmlformats.org/officeDocument/2006/relationships/image" Target="../media/image134.svg"/><Relationship Id="rId2" Type="http://schemas.openxmlformats.org/officeDocument/2006/relationships/notesSlide" Target="../notesSlides/notesSlide7.xml"/><Relationship Id="rId1" Type="http://schemas.openxmlformats.org/officeDocument/2006/relationships/slideLayout" Target="../slideLayouts/slideLayout126.xml"/></Relationships>
</file>

<file path=ppt/slides/_rels/slide2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8.xml"/><Relationship Id="rId1" Type="http://schemas.openxmlformats.org/officeDocument/2006/relationships/slideLayout" Target="../slideLayouts/slideLayout1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0.xml"/></Relationships>
</file>

<file path=ppt/slides/_rels/slide29.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121.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20.xml"/><Relationship Id="rId6" Type="http://schemas.openxmlformats.org/officeDocument/2006/relationships/image" Target="../media/image89.jpeg"/><Relationship Id="rId5" Type="http://schemas.openxmlformats.org/officeDocument/2006/relationships/image" Target="../media/image86.jpeg"/><Relationship Id="rId4" Type="http://schemas.openxmlformats.org/officeDocument/2006/relationships/hyperlink" Target="mailto:martin.kotynek@gmail.com"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9.xml"/></Relationships>
</file>

<file path=ppt/slides/_rels/slide4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8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3.xml"/><Relationship Id="rId1" Type="http://schemas.openxmlformats.org/officeDocument/2006/relationships/slideLayout" Target="../slideLayouts/slideLayout86.xml"/></Relationships>
</file>

<file path=ppt/slides/_rels/slide42.xml.rels><?xml version="1.0" encoding="UTF-8" standalone="yes"?>
<Relationships xmlns="http://schemas.openxmlformats.org/package/2006/relationships"><Relationship Id="rId3" Type="http://schemas.openxmlformats.org/officeDocument/2006/relationships/hyperlink" Target="https://www.bundeswahlen.gv.at/2024/nr/" TargetMode="External"/><Relationship Id="rId2" Type="http://schemas.openxmlformats.org/officeDocument/2006/relationships/notesSlide" Target="../notesSlides/notesSlide14.xml"/><Relationship Id="rId1" Type="http://schemas.openxmlformats.org/officeDocument/2006/relationships/slideLayout" Target="../slideLayouts/slideLayout87.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4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87.xml"/><Relationship Id="rId4" Type="http://schemas.openxmlformats.org/officeDocument/2006/relationships/chart" Target="../charts/chart9.xml"/></Relationships>
</file>

<file path=ppt/slides/_rels/slide44.xml.rels><?xml version="1.0" encoding="UTF-8" standalone="yes"?>
<Relationships xmlns="http://schemas.openxmlformats.org/package/2006/relationships"><Relationship Id="rId3" Type="http://schemas.openxmlformats.org/officeDocument/2006/relationships/hyperlink" Target="https://www.bundeswahlen.gv.at/2024/nr/" TargetMode="External"/><Relationship Id="rId2" Type="http://schemas.openxmlformats.org/officeDocument/2006/relationships/notesSlide" Target="../notesSlides/notesSlide16.xml"/><Relationship Id="rId1" Type="http://schemas.openxmlformats.org/officeDocument/2006/relationships/slideLayout" Target="../slideLayouts/slideLayout87.xml"/><Relationship Id="rId5" Type="http://schemas.openxmlformats.org/officeDocument/2006/relationships/chart" Target="../charts/chart11.xml"/><Relationship Id="rId4" Type="http://schemas.openxmlformats.org/officeDocument/2006/relationships/chart" Target="../charts/chart10.xml"/></Relationships>
</file>

<file path=ppt/slides/_rels/slide4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4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87.xml"/><Relationship Id="rId5" Type="http://schemas.openxmlformats.org/officeDocument/2006/relationships/chart" Target="../charts/chart15.xml"/><Relationship Id="rId4" Type="http://schemas.openxmlformats.org/officeDocument/2006/relationships/chart" Target="../charts/chart14.xml"/></Relationships>
</file>

<file path=ppt/slides/_rels/slide4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9.xml"/><Relationship Id="rId1" Type="http://schemas.openxmlformats.org/officeDocument/2006/relationships/slideLayout" Target="../slideLayouts/slideLayout87.xml"/></Relationships>
</file>

<file path=ppt/slides/_rels/slide48.xml.rels><?xml version="1.0" encoding="UTF-8" standalone="yes"?>
<Relationships xmlns="http://schemas.openxmlformats.org/package/2006/relationships"><Relationship Id="rId3" Type="http://schemas.openxmlformats.org/officeDocument/2006/relationships/chart" Target="../charts/chart17.xml"/><Relationship Id="rId7" Type="http://schemas.openxmlformats.org/officeDocument/2006/relationships/chart" Target="../charts/chart21.xml"/><Relationship Id="rId2" Type="http://schemas.openxmlformats.org/officeDocument/2006/relationships/notesSlide" Target="../notesSlides/notesSlide20.xml"/><Relationship Id="rId1" Type="http://schemas.openxmlformats.org/officeDocument/2006/relationships/slideLayout" Target="../slideLayouts/slideLayout87.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s/_rels/slide4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1.xml"/><Relationship Id="rId1" Type="http://schemas.openxmlformats.org/officeDocument/2006/relationships/slideLayout" Target="../slideLayouts/slideLayout87.xml"/><Relationship Id="rId5" Type="http://schemas.openxmlformats.org/officeDocument/2006/relationships/chart" Target="../charts/chart24.xml"/><Relationship Id="rId4" Type="http://schemas.openxmlformats.org/officeDocument/2006/relationships/chart" Target="../charts/chart23.xml"/></Relationships>
</file>

<file path=ppt/slides/_rels/slide50.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2.xml"/><Relationship Id="rId1" Type="http://schemas.openxmlformats.org/officeDocument/2006/relationships/slideLayout" Target="../slideLayouts/slideLayout87.xml"/></Relationships>
</file>

<file path=ppt/slides/_rels/slide51.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chart" Target="../charts/chart26.xml"/><Relationship Id="rId7" Type="http://schemas.openxmlformats.org/officeDocument/2006/relationships/chart" Target="../charts/chart30.xml"/><Relationship Id="rId2" Type="http://schemas.openxmlformats.org/officeDocument/2006/relationships/notesSlide" Target="../notesSlides/notesSlide23.xml"/><Relationship Id="rId1" Type="http://schemas.openxmlformats.org/officeDocument/2006/relationships/slideLayout" Target="../slideLayouts/slideLayout86.xml"/><Relationship Id="rId6" Type="http://schemas.openxmlformats.org/officeDocument/2006/relationships/chart" Target="../charts/chart29.xml"/><Relationship Id="rId5" Type="http://schemas.openxmlformats.org/officeDocument/2006/relationships/chart" Target="../charts/chart28.xml"/><Relationship Id="rId4" Type="http://schemas.openxmlformats.org/officeDocument/2006/relationships/chart" Target="../charts/chart27.xml"/><Relationship Id="rId9" Type="http://schemas.openxmlformats.org/officeDocument/2006/relationships/image" Target="../media/image137.svg"/></Relationships>
</file>

<file path=ppt/slides/_rels/slide52.xml.rels><?xml version="1.0" encoding="UTF-8" standalone="yes"?>
<Relationships xmlns="http://schemas.openxmlformats.org/package/2006/relationships"><Relationship Id="rId8" Type="http://schemas.openxmlformats.org/officeDocument/2006/relationships/image" Target="../media/image139.svg"/><Relationship Id="rId3" Type="http://schemas.openxmlformats.org/officeDocument/2006/relationships/chart" Target="../charts/chart32.xml"/><Relationship Id="rId7" Type="http://schemas.openxmlformats.org/officeDocument/2006/relationships/image" Target="../media/image138.svg"/><Relationship Id="rId2" Type="http://schemas.openxmlformats.org/officeDocument/2006/relationships/notesSlide" Target="../notesSlides/notesSlide24.xml"/><Relationship Id="rId1" Type="http://schemas.openxmlformats.org/officeDocument/2006/relationships/slideLayout" Target="../slideLayouts/slideLayout81.xml"/><Relationship Id="rId6" Type="http://schemas.openxmlformats.org/officeDocument/2006/relationships/chart" Target="../charts/chart35.xml"/><Relationship Id="rId5" Type="http://schemas.openxmlformats.org/officeDocument/2006/relationships/chart" Target="../charts/chart34.xml"/><Relationship Id="rId10" Type="http://schemas.openxmlformats.org/officeDocument/2006/relationships/image" Target="../media/image141.svg"/><Relationship Id="rId4" Type="http://schemas.openxmlformats.org/officeDocument/2006/relationships/chart" Target="../charts/chart33.xml"/><Relationship Id="rId9" Type="http://schemas.openxmlformats.org/officeDocument/2006/relationships/image" Target="../media/image140.svg"/></Relationships>
</file>

<file path=ppt/slides/_rels/slide53.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81.xml"/></Relationships>
</file>

<file path=ppt/slides/_rels/slide54.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25.xml"/><Relationship Id="rId1" Type="http://schemas.openxmlformats.org/officeDocument/2006/relationships/slideLayout" Target="../slideLayouts/slideLayout87.xml"/><Relationship Id="rId6" Type="http://schemas.openxmlformats.org/officeDocument/2006/relationships/image" Target="../media/image143.svg"/><Relationship Id="rId5" Type="http://schemas.openxmlformats.org/officeDocument/2006/relationships/chart" Target="../charts/chart38.xml"/><Relationship Id="rId4" Type="http://schemas.openxmlformats.org/officeDocument/2006/relationships/image" Target="../media/image142.svg"/></Relationships>
</file>

<file path=ppt/slides/_rels/slide55.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6.xml"/><Relationship Id="rId1" Type="http://schemas.openxmlformats.org/officeDocument/2006/relationships/slideLayout" Target="../slideLayouts/slideLayout87.xml"/><Relationship Id="rId6" Type="http://schemas.openxmlformats.org/officeDocument/2006/relationships/image" Target="../media/image144.svg"/><Relationship Id="rId5" Type="http://schemas.openxmlformats.org/officeDocument/2006/relationships/chart" Target="../charts/chart40.xml"/><Relationship Id="rId4" Type="http://schemas.openxmlformats.org/officeDocument/2006/relationships/image" Target="../media/image142.svg"/></Relationships>
</file>

<file path=ppt/slides/_rels/slide56.xml.rels><?xml version="1.0" encoding="UTF-8" standalone="yes"?>
<Relationships xmlns="http://schemas.openxmlformats.org/package/2006/relationships"><Relationship Id="rId3" Type="http://schemas.openxmlformats.org/officeDocument/2006/relationships/image" Target="../media/image145.svg"/><Relationship Id="rId2" Type="http://schemas.openxmlformats.org/officeDocument/2006/relationships/image" Target="../media/image137.svg"/><Relationship Id="rId1" Type="http://schemas.openxmlformats.org/officeDocument/2006/relationships/slideLayout" Target="../slideLayouts/slideLayout8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6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51.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77.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5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9.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52.xml"/></Relationships>
</file>

<file path=ppt/slides/_rels/slide80.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51.xml"/></Relationships>
</file>

<file path=ppt/slides/_rels/slide8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51.xml"/></Relationships>
</file>

<file path=ppt/slides/_rels/slide82.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51.xml"/></Relationships>
</file>

<file path=ppt/slides/_rels/slide83.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52.xml"/></Relationships>
</file>

<file path=ppt/slides/_rels/slide84.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51.xml"/></Relationships>
</file>

<file path=ppt/slides/_rels/slide85.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158.png"/><Relationship Id="rId7" Type="http://schemas.openxmlformats.org/officeDocument/2006/relationships/image" Target="../media/image162.png"/><Relationship Id="rId12" Type="http://schemas.openxmlformats.org/officeDocument/2006/relationships/image" Target="../media/image167.png"/><Relationship Id="rId2" Type="http://schemas.openxmlformats.org/officeDocument/2006/relationships/image" Target="../media/image157.png"/><Relationship Id="rId1" Type="http://schemas.openxmlformats.org/officeDocument/2006/relationships/slideLayout" Target="../slideLayouts/slideLayout51.xml"/><Relationship Id="rId6" Type="http://schemas.openxmlformats.org/officeDocument/2006/relationships/image" Target="../media/image161.png"/><Relationship Id="rId11" Type="http://schemas.openxmlformats.org/officeDocument/2006/relationships/image" Target="../media/image166.png"/><Relationship Id="rId5" Type="http://schemas.openxmlformats.org/officeDocument/2006/relationships/image" Target="../media/image160.png"/><Relationship Id="rId10" Type="http://schemas.openxmlformats.org/officeDocument/2006/relationships/image" Target="../media/image165.png"/><Relationship Id="rId4" Type="http://schemas.openxmlformats.org/officeDocument/2006/relationships/image" Target="../media/image159.png"/><Relationship Id="rId9" Type="http://schemas.openxmlformats.org/officeDocument/2006/relationships/image" Target="../media/image16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7.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51.xml"/></Relationships>
</file>

<file path=ppt/slides/_rels/slide88.xml.rels><?xml version="1.0" encoding="UTF-8" standalone="yes"?>
<Relationships xmlns="http://schemas.openxmlformats.org/package/2006/relationships"><Relationship Id="rId3" Type="http://schemas.openxmlformats.org/officeDocument/2006/relationships/hyperlink" Target="http://www.stiften.at/" TargetMode="External"/><Relationship Id="rId2" Type="http://schemas.openxmlformats.org/officeDocument/2006/relationships/image" Target="../media/image111.jpeg"/><Relationship Id="rId1" Type="http://schemas.openxmlformats.org/officeDocument/2006/relationships/slideLayout" Target="../slideLayouts/slideLayout46.xml"/><Relationship Id="rId4" Type="http://schemas.openxmlformats.org/officeDocument/2006/relationships/image" Target="../media/image168.png"/></Relationships>
</file>

<file path=ppt/slides/_rels/slide8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1.xml"/></Relationships>
</file>

<file path=ppt/slides/_rels/slide90.xml.rels><?xml version="1.0" encoding="UTF-8" standalone="yes"?>
<Relationships xmlns="http://schemas.openxmlformats.org/package/2006/relationships"><Relationship Id="rId8" Type="http://schemas.openxmlformats.org/officeDocument/2006/relationships/image" Target="../media/image173.jpeg"/><Relationship Id="rId13" Type="http://schemas.openxmlformats.org/officeDocument/2006/relationships/image" Target="../media/image178.jpeg"/><Relationship Id="rId3" Type="http://schemas.openxmlformats.org/officeDocument/2006/relationships/image" Target="../media/image109.jpeg"/><Relationship Id="rId7" Type="http://schemas.openxmlformats.org/officeDocument/2006/relationships/image" Target="../media/image172.jpeg"/><Relationship Id="rId12" Type="http://schemas.openxmlformats.org/officeDocument/2006/relationships/image" Target="../media/image177.png"/><Relationship Id="rId17" Type="http://schemas.openxmlformats.org/officeDocument/2006/relationships/image" Target="../media/image182.png"/><Relationship Id="rId2" Type="http://schemas.openxmlformats.org/officeDocument/2006/relationships/notesSlide" Target="../notesSlides/notesSlide29.xml"/><Relationship Id="rId16" Type="http://schemas.openxmlformats.org/officeDocument/2006/relationships/image" Target="../media/image181.svg"/><Relationship Id="rId1" Type="http://schemas.openxmlformats.org/officeDocument/2006/relationships/slideLayout" Target="../slideLayouts/slideLayout40.xml"/><Relationship Id="rId6" Type="http://schemas.openxmlformats.org/officeDocument/2006/relationships/image" Target="../media/image171.jpeg"/><Relationship Id="rId11" Type="http://schemas.openxmlformats.org/officeDocument/2006/relationships/image" Target="../media/image176.png"/><Relationship Id="rId5" Type="http://schemas.openxmlformats.org/officeDocument/2006/relationships/image" Target="../media/image170.png"/><Relationship Id="rId15" Type="http://schemas.openxmlformats.org/officeDocument/2006/relationships/image" Target="../media/image180.png"/><Relationship Id="rId10" Type="http://schemas.openxmlformats.org/officeDocument/2006/relationships/image" Target="../media/image175.png"/><Relationship Id="rId4" Type="http://schemas.openxmlformats.org/officeDocument/2006/relationships/image" Target="../media/image169.jpeg"/><Relationship Id="rId9" Type="http://schemas.openxmlformats.org/officeDocument/2006/relationships/image" Target="../media/image174.jpeg"/><Relationship Id="rId14" Type="http://schemas.openxmlformats.org/officeDocument/2006/relationships/image" Target="../media/image17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F843EC-E94B-3E00-6DAB-3A875EB2B7EB}"/>
            </a:ext>
          </a:extLst>
        </p:cNvPr>
        <p:cNvGrpSpPr/>
        <p:nvPr/>
      </p:nvGrpSpPr>
      <p:grpSpPr>
        <a:xfrm>
          <a:off x="0" y="0"/>
          <a:ext cx="0" cy="0"/>
          <a:chOff x="0" y="0"/>
          <a:chExt cx="0" cy="0"/>
        </a:xfrm>
      </p:grpSpPr>
      <p:pic>
        <p:nvPicPr>
          <p:cNvPr id="6" name="Grafik 5" descr="Ein Bild, das Blumenstecken, Floristik, Schnittblumen, Blumendesign enthält.&#10;&#10;Beschreibung automatisch generiert.">
            <a:extLst>
              <a:ext uri="{FF2B5EF4-FFF2-40B4-BE49-F238E27FC236}">
                <a16:creationId xmlns:a16="http://schemas.microsoft.com/office/drawing/2014/main" id="{1B7465FD-CE0A-106D-60B7-8EB63ED2AEE9}"/>
              </a:ext>
            </a:extLst>
          </p:cNvPr>
          <p:cNvPicPr>
            <a:picLocks noChangeAspect="1"/>
          </p:cNvPicPr>
          <p:nvPr/>
        </p:nvPicPr>
        <p:blipFill>
          <a:blip r:embed="rId3"/>
          <a:stretch>
            <a:fillRect/>
          </a:stretch>
        </p:blipFill>
        <p:spPr>
          <a:xfrm>
            <a:off x="7258687" y="-2005"/>
            <a:ext cx="4933680" cy="6862010"/>
          </a:xfrm>
          <a:prstGeom prst="rect">
            <a:avLst/>
          </a:prstGeom>
        </p:spPr>
      </p:pic>
      <p:sp>
        <p:nvSpPr>
          <p:cNvPr id="2" name="Titel 1">
            <a:extLst>
              <a:ext uri="{FF2B5EF4-FFF2-40B4-BE49-F238E27FC236}">
                <a16:creationId xmlns:a16="http://schemas.microsoft.com/office/drawing/2014/main" id="{CB6FD114-5969-C040-B2CE-F34EEABFD9A8}"/>
              </a:ext>
            </a:extLst>
          </p:cNvPr>
          <p:cNvSpPr>
            <a:spLocks noGrp="1"/>
          </p:cNvSpPr>
          <p:nvPr>
            <p:ph type="ctrTitle"/>
          </p:nvPr>
        </p:nvSpPr>
        <p:spPr>
          <a:xfrm>
            <a:off x="26615" y="524329"/>
            <a:ext cx="6956353" cy="3501168"/>
          </a:xfrm>
        </p:spPr>
        <p:txBody>
          <a:bodyPr vert="horz" lIns="91440" tIns="45720" rIns="91440" bIns="45720" rtlCol="0" anchor="ctr">
            <a:noAutofit/>
          </a:bodyPr>
          <a:lstStyle/>
          <a:p>
            <a:r>
              <a:rPr lang="en-US" sz="4400" b="1" dirty="0">
                <a:latin typeface="Georgia"/>
                <a:ea typeface="+mn-lt"/>
                <a:cs typeface="+mn-lt"/>
              </a:rPr>
              <a:t>#PowerOfCooperation</a:t>
            </a:r>
            <a:br>
              <a:rPr lang="en-US" sz="4400" b="1" dirty="0">
                <a:latin typeface="Georgia"/>
                <a:cs typeface="Arial"/>
              </a:rPr>
            </a:br>
            <a:br>
              <a:rPr lang="de-DE" sz="4800" b="1" dirty="0">
                <a:latin typeface="Georgia"/>
              </a:rPr>
            </a:br>
            <a:r>
              <a:rPr lang="de-DE" sz="4400" dirty="0">
                <a:latin typeface="Georgia"/>
              </a:rPr>
              <a:t>Willkommen zur</a:t>
            </a:r>
            <a:br>
              <a:rPr lang="de-DE" sz="4400" dirty="0">
                <a:latin typeface="Georgia"/>
              </a:rPr>
            </a:br>
            <a:r>
              <a:rPr lang="de-DE" sz="4400" dirty="0">
                <a:latin typeface="Georgia"/>
              </a:rPr>
              <a:t>9. Jahreskonferenz!</a:t>
            </a:r>
            <a:endParaRPr lang="en-US" dirty="0">
              <a:cs typeface="Arial" panose="020B0604020202020204"/>
            </a:endParaRPr>
          </a:p>
        </p:txBody>
      </p:sp>
      <p:sp>
        <p:nvSpPr>
          <p:cNvPr id="7" name="Freeform 6">
            <a:extLst>
              <a:ext uri="{FF2B5EF4-FFF2-40B4-BE49-F238E27FC236}">
                <a16:creationId xmlns:a16="http://schemas.microsoft.com/office/drawing/2014/main" id="{54772878-3289-9B4C-05EA-A417383EF448}"/>
              </a:ext>
            </a:extLst>
          </p:cNvPr>
          <p:cNvSpPr/>
          <p:nvPr/>
        </p:nvSpPr>
        <p:spPr>
          <a:xfrm>
            <a:off x="1783286" y="5376271"/>
            <a:ext cx="3445854" cy="975544"/>
          </a:xfrm>
          <a:custGeom>
            <a:avLst/>
            <a:gdLst/>
            <a:ahLst/>
            <a:cxnLst/>
            <a:rect l="l" t="t" r="r" b="b"/>
            <a:pathLst>
              <a:path w="3823631" h="1119281">
                <a:moveTo>
                  <a:pt x="0" y="0"/>
                </a:moveTo>
                <a:lnTo>
                  <a:pt x="3823631" y="0"/>
                </a:lnTo>
                <a:lnTo>
                  <a:pt x="3823631" y="1119281"/>
                </a:lnTo>
                <a:lnTo>
                  <a:pt x="0" y="11192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AT" sz="800"/>
          </a:p>
        </p:txBody>
      </p:sp>
      <p:sp>
        <p:nvSpPr>
          <p:cNvPr id="3" name="TextBox 2">
            <a:extLst>
              <a:ext uri="{FF2B5EF4-FFF2-40B4-BE49-F238E27FC236}">
                <a16:creationId xmlns:a16="http://schemas.microsoft.com/office/drawing/2014/main" id="{0D5D1256-9925-7071-925A-2993E75D1C7C}"/>
              </a:ext>
            </a:extLst>
          </p:cNvPr>
          <p:cNvSpPr txBox="1"/>
          <p:nvPr/>
        </p:nvSpPr>
        <p:spPr>
          <a:xfrm>
            <a:off x="1680054" y="4098673"/>
            <a:ext cx="364305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latin typeface="Georgia"/>
                <a:cs typeface="Arial"/>
              </a:rPr>
              <a:t>WLAN</a:t>
            </a:r>
            <a:r>
              <a:rPr lang="en-US" dirty="0">
                <a:latin typeface="Georgia"/>
                <a:cs typeface="Arial"/>
              </a:rPr>
              <a:t>: </a:t>
            </a:r>
            <a:r>
              <a:rPr lang="en-US" dirty="0" err="1">
                <a:latin typeface="Georgia"/>
                <a:cs typeface="Arial"/>
              </a:rPr>
              <a:t>guest@bdo</a:t>
            </a:r>
            <a:endParaRPr lang="en-US" err="1">
              <a:latin typeface="Georgia"/>
              <a:cs typeface="Arial"/>
            </a:endParaRPr>
          </a:p>
          <a:p>
            <a:pPr algn="ctr"/>
            <a:r>
              <a:rPr lang="en-US" b="1" dirty="0" err="1">
                <a:latin typeface="Georgia"/>
                <a:cs typeface="Arial"/>
              </a:rPr>
              <a:t>Passwort</a:t>
            </a:r>
            <a:r>
              <a:rPr lang="en-US" dirty="0">
                <a:latin typeface="Georgia"/>
                <a:cs typeface="Arial"/>
              </a:rPr>
              <a:t>: BDO_Mobile!2501</a:t>
            </a:r>
          </a:p>
        </p:txBody>
      </p:sp>
    </p:spTree>
    <p:extLst>
      <p:ext uri="{BB962C8B-B14F-4D97-AF65-F5344CB8AC3E}">
        <p14:creationId xmlns:p14="http://schemas.microsoft.com/office/powerpoint/2010/main" val="4024688871"/>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E4C8A-B95C-17A1-87FC-7C53204DFD05}"/>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00392EB2-1AF9-555D-81F3-04FB2369E8C0}"/>
              </a:ext>
            </a:extLst>
          </p:cNvPr>
          <p:cNvSpPr/>
          <p:nvPr/>
        </p:nvSpPr>
        <p:spPr>
          <a:xfrm>
            <a:off x="0" y="-55596"/>
            <a:ext cx="12192000" cy="6913595"/>
          </a:xfrm>
          <a:custGeom>
            <a:avLst/>
            <a:gdLst/>
            <a:ahLst/>
            <a:cxnLst/>
            <a:rect l="l" t="t" r="r" b="b"/>
            <a:pathLst>
              <a:path w="18288000" h="9989820">
                <a:moveTo>
                  <a:pt x="0" y="0"/>
                </a:moveTo>
                <a:lnTo>
                  <a:pt x="18288000" y="0"/>
                </a:lnTo>
                <a:lnTo>
                  <a:pt x="18288000" y="9989820"/>
                </a:lnTo>
                <a:lnTo>
                  <a:pt x="0" y="9989820"/>
                </a:lnTo>
                <a:lnTo>
                  <a:pt x="0" y="0"/>
                </a:lnTo>
                <a:close/>
              </a:path>
            </a:pathLst>
          </a:custGeom>
          <a:solidFill>
            <a:srgbClr val="00A3A3"/>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de-AT" sz="800"/>
          </a:p>
        </p:txBody>
      </p:sp>
      <p:sp>
        <p:nvSpPr>
          <p:cNvPr id="4" name="Rechteck 3">
            <a:extLst>
              <a:ext uri="{FF2B5EF4-FFF2-40B4-BE49-F238E27FC236}">
                <a16:creationId xmlns:a16="http://schemas.microsoft.com/office/drawing/2014/main" id="{37D5824F-7532-5632-0CED-864C7E40DD64}"/>
              </a:ext>
            </a:extLst>
          </p:cNvPr>
          <p:cNvSpPr/>
          <p:nvPr/>
        </p:nvSpPr>
        <p:spPr>
          <a:xfrm>
            <a:off x="0" y="470041"/>
            <a:ext cx="12192000" cy="5862320"/>
          </a:xfrm>
          <a:prstGeom prst="rect">
            <a:avLst/>
          </a:prstGeom>
          <a:solidFill>
            <a:srgbClr val="00A3A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5400" b="1" i="0" u="none" strike="noStrike" kern="1200" cap="none" spc="0" normalizeH="0" baseline="0" noProof="0">
              <a:ln>
                <a:noFill/>
              </a:ln>
              <a:solidFill>
                <a:schemeClr val="tx1"/>
              </a:solidFill>
              <a:effectLst/>
              <a:uLnTx/>
              <a:uFillTx/>
              <a:latin typeface="Georgi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de-AT" sz="5400" b="1">
              <a:solidFill>
                <a:schemeClr val="tx1"/>
              </a:solidFill>
              <a:latin typeface="Georgia"/>
            </a:endParaRPr>
          </a:p>
          <a:p>
            <a:pPr marL="0" marR="0" lvl="0" indent="0" algn="ctr" defTabSz="914400">
              <a:lnSpc>
                <a:spcPct val="100000"/>
              </a:lnSpc>
              <a:spcBef>
                <a:spcPts val="0"/>
              </a:spcBef>
              <a:spcAft>
                <a:spcPts val="0"/>
              </a:spcAft>
              <a:buNone/>
              <a:tabLst/>
              <a:defRPr/>
            </a:pPr>
            <a:r>
              <a:rPr lang="de-AT" sz="5400" b="1" dirty="0">
                <a:solidFill>
                  <a:schemeClr val="tx1"/>
                </a:solidFill>
                <a:latin typeface="Georgia"/>
              </a:rPr>
              <a:t>Eröffnung</a:t>
            </a:r>
            <a:endParaRPr lang="de-DE" dirty="0">
              <a:solidFill>
                <a:schemeClr val="tx1"/>
              </a:solidFill>
            </a:endParaRPr>
          </a:p>
          <a:p>
            <a:pPr algn="ctr"/>
            <a:endParaRPr lang="de-AT" sz="2800" i="1">
              <a:solidFill>
                <a:schemeClr val="tx1"/>
              </a:solidFill>
              <a:ea typeface="+mn-lt"/>
              <a:cs typeface="+mn-lt"/>
            </a:endParaRPr>
          </a:p>
          <a:p>
            <a:pPr algn="ctr"/>
            <a:r>
              <a:rPr lang="de-DE" sz="3600" b="1" dirty="0">
                <a:solidFill>
                  <a:schemeClr val="tx1"/>
                </a:solidFill>
                <a:latin typeface="Georgia"/>
                <a:ea typeface="+mn-lt"/>
                <a:cs typeface="+mn-lt"/>
              </a:rPr>
              <a:t>Katharina Turnauer</a:t>
            </a:r>
            <a:endParaRPr lang="en-US" dirty="0">
              <a:solidFill>
                <a:schemeClr val="tx1"/>
              </a:solidFill>
            </a:endParaRPr>
          </a:p>
          <a:p>
            <a:pPr marL="0" indent="0" algn="ctr">
              <a:lnSpc>
                <a:spcPct val="100000"/>
              </a:lnSpc>
              <a:spcBef>
                <a:spcPts val="0"/>
              </a:spcBef>
              <a:buFont typeface="Arial" panose="020B0604020202020204" pitchFamily="34" charset="0"/>
              <a:buNone/>
            </a:pPr>
            <a:r>
              <a:rPr lang="de-AT" sz="2600" dirty="0">
                <a:solidFill>
                  <a:schemeClr val="tx1"/>
                </a:solidFill>
                <a:latin typeface="Georgia"/>
                <a:ea typeface="+mn-lt"/>
                <a:cs typeface="+mn-lt"/>
              </a:rPr>
              <a:t>Präsidentin,</a:t>
            </a:r>
            <a:r>
              <a:rPr lang="en-US" sz="2600" dirty="0">
                <a:solidFill>
                  <a:schemeClr val="tx1"/>
                </a:solidFill>
                <a:latin typeface="Georgia"/>
                <a:ea typeface="+mn-lt"/>
                <a:cs typeface="+mn-lt"/>
              </a:rPr>
              <a:t> </a:t>
            </a:r>
            <a:r>
              <a:rPr lang="de-AT" sz="2600" dirty="0">
                <a:solidFill>
                  <a:schemeClr val="tx1"/>
                </a:solidFill>
                <a:latin typeface="Georgia"/>
                <a:ea typeface="+mn-lt"/>
                <a:cs typeface="+mn-lt"/>
              </a:rPr>
              <a:t>Verband für gemeinnütziges Stiften</a:t>
            </a:r>
            <a:endParaRPr lang="en-US" sz="2600" dirty="0">
              <a:solidFill>
                <a:schemeClr val="tx1"/>
              </a:solidFill>
              <a:latin typeface="Georgia"/>
              <a:ea typeface="+mn-lt"/>
              <a:cs typeface="+mn-lt"/>
            </a:endParaRPr>
          </a:p>
        </p:txBody>
      </p:sp>
      <p:sp>
        <p:nvSpPr>
          <p:cNvPr id="2" name="Freeform 4">
            <a:extLst>
              <a:ext uri="{FF2B5EF4-FFF2-40B4-BE49-F238E27FC236}">
                <a16:creationId xmlns:a16="http://schemas.microsoft.com/office/drawing/2014/main" id="{977E8588-B176-8800-BEFB-0FE97B5D8C89}"/>
              </a:ext>
            </a:extLst>
          </p:cNvPr>
          <p:cNvSpPr/>
          <p:nvPr/>
        </p:nvSpPr>
        <p:spPr>
          <a:xfrm>
            <a:off x="4996527" y="807144"/>
            <a:ext cx="2198945" cy="2204907"/>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19324" b="-1932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AT"/>
          </a:p>
        </p:txBody>
      </p:sp>
    </p:spTree>
    <p:extLst>
      <p:ext uri="{BB962C8B-B14F-4D97-AF65-F5344CB8AC3E}">
        <p14:creationId xmlns:p14="http://schemas.microsoft.com/office/powerpoint/2010/main" val="3677842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2CBFA32-1FB5-25A2-EFEF-1A131F77B67F}"/>
              </a:ext>
            </a:extLst>
          </p:cNvPr>
          <p:cNvSpPr/>
          <p:nvPr/>
        </p:nvSpPr>
        <p:spPr>
          <a:xfrm>
            <a:off x="0" y="-55596"/>
            <a:ext cx="12192000" cy="6913595"/>
          </a:xfrm>
          <a:custGeom>
            <a:avLst/>
            <a:gdLst/>
            <a:ahLst/>
            <a:cxnLst/>
            <a:rect l="l" t="t" r="r" b="b"/>
            <a:pathLst>
              <a:path w="18288000" h="9989820">
                <a:moveTo>
                  <a:pt x="0" y="0"/>
                </a:moveTo>
                <a:lnTo>
                  <a:pt x="18288000" y="0"/>
                </a:lnTo>
                <a:lnTo>
                  <a:pt x="18288000" y="9989820"/>
                </a:lnTo>
                <a:lnTo>
                  <a:pt x="0" y="9989820"/>
                </a:lnTo>
                <a:lnTo>
                  <a:pt x="0" y="0"/>
                </a:lnTo>
                <a:close/>
              </a:path>
            </a:pathLst>
          </a:custGeom>
          <a:solidFill>
            <a:srgbClr val="00A3A3"/>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de-AT" sz="800"/>
          </a:p>
        </p:txBody>
      </p:sp>
      <p:sp>
        <p:nvSpPr>
          <p:cNvPr id="4" name="Rechteck 3">
            <a:extLst>
              <a:ext uri="{FF2B5EF4-FFF2-40B4-BE49-F238E27FC236}">
                <a16:creationId xmlns:a16="http://schemas.microsoft.com/office/drawing/2014/main" id="{951FC496-22B2-38DE-D7F8-3D62BC23DE9B}"/>
              </a:ext>
            </a:extLst>
          </p:cNvPr>
          <p:cNvSpPr/>
          <p:nvPr/>
        </p:nvSpPr>
        <p:spPr>
          <a:xfrm>
            <a:off x="0" y="470041"/>
            <a:ext cx="12192000" cy="5862320"/>
          </a:xfrm>
          <a:prstGeom prst="rect">
            <a:avLst/>
          </a:prstGeom>
          <a:solidFill>
            <a:srgbClr val="00A3A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5400" b="1" i="0" u="none" strike="noStrike" kern="1200" cap="none" spc="0" normalizeH="0" baseline="0" noProof="0">
              <a:ln>
                <a:noFill/>
              </a:ln>
              <a:solidFill>
                <a:schemeClr val="tx1"/>
              </a:solidFill>
              <a:effectLst/>
              <a:uLnTx/>
              <a:uFillTx/>
              <a:latin typeface="Georgi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de-AT" sz="5400" b="1">
              <a:solidFill>
                <a:schemeClr val="tx1"/>
              </a:solidFill>
              <a:latin typeface="Georgi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AT" sz="5400" b="1" dirty="0">
                <a:solidFill>
                  <a:schemeClr val="tx1"/>
                </a:solidFill>
                <a:latin typeface="Georgia"/>
              </a:rPr>
              <a:t>Eröffnung</a:t>
            </a:r>
            <a:endParaRPr lang="de-DE" sz="5400" b="1" i="0" u="none" strike="noStrike" kern="1200" cap="none" spc="0" normalizeH="0" baseline="0" noProof="0" dirty="0">
              <a:ln>
                <a:noFill/>
              </a:ln>
              <a:solidFill>
                <a:schemeClr val="tx1"/>
              </a:solidFill>
              <a:effectLst/>
              <a:uLnTx/>
              <a:uFillTx/>
              <a:latin typeface="Georgia"/>
            </a:endParaRPr>
          </a:p>
          <a:p>
            <a:pPr algn="ctr"/>
            <a:endParaRPr lang="de-AT" sz="2800" i="1">
              <a:solidFill>
                <a:schemeClr val="tx1"/>
              </a:solidFill>
              <a:ea typeface="+mn-lt"/>
              <a:cs typeface="+mn-lt"/>
            </a:endParaRPr>
          </a:p>
          <a:p>
            <a:pPr algn="ctr"/>
            <a:r>
              <a:rPr lang="de-DE" sz="3600" b="1" dirty="0">
                <a:solidFill>
                  <a:schemeClr val="tx1"/>
                </a:solidFill>
                <a:latin typeface="Georgia"/>
                <a:ea typeface="+mn-lt"/>
                <a:cs typeface="+mn-lt"/>
              </a:rPr>
              <a:t>Barbara Fahringer-Postl &amp; Florian Meindl</a:t>
            </a:r>
          </a:p>
          <a:p>
            <a:pPr algn="ctr"/>
            <a:r>
              <a:rPr lang="de-DE" sz="2600" dirty="0">
                <a:solidFill>
                  <a:schemeClr val="tx1"/>
                </a:solidFill>
                <a:latin typeface="Georgia"/>
                <a:ea typeface="+mn-lt"/>
                <a:cs typeface="+mn-lt"/>
              </a:rPr>
              <a:t>BDO Austria</a:t>
            </a:r>
            <a:endParaRPr lang="de-DE" sz="2600">
              <a:solidFill>
                <a:schemeClr val="tx1"/>
              </a:solidFill>
              <a:latin typeface="Georgia"/>
              <a:ea typeface="+mn-lt"/>
              <a:cs typeface="+mn-lt"/>
            </a:endParaRPr>
          </a:p>
        </p:txBody>
      </p:sp>
      <p:sp>
        <p:nvSpPr>
          <p:cNvPr id="2" name="Freeform 4">
            <a:extLst>
              <a:ext uri="{FF2B5EF4-FFF2-40B4-BE49-F238E27FC236}">
                <a16:creationId xmlns:a16="http://schemas.microsoft.com/office/drawing/2014/main" id="{5CCEDC6C-B423-A3D0-837A-C7FC326F24B8}"/>
              </a:ext>
            </a:extLst>
          </p:cNvPr>
          <p:cNvSpPr/>
          <p:nvPr/>
        </p:nvSpPr>
        <p:spPr>
          <a:xfrm>
            <a:off x="4996527" y="807144"/>
            <a:ext cx="2198945" cy="2204907"/>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19324" b="-1932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AT"/>
          </a:p>
        </p:txBody>
      </p:sp>
    </p:spTree>
    <p:extLst>
      <p:ext uri="{BB962C8B-B14F-4D97-AF65-F5344CB8AC3E}">
        <p14:creationId xmlns:p14="http://schemas.microsoft.com/office/powerpoint/2010/main" val="174468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A3A3"/>
        </a:solidFill>
        <a:effectLst/>
      </p:bgPr>
    </p:bg>
    <p:spTree>
      <p:nvGrpSpPr>
        <p:cNvPr id="1" name="">
          <a:extLst>
            <a:ext uri="{FF2B5EF4-FFF2-40B4-BE49-F238E27FC236}">
              <a16:creationId xmlns:a16="http://schemas.microsoft.com/office/drawing/2014/main" id="{D3AC72DB-E944-D994-F533-E99FFA384586}"/>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DDDDAA14-0596-B715-17E7-E57B8163519D}"/>
              </a:ext>
            </a:extLst>
          </p:cNvPr>
          <p:cNvSpPr/>
          <p:nvPr/>
        </p:nvSpPr>
        <p:spPr>
          <a:xfrm>
            <a:off x="858882" y="1313678"/>
            <a:ext cx="10606316" cy="42529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de-DE" sz="4800" b="1" dirty="0">
              <a:solidFill>
                <a:schemeClr val="tx1"/>
              </a:solidFill>
              <a:latin typeface="Georgia"/>
              <a:ea typeface="+mn-lt"/>
              <a:cs typeface="Arial"/>
            </a:endParaRPr>
          </a:p>
          <a:p>
            <a:pPr algn="ctr"/>
            <a:r>
              <a:rPr lang="de-DE" sz="4400" b="1" dirty="0">
                <a:solidFill>
                  <a:schemeClr val="tx1"/>
                </a:solidFill>
                <a:latin typeface="Georgia"/>
                <a:ea typeface="+mn-lt"/>
                <a:cs typeface="Arial"/>
              </a:rPr>
              <a:t>Beratungslounges</a:t>
            </a:r>
            <a:endParaRPr lang="de-DE" dirty="0">
              <a:solidFill>
                <a:schemeClr val="tx1"/>
              </a:solidFill>
            </a:endParaRPr>
          </a:p>
          <a:p>
            <a:pPr algn="ctr"/>
            <a:endParaRPr lang="de-DE" sz="4400" b="1" dirty="0">
              <a:solidFill>
                <a:schemeClr val="tx1"/>
              </a:solidFill>
              <a:latin typeface="Georgia"/>
              <a:cs typeface="Arial"/>
            </a:endParaRPr>
          </a:p>
          <a:p>
            <a:pPr marL="571500" indent="-571500">
              <a:buFont typeface="Arial"/>
              <a:buChar char="•"/>
            </a:pPr>
            <a:r>
              <a:rPr lang="de-DE" sz="2400" b="1" dirty="0" err="1">
                <a:solidFill>
                  <a:schemeClr val="tx1"/>
                </a:solidFill>
                <a:latin typeface="Georgia"/>
                <a:cs typeface="Arial"/>
              </a:rPr>
              <a:t>ace</a:t>
            </a:r>
            <a:r>
              <a:rPr lang="de-DE" sz="2400" dirty="0">
                <a:solidFill>
                  <a:schemeClr val="tx1"/>
                </a:solidFill>
                <a:latin typeface="Georgia"/>
                <a:cs typeface="Arial"/>
              </a:rPr>
              <a:t> – </a:t>
            </a:r>
            <a:r>
              <a:rPr lang="de-DE" sz="2400" b="1" dirty="0">
                <a:solidFill>
                  <a:schemeClr val="tx1"/>
                </a:solidFill>
                <a:latin typeface="Georgia"/>
                <a:cs typeface="Arial"/>
              </a:rPr>
              <a:t>Datenbanken und KI </a:t>
            </a:r>
            <a:r>
              <a:rPr lang="de-DE" sz="2400" dirty="0">
                <a:solidFill>
                  <a:schemeClr val="tx1"/>
                </a:solidFill>
                <a:latin typeface="Georgia"/>
                <a:cs typeface="Arial"/>
              </a:rPr>
              <a:t>bei Mario Simandl</a:t>
            </a:r>
          </a:p>
          <a:p>
            <a:pPr marL="571500" indent="-571500">
              <a:buFont typeface="Arial"/>
              <a:buChar char="•"/>
            </a:pPr>
            <a:r>
              <a:rPr lang="de-DE" sz="2400" b="1" dirty="0">
                <a:solidFill>
                  <a:schemeClr val="tx1"/>
                </a:solidFill>
                <a:latin typeface="Georgia"/>
                <a:cs typeface="Arial"/>
              </a:rPr>
              <a:t>BDO</a:t>
            </a:r>
            <a:r>
              <a:rPr lang="de-DE" sz="2400" dirty="0">
                <a:solidFill>
                  <a:schemeClr val="tx1"/>
                </a:solidFill>
                <a:latin typeface="Georgia"/>
                <a:cs typeface="Arial"/>
              </a:rPr>
              <a:t> –</a:t>
            </a:r>
            <a:r>
              <a:rPr lang="de-DE" sz="2400" b="1" dirty="0">
                <a:solidFill>
                  <a:schemeClr val="tx1"/>
                </a:solidFill>
                <a:latin typeface="Georgia"/>
                <a:cs typeface="Arial"/>
              </a:rPr>
              <a:t> Gemeinnützigkeit und Steuern </a:t>
            </a:r>
            <a:r>
              <a:rPr lang="de-DE" sz="2400" dirty="0">
                <a:solidFill>
                  <a:schemeClr val="tx1"/>
                </a:solidFill>
                <a:latin typeface="Georgia"/>
                <a:cs typeface="Arial"/>
              </a:rPr>
              <a:t>bei Barbara Fahringer-Postl </a:t>
            </a:r>
            <a:r>
              <a:rPr lang="de-DE" sz="2400">
                <a:solidFill>
                  <a:schemeClr val="tx1"/>
                </a:solidFill>
                <a:latin typeface="Georgia"/>
                <a:cs typeface="Arial"/>
              </a:rPr>
              <a:t>&amp; Daniela Sperz</a:t>
            </a:r>
            <a:endParaRPr lang="de-DE" sz="2400" dirty="0">
              <a:solidFill>
                <a:schemeClr val="tx1"/>
              </a:solidFill>
              <a:latin typeface="Georgia"/>
              <a:cs typeface="Arial"/>
            </a:endParaRPr>
          </a:p>
          <a:p>
            <a:pPr marL="571500" indent="-571500">
              <a:buFont typeface="Arial"/>
              <a:buChar char="•"/>
            </a:pPr>
            <a:r>
              <a:rPr lang="de-DE" sz="2400" b="1" dirty="0">
                <a:solidFill>
                  <a:schemeClr val="tx1"/>
                </a:solidFill>
                <a:latin typeface="Georgia"/>
                <a:cs typeface="Arial"/>
              </a:rPr>
              <a:t>DIRECT MIND</a:t>
            </a:r>
            <a:r>
              <a:rPr lang="de-DE" sz="2400" dirty="0">
                <a:solidFill>
                  <a:schemeClr val="tx1"/>
                </a:solidFill>
                <a:latin typeface="Georgia"/>
                <a:cs typeface="Arial"/>
              </a:rPr>
              <a:t> – </a:t>
            </a:r>
            <a:r>
              <a:rPr lang="de-DE" sz="2400" b="1" dirty="0">
                <a:solidFill>
                  <a:schemeClr val="tx1"/>
                </a:solidFill>
                <a:latin typeface="Georgia"/>
                <a:cs typeface="Arial"/>
              </a:rPr>
              <a:t>Fundraising </a:t>
            </a:r>
            <a:r>
              <a:rPr lang="de-DE" sz="2400" dirty="0">
                <a:solidFill>
                  <a:schemeClr val="tx1"/>
                </a:solidFill>
                <a:latin typeface="Georgia"/>
                <a:cs typeface="Arial"/>
              </a:rPr>
              <a:t>bei Katrin Riedl &amp; Andreas Zednicek</a:t>
            </a:r>
          </a:p>
          <a:p>
            <a:pPr marL="571500" indent="-571500">
              <a:buFont typeface="Arial"/>
              <a:buChar char="•"/>
            </a:pPr>
            <a:r>
              <a:rPr lang="de-DE" sz="2400" b="1" dirty="0" err="1">
                <a:solidFill>
                  <a:schemeClr val="tx1"/>
                </a:solidFill>
                <a:latin typeface="Georgia"/>
                <a:cs typeface="Arial"/>
              </a:rPr>
              <a:t>LeitnerLaw</a:t>
            </a:r>
            <a:r>
              <a:rPr lang="de-DE" sz="2400" dirty="0">
                <a:solidFill>
                  <a:schemeClr val="tx1"/>
                </a:solidFill>
                <a:latin typeface="Georgia"/>
                <a:cs typeface="Arial"/>
              </a:rPr>
              <a:t> –</a:t>
            </a:r>
            <a:r>
              <a:rPr lang="de-DE" sz="2400" b="1" dirty="0">
                <a:solidFill>
                  <a:schemeClr val="tx1"/>
                </a:solidFill>
                <a:latin typeface="Georgia"/>
                <a:cs typeface="Arial"/>
              </a:rPr>
              <a:t> Stiftungsrecht </a:t>
            </a:r>
            <a:r>
              <a:rPr lang="de-DE" sz="2400" dirty="0">
                <a:solidFill>
                  <a:schemeClr val="tx1"/>
                </a:solidFill>
                <a:latin typeface="Georgia"/>
                <a:cs typeface="Arial"/>
              </a:rPr>
              <a:t>bei Edin </a:t>
            </a:r>
            <a:r>
              <a:rPr lang="de-DE" sz="2400" dirty="0">
                <a:solidFill>
                  <a:schemeClr val="tx1"/>
                </a:solidFill>
                <a:latin typeface="Georgia"/>
                <a:ea typeface="Roboto"/>
                <a:cs typeface="Arial"/>
              </a:rPr>
              <a:t>Š</a:t>
            </a:r>
            <a:r>
              <a:rPr lang="de-DE" sz="2400" dirty="0">
                <a:solidFill>
                  <a:schemeClr val="tx1"/>
                </a:solidFill>
                <a:latin typeface="Georgia"/>
                <a:cs typeface="Arial"/>
              </a:rPr>
              <a:t>alo</a:t>
            </a:r>
          </a:p>
          <a:p>
            <a:pPr marL="571500" indent="-571500">
              <a:buFont typeface="Arial"/>
              <a:buChar char="•"/>
            </a:pPr>
            <a:endParaRPr lang="de-DE" sz="2400" dirty="0">
              <a:solidFill>
                <a:schemeClr val="tx1"/>
              </a:solidFill>
              <a:latin typeface="Georgia"/>
              <a:cs typeface="Arial"/>
            </a:endParaRPr>
          </a:p>
          <a:p>
            <a:r>
              <a:rPr lang="de-DE" sz="2400" dirty="0">
                <a:solidFill>
                  <a:schemeClr val="tx1"/>
                </a:solidFill>
                <a:latin typeface="Georgia"/>
                <a:cs typeface="Arial"/>
              </a:rPr>
              <a:t>Information und Anmeldung beim </a:t>
            </a:r>
            <a:r>
              <a:rPr lang="de-DE" sz="2400" dirty="0" err="1">
                <a:solidFill>
                  <a:schemeClr val="tx1"/>
                </a:solidFill>
                <a:latin typeface="Georgia"/>
                <a:cs typeface="Arial"/>
              </a:rPr>
              <a:t>VgS</a:t>
            </a:r>
            <a:r>
              <a:rPr lang="de-DE" sz="2400" dirty="0">
                <a:solidFill>
                  <a:schemeClr val="tx1"/>
                </a:solidFill>
                <a:latin typeface="Georgia"/>
                <a:cs typeface="Arial"/>
              </a:rPr>
              <a:t>-Stand im Foyer</a:t>
            </a:r>
          </a:p>
          <a:p>
            <a:endParaRPr lang="de-DE" sz="5400" dirty="0">
              <a:solidFill>
                <a:schemeClr val="tx1"/>
              </a:solidFill>
              <a:latin typeface="Georgia"/>
              <a:cs typeface="Arial"/>
            </a:endParaRPr>
          </a:p>
        </p:txBody>
      </p:sp>
      <p:pic>
        <p:nvPicPr>
          <p:cNvPr id="3" name="Grafik 2">
            <a:extLst>
              <a:ext uri="{FF2B5EF4-FFF2-40B4-BE49-F238E27FC236}">
                <a16:creationId xmlns:a16="http://schemas.microsoft.com/office/drawing/2014/main" id="{2A86FD93-BD4E-2337-0863-93CAFFC2841A}"/>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3259037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A3AA3-A2AA-2D09-5D1F-DB9054D9CD8A}"/>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07545C6C-E092-A950-7D7D-EDB2E1AA612A}"/>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de-DE" sz="4000" b="1" dirty="0">
              <a:solidFill>
                <a:schemeClr val="tx1"/>
              </a:solidFill>
              <a:latin typeface="Georgia"/>
              <a:cs typeface="Arial"/>
            </a:endParaRPr>
          </a:p>
          <a:p>
            <a:pPr algn="ctr"/>
            <a:r>
              <a:rPr lang="de-DE" sz="4000" dirty="0">
                <a:solidFill>
                  <a:schemeClr val="tx1"/>
                </a:solidFill>
                <a:latin typeface="Georgia"/>
                <a:cs typeface="Arial"/>
              </a:rPr>
              <a:t>Studie: </a:t>
            </a:r>
            <a:r>
              <a:rPr lang="de-DE" sz="4000" b="1" dirty="0">
                <a:solidFill>
                  <a:schemeClr val="tx1"/>
                </a:solidFill>
                <a:latin typeface="Georgia"/>
                <a:cs typeface="Arial"/>
              </a:rPr>
              <a:t>"Kunst- und Kulturstiftungen </a:t>
            </a:r>
            <a:endParaRPr lang="de-DE" dirty="0">
              <a:solidFill>
                <a:schemeClr val="tx1"/>
              </a:solidFill>
              <a:latin typeface="Arial" panose="020B0604020202020204"/>
              <a:cs typeface="Arial"/>
            </a:endParaRPr>
          </a:p>
          <a:p>
            <a:pPr algn="ctr"/>
            <a:r>
              <a:rPr lang="de-DE" sz="4000" b="1" dirty="0">
                <a:solidFill>
                  <a:schemeClr val="tx1"/>
                </a:solidFill>
                <a:latin typeface="Georgia"/>
                <a:cs typeface="Arial"/>
              </a:rPr>
              <a:t>in Österreich"</a:t>
            </a:r>
            <a:endParaRPr lang="de-DE" dirty="0">
              <a:solidFill>
                <a:schemeClr val="tx1"/>
              </a:solidFill>
              <a:cs typeface="Arial"/>
            </a:endParaRPr>
          </a:p>
          <a:p>
            <a:pPr algn="ctr"/>
            <a:endParaRPr lang="de-DE" sz="3200" b="1" dirty="0">
              <a:solidFill>
                <a:schemeClr val="tx1"/>
              </a:solidFill>
              <a:latin typeface="Georgia"/>
              <a:cs typeface="Arial"/>
            </a:endParaRPr>
          </a:p>
          <a:p>
            <a:pPr algn="ctr"/>
            <a:r>
              <a:rPr lang="de-DE" sz="3200" b="1" dirty="0">
                <a:solidFill>
                  <a:schemeClr val="tx1"/>
                </a:solidFill>
                <a:latin typeface="Georgia"/>
                <a:cs typeface="Arial"/>
              </a:rPr>
              <a:t>Reinhard Millner</a:t>
            </a:r>
            <a:endParaRPr lang="de-DE" sz="4000" dirty="0">
              <a:solidFill>
                <a:schemeClr val="tx1"/>
              </a:solidFill>
              <a:latin typeface="Georgia"/>
              <a:cs typeface="Arial"/>
            </a:endParaRPr>
          </a:p>
          <a:p>
            <a:pPr algn="ctr"/>
            <a:r>
              <a:rPr lang="de-DE" sz="3200" dirty="0">
                <a:solidFill>
                  <a:schemeClr val="tx1"/>
                </a:solidFill>
                <a:latin typeface="Georgia"/>
                <a:cs typeface="Arial"/>
              </a:rPr>
              <a:t>NPO &amp; SE-Kompetenzzentrum</a:t>
            </a:r>
            <a:endParaRPr lang="de-DE" sz="4000" dirty="0">
              <a:solidFill>
                <a:schemeClr val="tx1"/>
              </a:solidFill>
              <a:latin typeface="Georgia"/>
              <a:cs typeface="Arial"/>
            </a:endParaRPr>
          </a:p>
          <a:p>
            <a:pPr algn="ctr"/>
            <a:r>
              <a:rPr lang="de-DE" sz="3200" dirty="0">
                <a:solidFill>
                  <a:schemeClr val="tx1"/>
                </a:solidFill>
                <a:latin typeface="Georgia"/>
                <a:cs typeface="Arial"/>
              </a:rPr>
              <a:t>Wirtschaftsuniversität Wien</a:t>
            </a:r>
            <a:endParaRPr lang="de-DE" sz="4000" dirty="0">
              <a:solidFill>
                <a:schemeClr val="tx1"/>
              </a:solidFill>
              <a:latin typeface="Georgia"/>
            </a:endParaRPr>
          </a:p>
        </p:txBody>
      </p:sp>
      <p:pic>
        <p:nvPicPr>
          <p:cNvPr id="3" name="Grafik 2">
            <a:extLst>
              <a:ext uri="{FF2B5EF4-FFF2-40B4-BE49-F238E27FC236}">
                <a16:creationId xmlns:a16="http://schemas.microsoft.com/office/drawing/2014/main" id="{06C5F96E-A367-7050-693A-DB9C4C5B2870}"/>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3351561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17B8F-165F-93F8-90B7-13DB6A7B05F6}"/>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AABA4D46-016B-E962-B660-8DCB2EE9F5C6}"/>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3200" dirty="0">
                <a:solidFill>
                  <a:schemeClr val="tx1"/>
                </a:solidFill>
                <a:latin typeface="Georgia"/>
                <a:cs typeface="Arial"/>
              </a:rPr>
              <a:t>Gerne teilen wir einzelne Slides der Präsentation zu Kunst- und Kulturstiftungen mit Ihnen. </a:t>
            </a:r>
            <a:endParaRPr lang="de-DE">
              <a:solidFill>
                <a:schemeClr val="tx1"/>
              </a:solidFill>
              <a:latin typeface="Arial" panose="020B0604020202020204"/>
              <a:cs typeface="Arial"/>
            </a:endParaRPr>
          </a:p>
          <a:p>
            <a:pPr algn="ctr"/>
            <a:endParaRPr lang="de-DE" sz="3200" dirty="0">
              <a:solidFill>
                <a:schemeClr val="tx1"/>
              </a:solidFill>
              <a:latin typeface="Georgia"/>
              <a:cs typeface="Arial"/>
            </a:endParaRPr>
          </a:p>
          <a:p>
            <a:pPr algn="ctr"/>
            <a:r>
              <a:rPr lang="de-DE" sz="3200" dirty="0">
                <a:solidFill>
                  <a:schemeClr val="tx1"/>
                </a:solidFill>
                <a:latin typeface="Georgia"/>
                <a:cs typeface="Arial"/>
              </a:rPr>
              <a:t>Anfragen an: office@gemeinnuetzig-stiften.at</a:t>
            </a:r>
            <a:endParaRPr lang="de-DE">
              <a:solidFill>
                <a:schemeClr val="tx1"/>
              </a:solidFill>
              <a:cs typeface="Arial"/>
            </a:endParaRPr>
          </a:p>
        </p:txBody>
      </p:sp>
      <p:pic>
        <p:nvPicPr>
          <p:cNvPr id="3" name="Grafik 2">
            <a:extLst>
              <a:ext uri="{FF2B5EF4-FFF2-40B4-BE49-F238E27FC236}">
                <a16:creationId xmlns:a16="http://schemas.microsoft.com/office/drawing/2014/main" id="{9C24D573-942F-23C5-F385-AABF761F26E5}"/>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2021873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5DE52-C1F8-A75D-2124-3607436A13B9}"/>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13D69FDC-2098-B913-B547-077A88E98540}"/>
              </a:ext>
            </a:extLst>
          </p:cNvPr>
          <p:cNvSpPr/>
          <p:nvPr/>
        </p:nvSpPr>
        <p:spPr>
          <a:xfrm>
            <a:off x="-73699" y="495034"/>
            <a:ext cx="12339397"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de-DE" sz="4000" b="1">
              <a:solidFill>
                <a:schemeClr val="tx1"/>
              </a:solidFill>
              <a:latin typeface="Georgia"/>
              <a:cs typeface="Arial"/>
            </a:endParaRPr>
          </a:p>
          <a:p>
            <a:pPr algn="ctr"/>
            <a:r>
              <a:rPr lang="de-DE" sz="4000" b="1" dirty="0">
                <a:solidFill>
                  <a:schemeClr val="tx1"/>
                </a:solidFill>
                <a:latin typeface="Georgia"/>
                <a:cs typeface="Arial"/>
              </a:rPr>
              <a:t>Webinar zur Studie</a:t>
            </a:r>
            <a:endParaRPr lang="de-DE">
              <a:solidFill>
                <a:schemeClr val="tx1"/>
              </a:solidFill>
              <a:latin typeface="Arial" panose="020B0604020202020204"/>
              <a:cs typeface="Arial"/>
            </a:endParaRPr>
          </a:p>
          <a:p>
            <a:pPr algn="ctr"/>
            <a:r>
              <a:rPr lang="de-DE" sz="4000" b="1" dirty="0">
                <a:solidFill>
                  <a:schemeClr val="tx1"/>
                </a:solidFill>
                <a:latin typeface="Georgia"/>
                <a:cs typeface="Arial"/>
              </a:rPr>
              <a:t> "Kunst- und Kulturstiftungen </a:t>
            </a:r>
            <a:endParaRPr lang="de-DE" dirty="0">
              <a:solidFill>
                <a:schemeClr val="tx1"/>
              </a:solidFill>
              <a:latin typeface="Arial" panose="020B0604020202020204"/>
              <a:cs typeface="Arial"/>
            </a:endParaRPr>
          </a:p>
          <a:p>
            <a:pPr algn="ctr"/>
            <a:r>
              <a:rPr lang="de-DE" sz="4000" b="1" dirty="0">
                <a:solidFill>
                  <a:schemeClr val="tx1"/>
                </a:solidFill>
                <a:latin typeface="Georgia"/>
                <a:cs typeface="Arial"/>
              </a:rPr>
              <a:t>in Österreich"</a:t>
            </a:r>
            <a:endParaRPr lang="de-DE">
              <a:solidFill>
                <a:schemeClr val="tx1"/>
              </a:solidFill>
              <a:cs typeface="Arial"/>
            </a:endParaRPr>
          </a:p>
          <a:p>
            <a:pPr algn="ctr"/>
            <a:endParaRPr lang="de-DE" sz="3200" b="1" dirty="0">
              <a:solidFill>
                <a:schemeClr val="tx1"/>
              </a:solidFill>
              <a:latin typeface="Georgia"/>
              <a:cs typeface="Arial"/>
            </a:endParaRPr>
          </a:p>
          <a:p>
            <a:pPr algn="ctr"/>
            <a:r>
              <a:rPr lang="de-DE" sz="3200" b="1" dirty="0">
                <a:solidFill>
                  <a:schemeClr val="tx1"/>
                </a:solidFill>
                <a:latin typeface="Georgia"/>
                <a:cs typeface="Arial"/>
              </a:rPr>
              <a:t>3. November 2026</a:t>
            </a:r>
            <a:endParaRPr lang="de-DE" dirty="0">
              <a:solidFill>
                <a:schemeClr val="tx1"/>
              </a:solidFill>
              <a:cs typeface="Arial" panose="020B0604020202020204"/>
            </a:endParaRPr>
          </a:p>
          <a:p>
            <a:pPr algn="ctr"/>
            <a:r>
              <a:rPr lang="de-DE" sz="2400" dirty="0">
                <a:solidFill>
                  <a:schemeClr val="tx1"/>
                </a:solidFill>
                <a:latin typeface="Georgia"/>
                <a:cs typeface="Arial"/>
              </a:rPr>
              <a:t>In Kooperation mit dem Fundraising Verband Austria</a:t>
            </a:r>
          </a:p>
          <a:p>
            <a:pPr algn="ctr"/>
            <a:endParaRPr lang="de-DE" sz="2400" dirty="0">
              <a:solidFill>
                <a:schemeClr val="tx1"/>
              </a:solidFill>
              <a:latin typeface="Georgia"/>
              <a:cs typeface="Arial"/>
            </a:endParaRPr>
          </a:p>
          <a:p>
            <a:pPr algn="ctr"/>
            <a:r>
              <a:rPr lang="de-DE" sz="2400" b="1" dirty="0">
                <a:solidFill>
                  <a:schemeClr val="tx1"/>
                </a:solidFill>
                <a:latin typeface="Georgia"/>
                <a:cs typeface="Arial"/>
              </a:rPr>
              <a:t>Anmeldung auf unserer Website möglich:</a:t>
            </a:r>
            <a:endParaRPr lang="de-DE" dirty="0">
              <a:solidFill>
                <a:schemeClr val="tx1"/>
              </a:solidFill>
            </a:endParaRPr>
          </a:p>
        </p:txBody>
      </p:sp>
      <p:pic>
        <p:nvPicPr>
          <p:cNvPr id="3" name="Grafik 2">
            <a:extLst>
              <a:ext uri="{FF2B5EF4-FFF2-40B4-BE49-F238E27FC236}">
                <a16:creationId xmlns:a16="http://schemas.microsoft.com/office/drawing/2014/main" id="{5B677DBB-066B-296C-E071-7DF8B8F8F7BC}"/>
              </a:ext>
            </a:extLst>
          </p:cNvPr>
          <p:cNvPicPr>
            <a:picLocks noChangeAspect="1"/>
          </p:cNvPicPr>
          <p:nvPr/>
        </p:nvPicPr>
        <p:blipFill>
          <a:blip r:embed="rId2"/>
          <a:stretch>
            <a:fillRect/>
          </a:stretch>
        </p:blipFill>
        <p:spPr>
          <a:xfrm>
            <a:off x="10468498" y="5568427"/>
            <a:ext cx="874780" cy="646654"/>
          </a:xfrm>
          <a:prstGeom prst="rect">
            <a:avLst/>
          </a:prstGeom>
        </p:spPr>
      </p:pic>
      <p:pic>
        <p:nvPicPr>
          <p:cNvPr id="6" name="Picture 5">
            <a:extLst>
              <a:ext uri="{FF2B5EF4-FFF2-40B4-BE49-F238E27FC236}">
                <a16:creationId xmlns:a16="http://schemas.microsoft.com/office/drawing/2014/main" id="{EB7385A1-6013-8328-DBD7-69A6FDB767D5}"/>
              </a:ext>
            </a:extLst>
          </p:cNvPr>
          <p:cNvPicPr>
            <a:picLocks noChangeAspect="1"/>
          </p:cNvPicPr>
          <p:nvPr/>
        </p:nvPicPr>
        <p:blipFill>
          <a:blip r:embed="rId3"/>
          <a:stretch>
            <a:fillRect/>
          </a:stretch>
        </p:blipFill>
        <p:spPr>
          <a:xfrm>
            <a:off x="5551714" y="5134427"/>
            <a:ext cx="1079501" cy="1079501"/>
          </a:xfrm>
          <a:prstGeom prst="rect">
            <a:avLst/>
          </a:prstGeom>
        </p:spPr>
      </p:pic>
    </p:spTree>
    <p:extLst>
      <p:ext uri="{BB962C8B-B14F-4D97-AF65-F5344CB8AC3E}">
        <p14:creationId xmlns:p14="http://schemas.microsoft.com/office/powerpoint/2010/main" val="4052488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C5410-B03C-01CE-D1AC-35AA98878BD6}"/>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0EEE7F88-22B6-044F-04F4-B1F553C214DE}"/>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4000" dirty="0">
              <a:solidFill>
                <a:schemeClr val="tx1"/>
              </a:solidFill>
              <a:latin typeface="Georgia"/>
              <a:ea typeface="+mn-lt"/>
              <a:cs typeface="Arial"/>
            </a:endParaRPr>
          </a:p>
          <a:p>
            <a:pPr algn="ctr"/>
            <a:endParaRPr lang="en-US" sz="4000" dirty="0">
              <a:solidFill>
                <a:schemeClr val="tx1"/>
              </a:solidFill>
              <a:latin typeface="Georgia"/>
              <a:ea typeface="+mn-lt"/>
              <a:cs typeface="Arial"/>
            </a:endParaRPr>
          </a:p>
          <a:p>
            <a:pPr algn="ctr"/>
            <a:r>
              <a:rPr lang="en-US" sz="4000" dirty="0" err="1">
                <a:solidFill>
                  <a:schemeClr val="tx1"/>
                </a:solidFill>
                <a:latin typeface="Georgia"/>
                <a:ea typeface="+mn-lt"/>
                <a:cs typeface="Arial"/>
              </a:rPr>
              <a:t>Podiumsgespräch</a:t>
            </a:r>
            <a:r>
              <a:rPr lang="en-US" sz="4000" dirty="0">
                <a:solidFill>
                  <a:schemeClr val="tx1"/>
                </a:solidFill>
                <a:latin typeface="Georgia"/>
                <a:ea typeface="+mn-lt"/>
                <a:cs typeface="Arial"/>
              </a:rPr>
              <a:t>:</a:t>
            </a:r>
            <a:endParaRPr lang="en-US" dirty="0">
              <a:solidFill>
                <a:schemeClr val="tx1"/>
              </a:solidFill>
              <a:cs typeface="Arial"/>
            </a:endParaRPr>
          </a:p>
          <a:p>
            <a:pPr algn="ctr"/>
            <a:r>
              <a:rPr lang="en-US" sz="3600" b="1" dirty="0" err="1">
                <a:solidFill>
                  <a:schemeClr val="tx1"/>
                </a:solidFill>
                <a:latin typeface="Georgia"/>
                <a:cs typeface="Arial"/>
              </a:rPr>
              <a:t>Fördern</a:t>
            </a:r>
            <a:r>
              <a:rPr lang="en-US" sz="3600" b="1" dirty="0">
                <a:solidFill>
                  <a:schemeClr val="tx1"/>
                </a:solidFill>
                <a:latin typeface="Georgia"/>
                <a:cs typeface="Arial"/>
              </a:rPr>
              <a:t> </a:t>
            </a:r>
            <a:r>
              <a:rPr lang="en-US" sz="3600" b="1" dirty="0" err="1">
                <a:solidFill>
                  <a:schemeClr val="tx1"/>
                </a:solidFill>
                <a:latin typeface="Georgia"/>
                <a:cs typeface="Arial"/>
              </a:rPr>
              <a:t>mit</a:t>
            </a:r>
            <a:r>
              <a:rPr lang="en-US" sz="3600" b="1" dirty="0">
                <a:solidFill>
                  <a:schemeClr val="tx1"/>
                </a:solidFill>
                <a:latin typeface="Georgia"/>
                <a:cs typeface="Arial"/>
              </a:rPr>
              <a:t> </a:t>
            </a:r>
            <a:r>
              <a:rPr lang="en-US" sz="3600" b="1" dirty="0" err="1">
                <a:solidFill>
                  <a:schemeClr val="tx1"/>
                </a:solidFill>
                <a:latin typeface="Georgia"/>
                <a:cs typeface="Arial"/>
              </a:rPr>
              <a:t>Wirkung</a:t>
            </a:r>
            <a:r>
              <a:rPr lang="en-US" sz="3600" b="1" dirty="0">
                <a:solidFill>
                  <a:schemeClr val="tx1"/>
                </a:solidFill>
                <a:latin typeface="Georgia"/>
                <a:cs typeface="Arial"/>
              </a:rPr>
              <a:t> – </a:t>
            </a:r>
            <a:endParaRPr lang="en-US" dirty="0">
              <a:solidFill>
                <a:schemeClr val="tx1"/>
              </a:solidFill>
              <a:latin typeface="Arial" panose="020B0604020202020204"/>
              <a:cs typeface="Arial"/>
            </a:endParaRPr>
          </a:p>
          <a:p>
            <a:pPr algn="ctr"/>
            <a:r>
              <a:rPr lang="en-US" sz="3600" b="1" dirty="0" err="1">
                <a:solidFill>
                  <a:schemeClr val="tx1"/>
                </a:solidFill>
                <a:latin typeface="Georgia"/>
                <a:cs typeface="Arial"/>
              </a:rPr>
              <a:t>Ziele</a:t>
            </a:r>
            <a:r>
              <a:rPr lang="en-US" sz="3600" b="1" dirty="0">
                <a:solidFill>
                  <a:schemeClr val="tx1"/>
                </a:solidFill>
                <a:latin typeface="Georgia"/>
                <a:cs typeface="Arial"/>
              </a:rPr>
              <a:t> und </a:t>
            </a:r>
            <a:r>
              <a:rPr lang="en-US" sz="3600" b="1" dirty="0" err="1">
                <a:solidFill>
                  <a:schemeClr val="tx1"/>
                </a:solidFill>
                <a:latin typeface="Georgia"/>
                <a:cs typeface="Arial"/>
              </a:rPr>
              <a:t>Herausforderungen</a:t>
            </a:r>
            <a:endParaRPr lang="en-US" dirty="0">
              <a:solidFill>
                <a:schemeClr val="tx1"/>
              </a:solidFill>
              <a:cs typeface="Arial" panose="020B0604020202020204"/>
            </a:endParaRPr>
          </a:p>
          <a:p>
            <a:pPr algn="ctr"/>
            <a:endParaRPr lang="en-US" sz="2000" b="1" dirty="0">
              <a:solidFill>
                <a:schemeClr val="tx1"/>
              </a:solidFill>
              <a:latin typeface="Georgia"/>
              <a:cs typeface="Arial"/>
            </a:endParaRPr>
          </a:p>
          <a:p>
            <a:pPr marL="457200" indent="-457200">
              <a:lnSpc>
                <a:spcPct val="150000"/>
              </a:lnSpc>
              <a:buFont typeface="Arial,Sans-Serif" panose="020B0604020202020204" pitchFamily="34" charset="0"/>
              <a:buChar char="•"/>
            </a:pPr>
            <a:r>
              <a:rPr lang="de-DE" sz="2800" b="1" dirty="0">
                <a:solidFill>
                  <a:schemeClr val="tx1"/>
                </a:solidFill>
                <a:latin typeface="Georgia"/>
                <a:cs typeface="Arial"/>
              </a:rPr>
              <a:t>Theresia Niedermüller</a:t>
            </a:r>
            <a:r>
              <a:rPr lang="de-DE" sz="2800" dirty="0">
                <a:solidFill>
                  <a:schemeClr val="tx1"/>
                </a:solidFill>
                <a:latin typeface="Georgia"/>
                <a:cs typeface="Arial"/>
              </a:rPr>
              <a:t>, Bundesministerium für Wohnen, Kunst, Kultur, Medien und Sport</a:t>
            </a:r>
          </a:p>
          <a:p>
            <a:pPr marL="457200" indent="-457200">
              <a:lnSpc>
                <a:spcPct val="150000"/>
              </a:lnSpc>
              <a:buFont typeface="Arial,Sans-Serif" panose="020B0604020202020204" pitchFamily="34" charset="0"/>
              <a:buChar char="•"/>
            </a:pPr>
            <a:r>
              <a:rPr lang="de-DE" sz="2800" b="1" dirty="0">
                <a:solidFill>
                  <a:schemeClr val="tx1"/>
                </a:solidFill>
                <a:latin typeface="Georgia"/>
                <a:cs typeface="Arial"/>
              </a:rPr>
              <a:t>Gabriele Semmelrock-</a:t>
            </a:r>
            <a:r>
              <a:rPr lang="de-DE" sz="2800" b="1" dirty="0" err="1">
                <a:solidFill>
                  <a:schemeClr val="tx1"/>
                </a:solidFill>
                <a:latin typeface="Georgia"/>
                <a:cs typeface="Arial"/>
              </a:rPr>
              <a:t>Werzer</a:t>
            </a:r>
            <a:r>
              <a:rPr lang="de-DE" sz="2800" dirty="0">
                <a:solidFill>
                  <a:schemeClr val="tx1"/>
                </a:solidFill>
                <a:latin typeface="Georgia"/>
                <a:cs typeface="Arial"/>
              </a:rPr>
              <a:t>, Kärntner Kulturstiftung</a:t>
            </a:r>
          </a:p>
          <a:p>
            <a:pPr marL="457200" indent="-457200">
              <a:lnSpc>
                <a:spcPct val="150000"/>
              </a:lnSpc>
              <a:buFont typeface="Arial" panose="020B0604020202020204" pitchFamily="34" charset="0"/>
              <a:buChar char="•"/>
            </a:pPr>
            <a:r>
              <a:rPr lang="de-DE" sz="2800" b="1" dirty="0">
                <a:solidFill>
                  <a:schemeClr val="tx1"/>
                </a:solidFill>
                <a:latin typeface="Georgia"/>
                <a:cs typeface="Arial"/>
              </a:rPr>
              <a:t>Michael Gröschl</a:t>
            </a:r>
            <a:r>
              <a:rPr lang="de-DE" sz="2800" dirty="0">
                <a:solidFill>
                  <a:schemeClr val="tx1"/>
                </a:solidFill>
                <a:latin typeface="Georgia"/>
                <a:cs typeface="Arial"/>
              </a:rPr>
              <a:t>, Esterhazy Privatstiftungen</a:t>
            </a:r>
          </a:p>
          <a:p>
            <a:pPr marL="457200" indent="-457200">
              <a:lnSpc>
                <a:spcPct val="150000"/>
              </a:lnSpc>
              <a:buFont typeface="Arial,Sans-Serif" panose="020B0604020202020204" pitchFamily="34" charset="0"/>
              <a:buChar char="•"/>
            </a:pPr>
            <a:r>
              <a:rPr lang="de-DE" sz="2800" b="1" dirty="0">
                <a:solidFill>
                  <a:schemeClr val="tx1"/>
                </a:solidFill>
                <a:latin typeface="Georgia"/>
                <a:cs typeface="Arial" panose="020B0604020202020204"/>
              </a:rPr>
              <a:t>Jutta </a:t>
            </a:r>
            <a:r>
              <a:rPr lang="de-DE" sz="2800" b="1" dirty="0" err="1">
                <a:solidFill>
                  <a:schemeClr val="tx1"/>
                </a:solidFill>
                <a:latin typeface="Georgia"/>
                <a:cs typeface="Arial" panose="020B0604020202020204"/>
              </a:rPr>
              <a:t>Gnaiger</a:t>
            </a:r>
            <a:r>
              <a:rPr lang="de-DE" sz="2800" b="1" dirty="0">
                <a:solidFill>
                  <a:schemeClr val="tx1"/>
                </a:solidFill>
                <a:latin typeface="Georgia"/>
                <a:cs typeface="Arial" panose="020B0604020202020204"/>
              </a:rPr>
              <a:t>-Rathmanner</a:t>
            </a:r>
            <a:r>
              <a:rPr lang="de-DE" sz="2800" dirty="0">
                <a:solidFill>
                  <a:schemeClr val="tx1"/>
                </a:solidFill>
                <a:latin typeface="Georgia"/>
                <a:cs typeface="Arial" panose="020B0604020202020204"/>
              </a:rPr>
              <a:t>, Impulse Privatstiftung</a:t>
            </a:r>
          </a:p>
          <a:p>
            <a:pPr marL="457200" indent="-457200">
              <a:lnSpc>
                <a:spcPct val="150000"/>
              </a:lnSpc>
              <a:buFont typeface="Arial" panose="020B0604020202020204" pitchFamily="34" charset="0"/>
              <a:buChar char="•"/>
            </a:pPr>
            <a:endParaRPr lang="de-DE" sz="2800" dirty="0">
              <a:solidFill>
                <a:schemeClr val="tx1"/>
              </a:solidFill>
              <a:latin typeface="Georgia"/>
              <a:cs typeface="Arial" panose="020B0604020202020204"/>
            </a:endParaRPr>
          </a:p>
        </p:txBody>
      </p:sp>
      <p:pic>
        <p:nvPicPr>
          <p:cNvPr id="3" name="Grafik 2">
            <a:extLst>
              <a:ext uri="{FF2B5EF4-FFF2-40B4-BE49-F238E27FC236}">
                <a16:creationId xmlns:a16="http://schemas.microsoft.com/office/drawing/2014/main" id="{51CE4701-7E8B-8864-8360-3BF5E3B0ADA6}"/>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468972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22645B20-2683-8530-923A-EE7602274CF5}"/>
              </a:ext>
            </a:extLst>
          </p:cNvPr>
          <p:cNvSpPr/>
          <p:nvPr/>
        </p:nvSpPr>
        <p:spPr>
          <a:xfrm>
            <a:off x="0" y="3046"/>
            <a:ext cx="12192000" cy="6854953"/>
          </a:xfrm>
          <a:custGeom>
            <a:avLst/>
            <a:gdLst/>
            <a:ahLst/>
            <a:cxnLst/>
            <a:rect l="l" t="t" r="r" b="b"/>
            <a:pathLst>
              <a:path w="18288000" h="9989820">
                <a:moveTo>
                  <a:pt x="0" y="0"/>
                </a:moveTo>
                <a:lnTo>
                  <a:pt x="18288000" y="0"/>
                </a:lnTo>
                <a:lnTo>
                  <a:pt x="18288000" y="9989820"/>
                </a:lnTo>
                <a:lnTo>
                  <a:pt x="0" y="9989820"/>
                </a:lnTo>
                <a:lnTo>
                  <a:pt x="0" y="0"/>
                </a:lnTo>
                <a:close/>
              </a:path>
            </a:pathLst>
          </a:custGeom>
          <a:noFill/>
        </p:spPr>
        <p:txBody>
          <a:bodyPr lIns="91440" tIns="45720" rIns="91440" bIns="4572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de-AT" sz="800">
              <a:solidFill>
                <a:srgbClr val="E54126"/>
              </a:solidFill>
              <a:cs typeface="Arial"/>
            </a:endParaRPr>
          </a:p>
        </p:txBody>
      </p:sp>
      <p:sp>
        <p:nvSpPr>
          <p:cNvPr id="2" name="Textfeld 1">
            <a:extLst>
              <a:ext uri="{FF2B5EF4-FFF2-40B4-BE49-F238E27FC236}">
                <a16:creationId xmlns:a16="http://schemas.microsoft.com/office/drawing/2014/main" id="{AC136369-6237-8A66-68D0-C9293ECCEF0E}"/>
              </a:ext>
            </a:extLst>
          </p:cNvPr>
          <p:cNvSpPr txBox="1"/>
          <p:nvPr/>
        </p:nvSpPr>
        <p:spPr>
          <a:xfrm>
            <a:off x="-113017" y="2084610"/>
            <a:ext cx="12192000" cy="830997"/>
          </a:xfrm>
          <a:prstGeom prst="rect">
            <a:avLst/>
          </a:prstGeom>
          <a:noFill/>
        </p:spPr>
        <p:txBody>
          <a:bodyPr wrap="square" lIns="91440" tIns="45720" rIns="91440" b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sz="4800" b="1">
                <a:latin typeface="Georgia" panose="02040502050405020303" pitchFamily="18" charset="0"/>
                <a:ea typeface="+mn-lt"/>
                <a:cs typeface="Arial" panose="020B0604020202020204" pitchFamily="34" charset="0"/>
              </a:rPr>
              <a:t>Pause</a:t>
            </a:r>
            <a:endParaRPr lang="de-DE" sz="4800" b="1">
              <a:latin typeface="Georgia" panose="02040502050405020303" pitchFamily="18" charset="0"/>
              <a:ea typeface="+mn-lt"/>
              <a:cs typeface="Arial" panose="020B0604020202020204" pitchFamily="34" charset="0"/>
            </a:endParaRPr>
          </a:p>
        </p:txBody>
      </p:sp>
      <p:sp>
        <p:nvSpPr>
          <p:cNvPr id="9" name="Textfeld 8">
            <a:extLst>
              <a:ext uri="{FF2B5EF4-FFF2-40B4-BE49-F238E27FC236}">
                <a16:creationId xmlns:a16="http://schemas.microsoft.com/office/drawing/2014/main" id="{9D4E2028-B2F7-3E46-F608-5FA3B2C7BFDF}"/>
              </a:ext>
            </a:extLst>
          </p:cNvPr>
          <p:cNvSpPr txBox="1"/>
          <p:nvPr/>
        </p:nvSpPr>
        <p:spPr>
          <a:xfrm>
            <a:off x="4026383" y="3429000"/>
            <a:ext cx="3913201" cy="830997"/>
          </a:xfrm>
          <a:prstGeom prst="rect">
            <a:avLst/>
          </a:prstGeom>
          <a:noFill/>
        </p:spPr>
        <p:txBody>
          <a:bodyPr wrap="square" lIns="91440" tIns="45720" rIns="91440" bIns="45720" anchor="t">
            <a:spAutoFit/>
          </a:bodyPr>
          <a:lstStyle/>
          <a:p>
            <a:pPr algn="ctr"/>
            <a:r>
              <a:rPr lang="en-US" sz="4800" dirty="0">
                <a:latin typeface="Georgia"/>
                <a:cs typeface="Arial"/>
              </a:rPr>
              <a:t>bis 11.00 Uhr</a:t>
            </a:r>
          </a:p>
        </p:txBody>
      </p:sp>
      <p:sp>
        <p:nvSpPr>
          <p:cNvPr id="3" name="Freeform 4">
            <a:extLst>
              <a:ext uri="{FF2B5EF4-FFF2-40B4-BE49-F238E27FC236}">
                <a16:creationId xmlns:a16="http://schemas.microsoft.com/office/drawing/2014/main" id="{4A58AD5A-7937-DCCD-BF17-9925BA0BDE64}"/>
              </a:ext>
            </a:extLst>
          </p:cNvPr>
          <p:cNvSpPr/>
          <p:nvPr/>
        </p:nvSpPr>
        <p:spPr>
          <a:xfrm>
            <a:off x="9287838" y="-513708"/>
            <a:ext cx="3431569" cy="3398537"/>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19324" b="-1932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AT"/>
          </a:p>
        </p:txBody>
      </p:sp>
      <p:sp>
        <p:nvSpPr>
          <p:cNvPr id="4" name="TextBox 3">
            <a:extLst>
              <a:ext uri="{FF2B5EF4-FFF2-40B4-BE49-F238E27FC236}">
                <a16:creationId xmlns:a16="http://schemas.microsoft.com/office/drawing/2014/main" id="{A448CC94-AAC2-4081-34C7-6E5600AAA8DE}"/>
              </a:ext>
            </a:extLst>
          </p:cNvPr>
          <p:cNvSpPr txBox="1"/>
          <p:nvPr/>
        </p:nvSpPr>
        <p:spPr>
          <a:xfrm>
            <a:off x="3048000" y="4989286"/>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US" sz="1800" b="1" i="0" u="none" strike="noStrike" baseline="0" dirty="0">
                <a:solidFill>
                  <a:srgbClr val="000000"/>
                </a:solidFill>
                <a:latin typeface="Georgia"/>
                <a:ea typeface="Segoe UI"/>
                <a:cs typeface="Segoe UI"/>
              </a:rPr>
              <a:t>WLAN</a:t>
            </a:r>
            <a:r>
              <a:rPr lang="en-US" sz="1800" b="0" i="0" u="none" strike="noStrike" baseline="0" dirty="0">
                <a:solidFill>
                  <a:srgbClr val="000000"/>
                </a:solidFill>
                <a:latin typeface="Georgia"/>
                <a:ea typeface="Segoe UI"/>
                <a:cs typeface="Segoe UI"/>
              </a:rPr>
              <a:t>: </a:t>
            </a:r>
            <a:r>
              <a:rPr lang="en-US" sz="1800" b="0" i="0" u="none" strike="noStrike" baseline="0" dirty="0" err="1">
                <a:solidFill>
                  <a:srgbClr val="000000"/>
                </a:solidFill>
                <a:latin typeface="Georgia"/>
                <a:ea typeface="Segoe UI"/>
                <a:cs typeface="Segoe UI"/>
              </a:rPr>
              <a:t>guest@bdo</a:t>
            </a:r>
            <a:r>
              <a:rPr lang="en-US" sz="1800" b="0" i="0" dirty="0">
                <a:solidFill>
                  <a:srgbClr val="000000"/>
                </a:solidFill>
                <a:latin typeface="Georgia"/>
                <a:ea typeface="Segoe UI"/>
                <a:cs typeface="Segoe UI"/>
              </a:rPr>
              <a:t>​</a:t>
            </a:r>
          </a:p>
          <a:p>
            <a:pPr algn="ctr" rtl="0"/>
            <a:r>
              <a:rPr lang="en-US" sz="1800" b="1" i="0" u="none" strike="noStrike" baseline="0" dirty="0" err="1">
                <a:solidFill>
                  <a:srgbClr val="000000"/>
                </a:solidFill>
                <a:latin typeface="Georgia"/>
                <a:ea typeface="Segoe UI"/>
                <a:cs typeface="Segoe UI"/>
              </a:rPr>
              <a:t>Passwort</a:t>
            </a:r>
            <a:r>
              <a:rPr lang="en-US" sz="1800" b="0" i="0" u="none" strike="noStrike" baseline="0" dirty="0">
                <a:solidFill>
                  <a:srgbClr val="000000"/>
                </a:solidFill>
                <a:latin typeface="Georgia"/>
                <a:ea typeface="Segoe UI"/>
                <a:cs typeface="Segoe UI"/>
              </a:rPr>
              <a:t>: BDO_Mobile!2501</a:t>
            </a:r>
            <a:r>
              <a:rPr lang="en-US" sz="1800" b="0" i="0" dirty="0">
                <a:solidFill>
                  <a:srgbClr val="000000"/>
                </a:solidFill>
                <a:latin typeface="Georgia"/>
                <a:ea typeface="Segoe UI"/>
                <a:cs typeface="Segoe UI"/>
              </a:rPr>
              <a:t>​</a:t>
            </a:r>
          </a:p>
        </p:txBody>
      </p:sp>
    </p:spTree>
    <p:extLst>
      <p:ext uri="{BB962C8B-B14F-4D97-AF65-F5344CB8AC3E}">
        <p14:creationId xmlns:p14="http://schemas.microsoft.com/office/powerpoint/2010/main" val="3312239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D262C-E4B0-C6BE-441E-BAA389E7AE7F}"/>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7B16665D-5E62-1AE6-3352-B38E85F40C27}"/>
              </a:ext>
            </a:extLst>
          </p:cNvPr>
          <p:cNvSpPr/>
          <p:nvPr/>
        </p:nvSpPr>
        <p:spPr>
          <a:xfrm>
            <a:off x="766946" y="642919"/>
            <a:ext cx="10494556" cy="1008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a:solidFill>
                  <a:schemeClr val="tx1"/>
                </a:solidFill>
                <a:latin typeface="Georgia"/>
                <a:cs typeface="Arial"/>
              </a:rPr>
              <a:t>World Café</a:t>
            </a:r>
            <a:r>
              <a:rPr lang="de-DE" sz="4000">
                <a:solidFill>
                  <a:schemeClr val="tx1"/>
                </a:solidFill>
                <a:latin typeface="Georgia"/>
                <a:cs typeface="Arial"/>
              </a:rPr>
              <a:t>: Wissen teilen. </a:t>
            </a:r>
            <a:endParaRPr lang="en-US">
              <a:solidFill>
                <a:schemeClr val="tx1"/>
              </a:solidFill>
              <a:latin typeface="Arial" panose="020B0604020202020204"/>
              <a:cs typeface="Arial"/>
            </a:endParaRPr>
          </a:p>
          <a:p>
            <a:pPr algn="ctr"/>
            <a:r>
              <a:rPr lang="de-DE" sz="4000">
                <a:solidFill>
                  <a:schemeClr val="tx1"/>
                </a:solidFill>
                <a:latin typeface="Georgia"/>
                <a:cs typeface="Arial"/>
              </a:rPr>
              <a:t>Ideen entwickeln. Kontakte knüpfen.</a:t>
            </a:r>
          </a:p>
        </p:txBody>
      </p:sp>
      <p:pic>
        <p:nvPicPr>
          <p:cNvPr id="3" name="Grafik 2">
            <a:extLst>
              <a:ext uri="{FF2B5EF4-FFF2-40B4-BE49-F238E27FC236}">
                <a16:creationId xmlns:a16="http://schemas.microsoft.com/office/drawing/2014/main" id="{74757B82-0B49-E8A6-B230-88C341CC73B5}"/>
              </a:ext>
            </a:extLst>
          </p:cNvPr>
          <p:cNvPicPr>
            <a:picLocks noChangeAspect="1"/>
          </p:cNvPicPr>
          <p:nvPr/>
        </p:nvPicPr>
        <p:blipFill>
          <a:blip r:embed="rId2"/>
          <a:stretch>
            <a:fillRect/>
          </a:stretch>
        </p:blipFill>
        <p:spPr>
          <a:xfrm>
            <a:off x="10468498" y="5568427"/>
            <a:ext cx="874780" cy="646654"/>
          </a:xfrm>
          <a:prstGeom prst="rect">
            <a:avLst/>
          </a:prstGeom>
        </p:spPr>
      </p:pic>
      <p:graphicFrame>
        <p:nvGraphicFramePr>
          <p:cNvPr id="2" name="Tabelle 1">
            <a:extLst>
              <a:ext uri="{FF2B5EF4-FFF2-40B4-BE49-F238E27FC236}">
                <a16:creationId xmlns:a16="http://schemas.microsoft.com/office/drawing/2014/main" id="{97EBA3BA-5A67-2566-CAD3-0754401F8ACF}"/>
              </a:ext>
            </a:extLst>
          </p:cNvPr>
          <p:cNvGraphicFramePr>
            <a:graphicFrameLocks noGrp="1"/>
          </p:cNvGraphicFramePr>
          <p:nvPr>
            <p:extLst>
              <p:ext uri="{D42A27DB-BD31-4B8C-83A1-F6EECF244321}">
                <p14:modId xmlns:p14="http://schemas.microsoft.com/office/powerpoint/2010/main" val="2393447751"/>
              </p:ext>
            </p:extLst>
          </p:nvPr>
        </p:nvGraphicFramePr>
        <p:xfrm>
          <a:off x="595085" y="2042095"/>
          <a:ext cx="11001830" cy="4032446"/>
        </p:xfrm>
        <a:graphic>
          <a:graphicData uri="http://schemas.openxmlformats.org/drawingml/2006/table">
            <a:tbl>
              <a:tblPr firstRow="1" bandRow="1">
                <a:tableStyleId>{5C22544A-7EE6-4342-B048-85BDC9FD1C3A}</a:tableStyleId>
              </a:tblPr>
              <a:tblGrid>
                <a:gridCol w="5471887">
                  <a:extLst>
                    <a:ext uri="{9D8B030D-6E8A-4147-A177-3AD203B41FA5}">
                      <a16:colId xmlns:a16="http://schemas.microsoft.com/office/drawing/2014/main" val="2717007255"/>
                    </a:ext>
                  </a:extLst>
                </a:gridCol>
                <a:gridCol w="5529943">
                  <a:extLst>
                    <a:ext uri="{9D8B030D-6E8A-4147-A177-3AD203B41FA5}">
                      <a16:colId xmlns:a16="http://schemas.microsoft.com/office/drawing/2014/main" val="2280867987"/>
                    </a:ext>
                  </a:extLst>
                </a:gridCol>
              </a:tblGrid>
              <a:tr h="4032446">
                <a:tc>
                  <a:txBody>
                    <a:bodyPr/>
                    <a:lstStyle/>
                    <a:p>
                      <a:pPr marL="457200" indent="-457200">
                        <a:buAutoNum type="arabicPeriod"/>
                      </a:pPr>
                      <a:r>
                        <a:rPr lang="de-AT" sz="2000" b="1" dirty="0">
                          <a:solidFill>
                            <a:srgbClr val="000000"/>
                          </a:solidFill>
                          <a:latin typeface="Georgia"/>
                          <a:cs typeface="Arial"/>
                        </a:rPr>
                        <a:t>Veranlagungsstrategie</a:t>
                      </a:r>
                      <a:br>
                        <a:rPr lang="de-AT" sz="2000" b="1" dirty="0">
                          <a:solidFill>
                            <a:srgbClr val="000000"/>
                          </a:solidFill>
                          <a:latin typeface="Georgia"/>
                          <a:cs typeface="Arial"/>
                        </a:rPr>
                      </a:br>
                      <a:r>
                        <a:rPr lang="de-AT" sz="2000" b="0" dirty="0">
                          <a:solidFill>
                            <a:schemeClr val="tx1"/>
                          </a:solidFill>
                          <a:latin typeface="Georgia"/>
                          <a:cs typeface="Arial"/>
                        </a:rPr>
                        <a:t>Reinhard Friesenbichler</a:t>
                      </a:r>
                    </a:p>
                    <a:p>
                      <a:pPr marL="457200" indent="-457200">
                        <a:buAutoNum type="arabicPeriod"/>
                      </a:pPr>
                      <a:r>
                        <a:rPr lang="de-AT" sz="2000" b="1" dirty="0">
                          <a:solidFill>
                            <a:srgbClr val="000000"/>
                          </a:solidFill>
                          <a:latin typeface="Georgia"/>
                          <a:cs typeface="Arial"/>
                        </a:rPr>
                        <a:t>Drei Hebel effektiver Organisation</a:t>
                      </a:r>
                      <a:br>
                        <a:rPr lang="de-AT" sz="2000" b="1" dirty="0">
                          <a:solidFill>
                            <a:srgbClr val="000000"/>
                          </a:solidFill>
                          <a:latin typeface="Georgia"/>
                          <a:cs typeface="Arial"/>
                        </a:rPr>
                      </a:br>
                      <a:r>
                        <a:rPr lang="de-AT" sz="2000" b="0" dirty="0">
                          <a:solidFill>
                            <a:schemeClr val="tx1"/>
                          </a:solidFill>
                          <a:latin typeface="Georgia"/>
                          <a:cs typeface="Arial"/>
                        </a:rPr>
                        <a:t>Kristina Hüngsberg</a:t>
                      </a:r>
                    </a:p>
                    <a:p>
                      <a:pPr marL="457200" indent="-457200">
                        <a:buAutoNum type="arabicPeriod"/>
                      </a:pPr>
                      <a:r>
                        <a:rPr lang="de-AT" sz="2000" b="1" dirty="0">
                          <a:solidFill>
                            <a:schemeClr val="tx1"/>
                          </a:solidFill>
                          <a:latin typeface="Georgia"/>
                          <a:cs typeface="Arial"/>
                        </a:rPr>
                        <a:t>Demokratie stärken </a:t>
                      </a:r>
                      <a:r>
                        <a:rPr lang="de-AT" sz="2000" b="1">
                          <a:solidFill>
                            <a:schemeClr val="tx1"/>
                          </a:solidFill>
                          <a:latin typeface="Georgia"/>
                          <a:cs typeface="Arial"/>
                        </a:rPr>
                        <a:t>durch       digitale </a:t>
                      </a:r>
                      <a:r>
                        <a:rPr lang="de-AT" sz="2000" b="1" dirty="0">
                          <a:solidFill>
                            <a:schemeClr val="tx1"/>
                          </a:solidFill>
                          <a:latin typeface="Georgia"/>
                          <a:cs typeface="Arial"/>
                        </a:rPr>
                        <a:t>Bildung</a:t>
                      </a:r>
                      <a:br>
                        <a:rPr lang="de-AT" sz="2000" b="1" dirty="0">
                          <a:solidFill>
                            <a:srgbClr val="000000"/>
                          </a:solidFill>
                          <a:latin typeface="Georgia"/>
                          <a:cs typeface="Arial"/>
                        </a:rPr>
                      </a:br>
                      <a:r>
                        <a:rPr lang="de-AT" sz="2000" b="0" dirty="0">
                          <a:solidFill>
                            <a:schemeClr val="tx1"/>
                          </a:solidFill>
                          <a:latin typeface="Georgia"/>
                          <a:cs typeface="Arial"/>
                        </a:rPr>
                        <a:t>Norbert Stute</a:t>
                      </a:r>
                    </a:p>
                    <a:p>
                      <a:pPr marL="457200" indent="-457200">
                        <a:buAutoNum type="arabicPeriod"/>
                      </a:pPr>
                      <a:r>
                        <a:rPr lang="de-AT" sz="2000" b="1" dirty="0">
                          <a:solidFill>
                            <a:schemeClr val="tx1"/>
                          </a:solidFill>
                          <a:latin typeface="Georgia"/>
                          <a:cs typeface="Arial"/>
                        </a:rPr>
                        <a:t>Wirkungsmessung</a:t>
                      </a:r>
                      <a:br>
                        <a:rPr lang="de-AT" sz="2000" b="1" dirty="0">
                          <a:solidFill>
                            <a:srgbClr val="000000"/>
                          </a:solidFill>
                          <a:latin typeface="Georgia"/>
                          <a:cs typeface="Arial"/>
                        </a:rPr>
                      </a:br>
                      <a:r>
                        <a:rPr lang="de-AT" sz="2000" b="0" dirty="0">
                          <a:solidFill>
                            <a:schemeClr val="tx1"/>
                          </a:solidFill>
                          <a:latin typeface="Georgia"/>
                          <a:cs typeface="Arial"/>
                        </a:rPr>
                        <a:t>Christian Horak</a:t>
                      </a:r>
                    </a:p>
                    <a:p>
                      <a:pPr marL="457200" marR="0" lvl="0" indent="-457200" algn="l" rtl="0" eaLnBrk="1" fontAlgn="auto" latinLnBrk="0" hangingPunct="1">
                        <a:lnSpc>
                          <a:spcPct val="100000"/>
                        </a:lnSpc>
                        <a:spcBef>
                          <a:spcPts val="0"/>
                        </a:spcBef>
                        <a:spcAft>
                          <a:spcPts val="0"/>
                        </a:spcAft>
                        <a:buClrTx/>
                        <a:buSzTx/>
                        <a:buAutoNum type="arabicPeriod"/>
                      </a:pPr>
                      <a:r>
                        <a:rPr lang="de-AT" sz="2000" b="1" dirty="0">
                          <a:solidFill>
                            <a:schemeClr val="tx1"/>
                          </a:solidFill>
                          <a:latin typeface="Georgia"/>
                          <a:cs typeface="Arial"/>
                        </a:rPr>
                        <a:t>Markenschutz für Stiftungen</a:t>
                      </a:r>
                      <a:br>
                        <a:rPr lang="de-AT" sz="2000" b="1" dirty="0">
                          <a:solidFill>
                            <a:srgbClr val="000000"/>
                          </a:solidFill>
                          <a:latin typeface="Georgia"/>
                          <a:cs typeface="Arial"/>
                        </a:rPr>
                      </a:br>
                      <a:r>
                        <a:rPr lang="de-AT" sz="2000" b="0" dirty="0">
                          <a:solidFill>
                            <a:schemeClr val="tx1"/>
                          </a:solidFill>
                          <a:latin typeface="Georgia"/>
                          <a:cs typeface="Arial"/>
                        </a:rPr>
                        <a:t>Sabine Straßer</a:t>
                      </a:r>
                    </a:p>
                    <a:p>
                      <a:pPr marL="457200" indent="-457200">
                        <a:buFont typeface="+mj-lt"/>
                        <a:buAutoNum type="arabicPeriod"/>
                      </a:pPr>
                      <a:endParaRPr lang="de-AT" sz="2000" b="0" dirty="0">
                        <a:solidFill>
                          <a:schemeClr val="tx1"/>
                        </a:solidFill>
                        <a:latin typeface="Georgia"/>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457200" indent="-457200">
                        <a:buFont typeface="+mj-lt"/>
                        <a:buAutoNum type="arabicPeriod" startAt="6"/>
                      </a:pPr>
                      <a:r>
                        <a:rPr lang="de-AT" sz="2000" b="1" dirty="0">
                          <a:solidFill>
                            <a:schemeClr val="tx1"/>
                          </a:solidFill>
                          <a:latin typeface="Georgia"/>
                          <a:cs typeface="Arial"/>
                        </a:rPr>
                        <a:t>Immobilien und Stiftungen</a:t>
                      </a:r>
                      <a:br>
                        <a:rPr lang="de-AT" sz="2000" b="1" dirty="0">
                          <a:solidFill>
                            <a:srgbClr val="000000"/>
                          </a:solidFill>
                          <a:latin typeface="Georgia"/>
                          <a:cs typeface="Arial"/>
                        </a:rPr>
                      </a:br>
                      <a:r>
                        <a:rPr lang="de-AT" sz="2000" b="0" dirty="0">
                          <a:solidFill>
                            <a:schemeClr val="tx1"/>
                          </a:solidFill>
                          <a:latin typeface="Georgia"/>
                          <a:cs typeface="Arial"/>
                        </a:rPr>
                        <a:t>Louis Obrowsky</a:t>
                      </a:r>
                    </a:p>
                    <a:p>
                      <a:pPr marL="457200" indent="-457200">
                        <a:buFont typeface="+mj-lt"/>
                        <a:buAutoNum type="arabicPeriod" startAt="6"/>
                      </a:pPr>
                      <a:r>
                        <a:rPr lang="de-AT" sz="2000" b="1" dirty="0">
                          <a:solidFill>
                            <a:schemeClr val="tx1"/>
                          </a:solidFill>
                          <a:latin typeface="Georgia"/>
                          <a:cs typeface="Arial"/>
                        </a:rPr>
                        <a:t>Haftung im Stiftungsvorstand</a:t>
                      </a:r>
                      <a:br>
                        <a:rPr lang="de-AT" sz="2000" b="1" dirty="0">
                          <a:solidFill>
                            <a:srgbClr val="000000"/>
                          </a:solidFill>
                          <a:latin typeface="Georgia"/>
                          <a:cs typeface="Arial"/>
                        </a:rPr>
                      </a:br>
                      <a:r>
                        <a:rPr lang="de-AT" sz="2000" b="0" dirty="0">
                          <a:solidFill>
                            <a:schemeClr val="tx1"/>
                          </a:solidFill>
                          <a:latin typeface="Georgia"/>
                          <a:cs typeface="Arial"/>
                        </a:rPr>
                        <a:t>Alexander Hasch &amp; Felix Hasch</a:t>
                      </a:r>
                    </a:p>
                    <a:p>
                      <a:pPr marL="457200" indent="-457200">
                        <a:buFont typeface="+mj-lt"/>
                        <a:buAutoNum type="arabicPeriod" startAt="6"/>
                      </a:pPr>
                      <a:r>
                        <a:rPr lang="de-AT" sz="2000" b="1" dirty="0">
                          <a:solidFill>
                            <a:schemeClr val="tx1"/>
                          </a:solidFill>
                          <a:latin typeface="Georgia"/>
                          <a:cs typeface="Arial"/>
                        </a:rPr>
                        <a:t>The </a:t>
                      </a:r>
                      <a:r>
                        <a:rPr lang="de-AT" sz="2000" b="1" dirty="0" err="1">
                          <a:solidFill>
                            <a:schemeClr val="tx1"/>
                          </a:solidFill>
                          <a:latin typeface="Georgia"/>
                          <a:cs typeface="Arial"/>
                        </a:rPr>
                        <a:t>latest</a:t>
                      </a:r>
                      <a:r>
                        <a:rPr lang="de-AT" sz="2000" b="1" dirty="0">
                          <a:solidFill>
                            <a:schemeClr val="tx1"/>
                          </a:solidFill>
                          <a:latin typeface="Georgia"/>
                          <a:cs typeface="Arial"/>
                        </a:rPr>
                        <a:t> EU AI Act </a:t>
                      </a:r>
                      <a:r>
                        <a:rPr lang="de-AT" sz="2000" b="1" dirty="0" err="1">
                          <a:solidFill>
                            <a:schemeClr val="tx1"/>
                          </a:solidFill>
                          <a:latin typeface="Georgia"/>
                          <a:cs typeface="Arial"/>
                        </a:rPr>
                        <a:t>changes</a:t>
                      </a:r>
                      <a:r>
                        <a:rPr lang="de-AT" sz="2000" b="1" dirty="0">
                          <a:solidFill>
                            <a:schemeClr val="tx1"/>
                          </a:solidFill>
                          <a:latin typeface="Georgia"/>
                          <a:cs typeface="Arial"/>
                        </a:rPr>
                        <a:t> in </a:t>
                      </a:r>
                      <a:r>
                        <a:rPr lang="de-AT" sz="2000" b="1" dirty="0" err="1">
                          <a:solidFill>
                            <a:schemeClr val="tx1"/>
                          </a:solidFill>
                          <a:latin typeface="Georgia"/>
                          <a:cs typeface="Arial"/>
                        </a:rPr>
                        <a:t>practice</a:t>
                      </a:r>
                      <a:r>
                        <a:rPr lang="de-AT" sz="1800" b="1" dirty="0">
                          <a:solidFill>
                            <a:schemeClr val="tx1"/>
                          </a:solidFill>
                          <a:latin typeface="Georgia"/>
                          <a:cs typeface="Arial"/>
                        </a:rPr>
                        <a:t> </a:t>
                      </a:r>
                      <a:r>
                        <a:rPr lang="de-AT" sz="1800" b="0" dirty="0">
                          <a:solidFill>
                            <a:schemeClr val="tx1"/>
                          </a:solidFill>
                          <a:latin typeface="Georgia"/>
                          <a:cs typeface="Arial"/>
                        </a:rPr>
                        <a:t>(ENG)</a:t>
                      </a:r>
                      <a:br>
                        <a:rPr lang="de-AT" sz="2000" b="1" dirty="0">
                          <a:solidFill>
                            <a:srgbClr val="000000"/>
                          </a:solidFill>
                          <a:latin typeface="Georgia"/>
                          <a:cs typeface="Arial"/>
                        </a:rPr>
                      </a:br>
                      <a:r>
                        <a:rPr lang="de-AT" sz="2000" b="0" dirty="0">
                          <a:solidFill>
                            <a:schemeClr val="tx1"/>
                          </a:solidFill>
                          <a:latin typeface="Georgia"/>
                          <a:cs typeface="Arial"/>
                        </a:rPr>
                        <a:t>Julia Drumel &amp; Kate Lukien</a:t>
                      </a:r>
                    </a:p>
                    <a:p>
                      <a:pPr marL="457200" indent="-457200">
                        <a:buFont typeface="+mj-lt"/>
                        <a:buAutoNum type="arabicPeriod" startAt="6"/>
                      </a:pPr>
                      <a:r>
                        <a:rPr lang="de-AT" sz="2000" b="1" dirty="0">
                          <a:solidFill>
                            <a:schemeClr val="tx1"/>
                          </a:solidFill>
                          <a:latin typeface="Georgia"/>
                          <a:cs typeface="Arial"/>
                        </a:rPr>
                        <a:t>Fundraising</a:t>
                      </a:r>
                      <a:br>
                        <a:rPr lang="de-AT" sz="2000" b="1" dirty="0">
                          <a:solidFill>
                            <a:srgbClr val="000000"/>
                          </a:solidFill>
                          <a:latin typeface="Georgia"/>
                          <a:cs typeface="Arial"/>
                        </a:rPr>
                      </a:br>
                      <a:r>
                        <a:rPr lang="de-AT" sz="2000" b="0" dirty="0">
                          <a:solidFill>
                            <a:schemeClr val="tx1"/>
                          </a:solidFill>
                          <a:latin typeface="Georgia"/>
                          <a:cs typeface="Arial"/>
                        </a:rPr>
                        <a:t>Andreas Zednicek &amp; Katrin Riedl</a:t>
                      </a:r>
                    </a:p>
                    <a:p>
                      <a:pPr marL="457200" marR="0" lvl="0" indent="-457200" algn="l" rtl="0" eaLnBrk="1" fontAlgn="auto" latinLnBrk="0" hangingPunct="1">
                        <a:lnSpc>
                          <a:spcPct val="100000"/>
                        </a:lnSpc>
                        <a:spcBef>
                          <a:spcPts val="0"/>
                        </a:spcBef>
                        <a:spcAft>
                          <a:spcPts val="0"/>
                        </a:spcAft>
                        <a:buClrTx/>
                        <a:buSzTx/>
                        <a:buFont typeface="+mj-lt"/>
                        <a:buAutoNum type="arabicPeriod" startAt="6"/>
                      </a:pPr>
                      <a:r>
                        <a:rPr lang="de-DE" sz="2000" b="1" i="0" kern="1200" dirty="0">
                          <a:solidFill>
                            <a:schemeClr val="tx1"/>
                          </a:solidFill>
                          <a:effectLst/>
                          <a:latin typeface="Georgia"/>
                          <a:ea typeface="+mn-ea"/>
                          <a:cs typeface="+mn-cs"/>
                        </a:rPr>
                        <a:t>Was schreibt die KI über Sie? </a:t>
                      </a:r>
                      <a:br>
                        <a:rPr lang="de-DE" sz="2000" b="1" i="0" kern="1200" dirty="0">
                          <a:solidFill>
                            <a:srgbClr val="000000"/>
                          </a:solidFill>
                          <a:effectLst/>
                          <a:latin typeface="Georgia"/>
                          <a:ea typeface="+mn-ea"/>
                          <a:cs typeface="+mn-cs"/>
                        </a:rPr>
                      </a:br>
                      <a:r>
                        <a:rPr lang="de-DE" sz="2000" b="0" i="0" kern="1200" dirty="0">
                          <a:solidFill>
                            <a:schemeClr val="tx1"/>
                          </a:solidFill>
                          <a:effectLst/>
                          <a:latin typeface="Georgia"/>
                          <a:ea typeface="+mn-ea"/>
                          <a:cs typeface="+mn-cs"/>
                        </a:rPr>
                        <a:t>Stephan Ifkovits (ab 11.30 Uhr)</a:t>
                      </a:r>
                    </a:p>
                    <a:p>
                      <a:pPr marL="457200" indent="-457200">
                        <a:buFont typeface="+mj-lt"/>
                        <a:buAutoNum type="arabicPeriod" startAt="6"/>
                      </a:pPr>
                      <a:endParaRPr lang="de-AT" sz="2000" b="0" dirty="0">
                        <a:solidFill>
                          <a:schemeClr val="tx1"/>
                        </a:solidFill>
                        <a:latin typeface="Georgia"/>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02292735"/>
                  </a:ext>
                </a:extLst>
              </a:tr>
            </a:tbl>
          </a:graphicData>
        </a:graphic>
      </p:graphicFrame>
    </p:spTree>
    <p:extLst>
      <p:ext uri="{BB962C8B-B14F-4D97-AF65-F5344CB8AC3E}">
        <p14:creationId xmlns:p14="http://schemas.microsoft.com/office/powerpoint/2010/main" val="300914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51FC496-22B2-38DE-D7F8-3D62BC23DE9B}"/>
              </a:ext>
            </a:extLst>
          </p:cNvPr>
          <p:cNvSpPr/>
          <p:nvPr/>
        </p:nvSpPr>
        <p:spPr>
          <a:xfrm>
            <a:off x="766946" y="642919"/>
            <a:ext cx="10494556" cy="1008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de-DE" sz="3200" b="1">
              <a:solidFill>
                <a:schemeClr val="tx1"/>
              </a:solidFill>
              <a:latin typeface="Georgia"/>
              <a:cs typeface="Arial"/>
            </a:endParaRPr>
          </a:p>
        </p:txBody>
      </p:sp>
      <p:pic>
        <p:nvPicPr>
          <p:cNvPr id="3" name="Grafik 2">
            <a:extLst>
              <a:ext uri="{FF2B5EF4-FFF2-40B4-BE49-F238E27FC236}">
                <a16:creationId xmlns:a16="http://schemas.microsoft.com/office/drawing/2014/main" id="{4066B206-7672-A529-DEBA-B7CBB5F5025C}"/>
              </a:ext>
            </a:extLst>
          </p:cNvPr>
          <p:cNvPicPr>
            <a:picLocks noChangeAspect="1"/>
          </p:cNvPicPr>
          <p:nvPr/>
        </p:nvPicPr>
        <p:blipFill>
          <a:blip r:embed="rId2"/>
          <a:stretch>
            <a:fillRect/>
          </a:stretch>
        </p:blipFill>
        <p:spPr>
          <a:xfrm>
            <a:off x="10468498" y="5568427"/>
            <a:ext cx="874780" cy="646654"/>
          </a:xfrm>
          <a:prstGeom prst="rect">
            <a:avLst/>
          </a:prstGeom>
        </p:spPr>
      </p:pic>
      <p:pic>
        <p:nvPicPr>
          <p:cNvPr id="14" name="Grafik 13">
            <a:extLst>
              <a:ext uri="{FF2B5EF4-FFF2-40B4-BE49-F238E27FC236}">
                <a16:creationId xmlns:a16="http://schemas.microsoft.com/office/drawing/2014/main" id="{5FB6F4E9-3F6D-16A4-50F1-86932B88BE87}"/>
              </a:ext>
            </a:extLst>
          </p:cNvPr>
          <p:cNvPicPr>
            <a:picLocks noChangeAspect="1"/>
          </p:cNvPicPr>
          <p:nvPr/>
        </p:nvPicPr>
        <p:blipFill>
          <a:blip r:embed="rId3"/>
          <a:srcRect l="15890" t="7692" r="24970" b="4158"/>
          <a:stretch>
            <a:fillRect/>
          </a:stretch>
        </p:blipFill>
        <p:spPr>
          <a:xfrm>
            <a:off x="3579948" y="2023653"/>
            <a:ext cx="4887213" cy="4190042"/>
          </a:xfrm>
          <a:prstGeom prst="rect">
            <a:avLst/>
          </a:prstGeom>
        </p:spPr>
      </p:pic>
      <p:sp>
        <p:nvSpPr>
          <p:cNvPr id="5" name="Rechteck 3">
            <a:extLst>
              <a:ext uri="{FF2B5EF4-FFF2-40B4-BE49-F238E27FC236}">
                <a16:creationId xmlns:a16="http://schemas.microsoft.com/office/drawing/2014/main" id="{0DC6B64A-F55F-F41D-9695-049D4A9957D4}"/>
              </a:ext>
            </a:extLst>
          </p:cNvPr>
          <p:cNvSpPr/>
          <p:nvPr/>
        </p:nvSpPr>
        <p:spPr>
          <a:xfrm>
            <a:off x="843146" y="642919"/>
            <a:ext cx="10494556" cy="1008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a:solidFill>
                  <a:schemeClr val="tx1"/>
                </a:solidFill>
                <a:latin typeface="Georgia"/>
                <a:cs typeface="Arial"/>
              </a:rPr>
              <a:t>World Café</a:t>
            </a:r>
            <a:r>
              <a:rPr lang="de-DE" sz="4000">
                <a:solidFill>
                  <a:schemeClr val="tx1"/>
                </a:solidFill>
                <a:latin typeface="Georgia"/>
                <a:cs typeface="Arial"/>
              </a:rPr>
              <a:t>: Raumplan</a:t>
            </a:r>
            <a:endParaRPr lang="en-US">
              <a:solidFill>
                <a:schemeClr val="tx1"/>
              </a:solidFill>
              <a:latin typeface="Arial" panose="020B0604020202020204"/>
              <a:cs typeface="Arial"/>
            </a:endParaRPr>
          </a:p>
        </p:txBody>
      </p:sp>
    </p:spTree>
    <p:extLst>
      <p:ext uri="{BB962C8B-B14F-4D97-AF65-F5344CB8AC3E}">
        <p14:creationId xmlns:p14="http://schemas.microsoft.com/office/powerpoint/2010/main" val="4197219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45775-57C7-80BB-0193-4B31DF1D5403}"/>
            </a:ext>
          </a:extLst>
        </p:cNvPr>
        <p:cNvGrpSpPr/>
        <p:nvPr/>
      </p:nvGrpSpPr>
      <p:grpSpPr>
        <a:xfrm>
          <a:off x="0" y="0"/>
          <a:ext cx="0" cy="0"/>
          <a:chOff x="0" y="0"/>
          <a:chExt cx="0" cy="0"/>
        </a:xfrm>
      </p:grpSpPr>
      <p:sp>
        <p:nvSpPr>
          <p:cNvPr id="11" name="Freeform 2">
            <a:extLst>
              <a:ext uri="{FF2B5EF4-FFF2-40B4-BE49-F238E27FC236}">
                <a16:creationId xmlns:a16="http://schemas.microsoft.com/office/drawing/2014/main" id="{F50F6C79-05CF-D6DF-1137-154799608BBA}"/>
              </a:ext>
            </a:extLst>
          </p:cNvPr>
          <p:cNvSpPr/>
          <p:nvPr/>
        </p:nvSpPr>
        <p:spPr>
          <a:xfrm>
            <a:off x="0" y="3046"/>
            <a:ext cx="12192000" cy="6854953"/>
          </a:xfrm>
          <a:custGeom>
            <a:avLst/>
            <a:gdLst/>
            <a:ahLst/>
            <a:cxnLst/>
            <a:rect l="l" t="t" r="r" b="b"/>
            <a:pathLst>
              <a:path w="18288000" h="9989820">
                <a:moveTo>
                  <a:pt x="0" y="0"/>
                </a:moveTo>
                <a:lnTo>
                  <a:pt x="18288000" y="0"/>
                </a:lnTo>
                <a:lnTo>
                  <a:pt x="18288000" y="9989820"/>
                </a:lnTo>
                <a:lnTo>
                  <a:pt x="0" y="9989820"/>
                </a:lnTo>
                <a:lnTo>
                  <a:pt x="0" y="0"/>
                </a:lnTo>
                <a:close/>
              </a:path>
            </a:pathLst>
          </a:custGeom>
          <a:noFill/>
        </p:spPr>
        <p:txBody>
          <a:bodyPr lIns="91440" tIns="45720" rIns="91440" bIns="4572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de-AT" sz="800">
              <a:solidFill>
                <a:srgbClr val="E54126"/>
              </a:solidFill>
              <a:cs typeface="Arial"/>
            </a:endParaRPr>
          </a:p>
        </p:txBody>
      </p:sp>
      <p:sp>
        <p:nvSpPr>
          <p:cNvPr id="2" name="Textfeld 1">
            <a:extLst>
              <a:ext uri="{FF2B5EF4-FFF2-40B4-BE49-F238E27FC236}">
                <a16:creationId xmlns:a16="http://schemas.microsoft.com/office/drawing/2014/main" id="{BF48FF26-B09C-65E7-CC65-C02962F97BA0}"/>
              </a:ext>
            </a:extLst>
          </p:cNvPr>
          <p:cNvSpPr txBox="1"/>
          <p:nvPr/>
        </p:nvSpPr>
        <p:spPr>
          <a:xfrm>
            <a:off x="-113017" y="1717721"/>
            <a:ext cx="12192000" cy="830997"/>
          </a:xfrm>
          <a:prstGeom prst="rect">
            <a:avLst/>
          </a:prstGeom>
          <a:noFill/>
        </p:spPr>
        <p:txBody>
          <a:bodyPr wrap="square" lIns="91440" tIns="45720" rIns="91440" bIns="45720" rtlCol="0" anchor="ctr">
            <a:spAutoFit/>
          </a:bodyPr>
          <a:lstStyle/>
          <a:p>
            <a:pPr algn="ctr">
              <a:defRPr/>
            </a:pPr>
            <a:r>
              <a:rPr lang="de-AT" sz="4800" b="1">
                <a:latin typeface="Georgia"/>
                <a:ea typeface="+mn-lt"/>
                <a:cs typeface="Arial"/>
              </a:rPr>
              <a:t>Mittagspause</a:t>
            </a:r>
            <a:endParaRPr lang="de-DE" sz="4800" b="1">
              <a:latin typeface="Georgia" panose="02040502050405020303" pitchFamily="18" charset="0"/>
              <a:ea typeface="+mn-lt"/>
              <a:cs typeface="Arial" panose="020B0604020202020204" pitchFamily="34" charset="0"/>
            </a:endParaRPr>
          </a:p>
        </p:txBody>
      </p:sp>
      <p:sp>
        <p:nvSpPr>
          <p:cNvPr id="9" name="Textfeld 8">
            <a:extLst>
              <a:ext uri="{FF2B5EF4-FFF2-40B4-BE49-F238E27FC236}">
                <a16:creationId xmlns:a16="http://schemas.microsoft.com/office/drawing/2014/main" id="{D42E3171-29AB-16AF-A6DB-9A25C4777212}"/>
              </a:ext>
            </a:extLst>
          </p:cNvPr>
          <p:cNvSpPr txBox="1"/>
          <p:nvPr/>
        </p:nvSpPr>
        <p:spPr>
          <a:xfrm>
            <a:off x="3349050" y="3080926"/>
            <a:ext cx="5258460" cy="830997"/>
          </a:xfrm>
          <a:prstGeom prst="rect">
            <a:avLst/>
          </a:prstGeom>
          <a:noFill/>
        </p:spPr>
        <p:txBody>
          <a:bodyPr wrap="square" lIns="91440" tIns="45720" rIns="91440" bIns="45720" anchor="t">
            <a:spAutoFit/>
          </a:bodyPr>
          <a:lstStyle/>
          <a:p>
            <a:pPr algn="ctr"/>
            <a:r>
              <a:rPr lang="en-US" sz="4800">
                <a:latin typeface="Georgia"/>
                <a:cs typeface="Arial"/>
              </a:rPr>
              <a:t>bis 13.00 Uhr</a:t>
            </a:r>
            <a:endParaRPr lang="en-US" sz="4800" b="1">
              <a:latin typeface="Georgia"/>
              <a:cs typeface="Arial"/>
            </a:endParaRPr>
          </a:p>
        </p:txBody>
      </p:sp>
      <p:sp>
        <p:nvSpPr>
          <p:cNvPr id="3" name="Freeform 4">
            <a:extLst>
              <a:ext uri="{FF2B5EF4-FFF2-40B4-BE49-F238E27FC236}">
                <a16:creationId xmlns:a16="http://schemas.microsoft.com/office/drawing/2014/main" id="{C21590CA-1FFE-9310-5F17-DAA79771C27C}"/>
              </a:ext>
            </a:extLst>
          </p:cNvPr>
          <p:cNvSpPr/>
          <p:nvPr/>
        </p:nvSpPr>
        <p:spPr>
          <a:xfrm>
            <a:off x="9287838" y="-513708"/>
            <a:ext cx="3431569" cy="3398537"/>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19324" b="-1932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AT"/>
          </a:p>
        </p:txBody>
      </p:sp>
      <p:sp>
        <p:nvSpPr>
          <p:cNvPr id="4" name="Textfeld 1">
            <a:extLst>
              <a:ext uri="{FF2B5EF4-FFF2-40B4-BE49-F238E27FC236}">
                <a16:creationId xmlns:a16="http://schemas.microsoft.com/office/drawing/2014/main" id="{8A88E1DC-22A8-9D3D-E023-5DF018C9ACD7}"/>
              </a:ext>
            </a:extLst>
          </p:cNvPr>
          <p:cNvSpPr txBox="1"/>
          <p:nvPr/>
        </p:nvSpPr>
        <p:spPr>
          <a:xfrm>
            <a:off x="-113017" y="4445870"/>
            <a:ext cx="12192000" cy="830997"/>
          </a:xfrm>
          <a:prstGeom prst="rect">
            <a:avLst/>
          </a:prstGeom>
          <a:noFill/>
        </p:spPr>
        <p:txBody>
          <a:bodyPr wrap="square" lIns="91440" tIns="45720" rIns="91440" bIns="45720" rtlCol="0" anchor="ctr">
            <a:spAutoFit/>
          </a:bodyPr>
          <a:lstStyle/>
          <a:p>
            <a:pPr algn="ctr">
              <a:defRPr/>
            </a:pPr>
            <a:r>
              <a:rPr lang="de-AT" sz="4800" b="1">
                <a:latin typeface="Georgia"/>
                <a:ea typeface="+mn-lt"/>
                <a:cs typeface="Arial"/>
              </a:rPr>
              <a:t>Guten Appetit!</a:t>
            </a:r>
            <a:endParaRPr lang="en-US"/>
          </a:p>
        </p:txBody>
      </p:sp>
    </p:spTree>
    <p:extLst>
      <p:ext uri="{BB962C8B-B14F-4D97-AF65-F5344CB8AC3E}">
        <p14:creationId xmlns:p14="http://schemas.microsoft.com/office/powerpoint/2010/main" val="1341734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A3A3"/>
        </a:solidFill>
        <a:effectLst/>
      </p:bgPr>
    </p:bg>
    <p:spTree>
      <p:nvGrpSpPr>
        <p:cNvPr id="1" name="">
          <a:extLst>
            <a:ext uri="{FF2B5EF4-FFF2-40B4-BE49-F238E27FC236}">
              <a16:creationId xmlns:a16="http://schemas.microsoft.com/office/drawing/2014/main" id="{450FA358-D41C-1663-8C43-943B409B4E04}"/>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A10FFBE8-2FB5-C868-087A-255E840F6428}"/>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de-DE" sz="4800" b="1">
              <a:solidFill>
                <a:schemeClr val="tx1"/>
              </a:solidFill>
              <a:latin typeface="Georgia"/>
              <a:ea typeface="+mn-lt"/>
              <a:cs typeface="Arial"/>
            </a:endParaRPr>
          </a:p>
          <a:p>
            <a:pPr algn="ctr"/>
            <a:r>
              <a:rPr lang="de-DE" sz="4400" b="1">
                <a:solidFill>
                  <a:schemeClr val="tx1"/>
                </a:solidFill>
                <a:latin typeface="Georgia"/>
                <a:ea typeface="+mn-lt"/>
                <a:cs typeface="Arial"/>
              </a:rPr>
              <a:t>Power of </a:t>
            </a:r>
            <a:r>
              <a:rPr lang="de-DE" sz="4400" b="1" err="1">
                <a:solidFill>
                  <a:schemeClr val="tx1"/>
                </a:solidFill>
                <a:latin typeface="Georgia"/>
                <a:ea typeface="+mn-lt"/>
                <a:cs typeface="Arial"/>
              </a:rPr>
              <a:t>Cooperation</a:t>
            </a:r>
            <a:r>
              <a:rPr lang="de-DE" sz="4400" b="1">
                <a:solidFill>
                  <a:schemeClr val="tx1"/>
                </a:solidFill>
                <a:latin typeface="Georgia"/>
                <a:ea typeface="+mn-lt"/>
                <a:cs typeface="Arial"/>
              </a:rPr>
              <a:t> in Action – </a:t>
            </a:r>
            <a:endParaRPr lang="de-DE">
              <a:solidFill>
                <a:schemeClr val="tx1"/>
              </a:solidFill>
              <a:latin typeface="Arial" panose="020B0604020202020204"/>
              <a:ea typeface="+mn-lt"/>
              <a:cs typeface="Arial"/>
            </a:endParaRPr>
          </a:p>
          <a:p>
            <a:pPr algn="ctr"/>
            <a:r>
              <a:rPr lang="de-DE" sz="4400" b="1">
                <a:solidFill>
                  <a:schemeClr val="tx1"/>
                </a:solidFill>
                <a:latin typeface="Georgia"/>
                <a:ea typeface="+mn-lt"/>
                <a:cs typeface="Arial"/>
              </a:rPr>
              <a:t>6 Erfolgsbeispiele</a:t>
            </a:r>
            <a:endParaRPr lang="de-DE">
              <a:solidFill>
                <a:schemeClr val="tx1"/>
              </a:solidFill>
              <a:cs typeface="Arial"/>
            </a:endParaRPr>
          </a:p>
          <a:p>
            <a:pPr algn="ctr"/>
            <a:endParaRPr lang="de-DE" sz="5400">
              <a:solidFill>
                <a:schemeClr val="tx1"/>
              </a:solidFill>
              <a:latin typeface="Georgia"/>
              <a:cs typeface="Arial"/>
            </a:endParaRPr>
          </a:p>
          <a:p>
            <a:endParaRPr lang="de-DE" sz="5400">
              <a:solidFill>
                <a:schemeClr val="tx1"/>
              </a:solidFill>
              <a:latin typeface="Georgia"/>
            </a:endParaRPr>
          </a:p>
        </p:txBody>
      </p:sp>
      <p:pic>
        <p:nvPicPr>
          <p:cNvPr id="3" name="Grafik 2">
            <a:extLst>
              <a:ext uri="{FF2B5EF4-FFF2-40B4-BE49-F238E27FC236}">
                <a16:creationId xmlns:a16="http://schemas.microsoft.com/office/drawing/2014/main" id="{355D7853-77A2-AE3C-267F-526FF3601DDD}"/>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2215767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B8714-685C-502F-2A34-1A3AA8749F59}"/>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F33A6F18-701D-7D8E-30F1-2A72E9C36C67}"/>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a:solidFill>
                  <a:schemeClr val="tx1"/>
                </a:solidFill>
                <a:latin typeface="Georgia"/>
                <a:cs typeface="Arial"/>
              </a:rPr>
              <a:t>Stephanie Cox</a:t>
            </a:r>
            <a:endParaRPr lang="en-US">
              <a:solidFill>
                <a:schemeClr val="tx1"/>
              </a:solidFill>
            </a:endParaRPr>
          </a:p>
          <a:p>
            <a:pPr algn="ctr"/>
            <a:endParaRPr lang="de-DE" sz="2000" b="1">
              <a:solidFill>
                <a:schemeClr val="tx1"/>
              </a:solidFill>
              <a:latin typeface="Georgia"/>
              <a:cs typeface="Arial"/>
            </a:endParaRPr>
          </a:p>
          <a:p>
            <a:pPr algn="ctr"/>
            <a:r>
              <a:rPr lang="de-DE" sz="3200">
                <a:solidFill>
                  <a:schemeClr val="tx1"/>
                </a:solidFill>
                <a:latin typeface="Georgia"/>
                <a:cs typeface="Arial"/>
              </a:rPr>
              <a:t>Ashoka Österreich</a:t>
            </a:r>
            <a:endParaRPr lang="de-DE">
              <a:solidFill>
                <a:schemeClr val="tx1"/>
              </a:solidFill>
            </a:endParaRPr>
          </a:p>
        </p:txBody>
      </p:sp>
      <p:pic>
        <p:nvPicPr>
          <p:cNvPr id="3" name="Grafik 2">
            <a:extLst>
              <a:ext uri="{FF2B5EF4-FFF2-40B4-BE49-F238E27FC236}">
                <a16:creationId xmlns:a16="http://schemas.microsoft.com/office/drawing/2014/main" id="{9AAA14DF-7400-69B6-0B5E-3B0FE3D03D5C}"/>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3268198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3294-00EB-9A5C-3A16-8E380678DCC9}"/>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77E1CFB7-33B6-FEBA-E8DB-69046F1A30C3}"/>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dirty="0">
                <a:solidFill>
                  <a:schemeClr val="tx1"/>
                </a:solidFill>
                <a:latin typeface="Georgia"/>
                <a:cs typeface="Arial"/>
              </a:rPr>
              <a:t>Power Of </a:t>
            </a:r>
            <a:r>
              <a:rPr lang="de-DE" sz="4000" b="1" dirty="0" err="1">
                <a:solidFill>
                  <a:schemeClr val="tx1"/>
                </a:solidFill>
                <a:latin typeface="Georgia"/>
                <a:cs typeface="Arial"/>
              </a:rPr>
              <a:t>Cooperation</a:t>
            </a:r>
            <a:r>
              <a:rPr lang="de-DE" sz="4000" b="1" dirty="0">
                <a:solidFill>
                  <a:schemeClr val="tx1"/>
                </a:solidFill>
                <a:latin typeface="Georgia"/>
                <a:cs typeface="Arial"/>
              </a:rPr>
              <a:t> – in Action</a:t>
            </a:r>
            <a:endParaRPr lang="en-US" dirty="0">
              <a:solidFill>
                <a:schemeClr val="tx1"/>
              </a:solidFill>
              <a:cs typeface="Arial" panose="020B0604020202020204"/>
            </a:endParaRPr>
          </a:p>
        </p:txBody>
      </p:sp>
      <p:pic>
        <p:nvPicPr>
          <p:cNvPr id="3" name="Grafik 2">
            <a:extLst>
              <a:ext uri="{FF2B5EF4-FFF2-40B4-BE49-F238E27FC236}">
                <a16:creationId xmlns:a16="http://schemas.microsoft.com/office/drawing/2014/main" id="{4C043A10-3345-DD52-1F0F-E77F35E86108}"/>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2859065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08348-7335-F683-E4BC-C847AE1F700B}"/>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DD4569C2-1123-6D5F-8595-0FAB6C526D88}"/>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dirty="0">
                <a:solidFill>
                  <a:schemeClr val="tx1"/>
                </a:solidFill>
                <a:latin typeface="Georgia"/>
                <a:cs typeface="Arial"/>
              </a:rPr>
              <a:t>Katharina Binder</a:t>
            </a:r>
            <a:endParaRPr lang="en-US" dirty="0">
              <a:solidFill>
                <a:schemeClr val="tx1"/>
              </a:solidFill>
            </a:endParaRPr>
          </a:p>
          <a:p>
            <a:pPr algn="ctr"/>
            <a:endParaRPr lang="de-DE" sz="2000" b="1">
              <a:solidFill>
                <a:schemeClr val="tx1"/>
              </a:solidFill>
              <a:latin typeface="Georgia"/>
              <a:cs typeface="Arial"/>
            </a:endParaRPr>
          </a:p>
          <a:p>
            <a:pPr algn="ctr"/>
            <a:r>
              <a:rPr lang="de-DE" sz="3200" dirty="0">
                <a:solidFill>
                  <a:schemeClr val="tx1"/>
                </a:solidFill>
                <a:latin typeface="Georgia"/>
                <a:cs typeface="Arial"/>
              </a:rPr>
              <a:t>Media Forward Fund</a:t>
            </a:r>
            <a:endParaRPr lang="de-DE" dirty="0" err="1">
              <a:solidFill>
                <a:schemeClr val="tx1"/>
              </a:solidFill>
            </a:endParaRPr>
          </a:p>
        </p:txBody>
      </p:sp>
      <p:pic>
        <p:nvPicPr>
          <p:cNvPr id="3" name="Grafik 2">
            <a:extLst>
              <a:ext uri="{FF2B5EF4-FFF2-40B4-BE49-F238E27FC236}">
                <a16:creationId xmlns:a16="http://schemas.microsoft.com/office/drawing/2014/main" id="{E9964D3D-DB1C-4D9D-4CAD-83880635F404}"/>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562399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ebene 1…">
            <a:extLst>
              <a:ext uri="{FF2B5EF4-FFF2-40B4-BE49-F238E27FC236}">
                <a16:creationId xmlns:a16="http://schemas.microsoft.com/office/drawing/2014/main" id="{0B2E71CB-B101-0DAF-21B6-C8DBE679F853}"/>
              </a:ext>
            </a:extLst>
          </p:cNvPr>
          <p:cNvSpPr txBox="1">
            <a:spLocks/>
          </p:cNvSpPr>
          <p:nvPr/>
        </p:nvSpPr>
        <p:spPr>
          <a:xfrm>
            <a:off x="3655239" y="4454596"/>
            <a:ext cx="3707586" cy="331439"/>
          </a:xfrm>
          <a:prstGeom prst="rect">
            <a:avLst/>
          </a:prstGeom>
        </p:spPr>
        <p:txBody>
          <a:bodyPr anchor="t"/>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l"/>
            <a:r>
              <a:rPr lang="de-DE" sz="1200" dirty="0"/>
              <a:t>Power of </a:t>
            </a:r>
            <a:r>
              <a:rPr lang="de-DE" sz="1200" dirty="0" err="1"/>
              <a:t>Cooperation</a:t>
            </a:r>
            <a:r>
              <a:rPr lang="de-DE" sz="1200" dirty="0"/>
              <a:t> – in Action</a:t>
            </a:r>
          </a:p>
          <a:p>
            <a:pPr algn="l"/>
            <a:r>
              <a:rPr lang="de-DE" sz="1200" dirty="0"/>
              <a:t>Wien, Tag der Stiftungen 2026</a:t>
            </a:r>
          </a:p>
          <a:p>
            <a:pPr algn="l"/>
            <a:r>
              <a:rPr lang="de-DE" sz="1200" b="0" dirty="0">
                <a:latin typeface="Barlow Regular" panose="00000500000000000000" pitchFamily="2" charset="0"/>
              </a:rPr>
              <a:t>Katharina Binder, </a:t>
            </a:r>
            <a:br>
              <a:rPr lang="de-DE" sz="1200" b="0" dirty="0">
                <a:latin typeface="Barlow Regular" panose="00000500000000000000" pitchFamily="2" charset="0"/>
              </a:rPr>
            </a:br>
            <a:r>
              <a:rPr lang="de-DE" sz="1200" b="0" dirty="0">
                <a:latin typeface="Barlow Regular" panose="00000500000000000000" pitchFamily="2" charset="0"/>
              </a:rPr>
              <a:t>Head of Partnerships </a:t>
            </a:r>
          </a:p>
        </p:txBody>
      </p:sp>
    </p:spTree>
    <p:extLst>
      <p:ext uri="{BB962C8B-B14F-4D97-AF65-F5344CB8AC3E}">
        <p14:creationId xmlns:p14="http://schemas.microsoft.com/office/powerpoint/2010/main" val="315326456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8313D"/>
        </a:solidFill>
        <a:effectLst/>
      </p:bgPr>
    </p:bg>
    <p:spTree>
      <p:nvGrpSpPr>
        <p:cNvPr id="1" name=""/>
        <p:cNvGrpSpPr/>
        <p:nvPr/>
      </p:nvGrpSpPr>
      <p:grpSpPr>
        <a:xfrm>
          <a:off x="0" y="0"/>
          <a:ext cx="0" cy="0"/>
          <a:chOff x="0" y="0"/>
          <a:chExt cx="0" cy="0"/>
        </a:xfrm>
      </p:grpSpPr>
      <p:pic>
        <p:nvPicPr>
          <p:cNvPr id="208" name="Grafik 207" descr="Ein Bild, das Text, Menschliches Gesicht, Screenshot, Person enthält.&#10;&#10;KI-generierte Inhalte können fehlerhaft sein.">
            <a:extLst>
              <a:ext uri="{FF2B5EF4-FFF2-40B4-BE49-F238E27FC236}">
                <a16:creationId xmlns:a16="http://schemas.microsoft.com/office/drawing/2014/main" id="{0DB76C15-4371-8A20-7925-CD22FE0BE02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481562" y="1470485"/>
            <a:ext cx="3163374" cy="1383298"/>
          </a:xfrm>
          <a:prstGeom prst="rect">
            <a:avLst/>
          </a:prstGeom>
        </p:spPr>
      </p:pic>
      <p:pic>
        <p:nvPicPr>
          <p:cNvPr id="14" name="Grafik 13" descr="Ein Bild, das Text, Menschliches Gesicht, Mann, Person enthält.&#10;&#10;KI-generierte Inhalte können fehlerhaft sein.">
            <a:extLst>
              <a:ext uri="{FF2B5EF4-FFF2-40B4-BE49-F238E27FC236}">
                <a16:creationId xmlns:a16="http://schemas.microsoft.com/office/drawing/2014/main" id="{ABAC50D1-420B-6389-1F73-99B22183625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385720" y="847757"/>
            <a:ext cx="2397993" cy="3740833"/>
          </a:xfrm>
          <a:prstGeom prst="rect">
            <a:avLst/>
          </a:prstGeom>
        </p:spPr>
      </p:pic>
      <p:grpSp>
        <p:nvGrpSpPr>
          <p:cNvPr id="34" name="Gruppieren 33">
            <a:extLst>
              <a:ext uri="{FF2B5EF4-FFF2-40B4-BE49-F238E27FC236}">
                <a16:creationId xmlns:a16="http://schemas.microsoft.com/office/drawing/2014/main" id="{54B89B82-E76D-A15F-E5F9-2C0A0D767950}"/>
              </a:ext>
            </a:extLst>
          </p:cNvPr>
          <p:cNvGrpSpPr/>
          <p:nvPr/>
        </p:nvGrpSpPr>
        <p:grpSpPr>
          <a:xfrm>
            <a:off x="874662" y="6212381"/>
            <a:ext cx="3324241" cy="591007"/>
            <a:chOff x="8571846" y="8589145"/>
            <a:chExt cx="6648481" cy="1182013"/>
          </a:xfrm>
        </p:grpSpPr>
        <p:sp>
          <p:nvSpPr>
            <p:cNvPr id="15" name="Gleichschenkliges Dreieck 14">
              <a:extLst>
                <a:ext uri="{FF2B5EF4-FFF2-40B4-BE49-F238E27FC236}">
                  <a16:creationId xmlns:a16="http://schemas.microsoft.com/office/drawing/2014/main" id="{BC5A0038-187D-286D-1F54-8CD87B02BFAC}"/>
                </a:ext>
              </a:extLst>
            </p:cNvPr>
            <p:cNvSpPr/>
            <p:nvPr/>
          </p:nvSpPr>
          <p:spPr>
            <a:xfrm>
              <a:off x="857184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6" name="Gleichschenkliges Dreieck 15">
              <a:extLst>
                <a:ext uri="{FF2B5EF4-FFF2-40B4-BE49-F238E27FC236}">
                  <a16:creationId xmlns:a16="http://schemas.microsoft.com/office/drawing/2014/main" id="{89D8737F-A009-901C-3FA9-DB322A67E474}"/>
                </a:ext>
              </a:extLst>
            </p:cNvPr>
            <p:cNvSpPr/>
            <p:nvPr/>
          </p:nvSpPr>
          <p:spPr>
            <a:xfrm>
              <a:off x="892109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7" name="Gleichschenkliges Dreieck 16">
              <a:extLst>
                <a:ext uri="{FF2B5EF4-FFF2-40B4-BE49-F238E27FC236}">
                  <a16:creationId xmlns:a16="http://schemas.microsoft.com/office/drawing/2014/main" id="{088AA1D3-EB5A-41C0-2538-610CB5D6713A}"/>
                </a:ext>
              </a:extLst>
            </p:cNvPr>
            <p:cNvSpPr/>
            <p:nvPr/>
          </p:nvSpPr>
          <p:spPr>
            <a:xfrm>
              <a:off x="927034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8" name="Gleichschenkliges Dreieck 17">
              <a:extLst>
                <a:ext uri="{FF2B5EF4-FFF2-40B4-BE49-F238E27FC236}">
                  <a16:creationId xmlns:a16="http://schemas.microsoft.com/office/drawing/2014/main" id="{D663C932-C167-D2C8-60F8-410D0823763F}"/>
                </a:ext>
              </a:extLst>
            </p:cNvPr>
            <p:cNvSpPr/>
            <p:nvPr/>
          </p:nvSpPr>
          <p:spPr>
            <a:xfrm>
              <a:off x="961959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9" name="Gleichschenkliges Dreieck 18">
              <a:extLst>
                <a:ext uri="{FF2B5EF4-FFF2-40B4-BE49-F238E27FC236}">
                  <a16:creationId xmlns:a16="http://schemas.microsoft.com/office/drawing/2014/main" id="{93397C2E-0C83-0AA6-7D9E-79F5DAFFA9B2}"/>
                </a:ext>
              </a:extLst>
            </p:cNvPr>
            <p:cNvSpPr/>
            <p:nvPr/>
          </p:nvSpPr>
          <p:spPr>
            <a:xfrm>
              <a:off x="996884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0" name="Gleichschenkliges Dreieck 19">
              <a:extLst>
                <a:ext uri="{FF2B5EF4-FFF2-40B4-BE49-F238E27FC236}">
                  <a16:creationId xmlns:a16="http://schemas.microsoft.com/office/drawing/2014/main" id="{0FAB8DA1-8D21-3FB8-7E74-4BADB945328B}"/>
                </a:ext>
              </a:extLst>
            </p:cNvPr>
            <p:cNvSpPr/>
            <p:nvPr/>
          </p:nvSpPr>
          <p:spPr>
            <a:xfrm>
              <a:off x="1031809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1" name="Gleichschenkliges Dreieck 20">
              <a:extLst>
                <a:ext uri="{FF2B5EF4-FFF2-40B4-BE49-F238E27FC236}">
                  <a16:creationId xmlns:a16="http://schemas.microsoft.com/office/drawing/2014/main" id="{9C807A47-2124-1792-315B-014C6E584313}"/>
                </a:ext>
              </a:extLst>
            </p:cNvPr>
            <p:cNvSpPr/>
            <p:nvPr/>
          </p:nvSpPr>
          <p:spPr>
            <a:xfrm>
              <a:off x="1066734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2" name="Gleichschenkliges Dreieck 21">
              <a:extLst>
                <a:ext uri="{FF2B5EF4-FFF2-40B4-BE49-F238E27FC236}">
                  <a16:creationId xmlns:a16="http://schemas.microsoft.com/office/drawing/2014/main" id="{78377F9A-3F31-3A8C-6761-EEFA158CF386}"/>
                </a:ext>
              </a:extLst>
            </p:cNvPr>
            <p:cNvSpPr/>
            <p:nvPr/>
          </p:nvSpPr>
          <p:spPr>
            <a:xfrm>
              <a:off x="1101659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3" name="Gleichschenkliges Dreieck 22">
              <a:extLst>
                <a:ext uri="{FF2B5EF4-FFF2-40B4-BE49-F238E27FC236}">
                  <a16:creationId xmlns:a16="http://schemas.microsoft.com/office/drawing/2014/main" id="{6677D68D-050E-AFB3-2688-926744266B6E}"/>
                </a:ext>
              </a:extLst>
            </p:cNvPr>
            <p:cNvSpPr/>
            <p:nvPr/>
          </p:nvSpPr>
          <p:spPr>
            <a:xfrm>
              <a:off x="1136584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4" name="Gleichschenkliges Dreieck 23">
              <a:extLst>
                <a:ext uri="{FF2B5EF4-FFF2-40B4-BE49-F238E27FC236}">
                  <a16:creationId xmlns:a16="http://schemas.microsoft.com/office/drawing/2014/main" id="{68F66929-45B0-4BAD-F1B1-1E4CA7E74AB9}"/>
                </a:ext>
              </a:extLst>
            </p:cNvPr>
            <p:cNvSpPr/>
            <p:nvPr/>
          </p:nvSpPr>
          <p:spPr>
            <a:xfrm>
              <a:off x="1171509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5" name="Gleichschenkliges Dreieck 24">
              <a:extLst>
                <a:ext uri="{FF2B5EF4-FFF2-40B4-BE49-F238E27FC236}">
                  <a16:creationId xmlns:a16="http://schemas.microsoft.com/office/drawing/2014/main" id="{BDB83A73-EE6D-D98D-3BDE-887845C82212}"/>
                </a:ext>
              </a:extLst>
            </p:cNvPr>
            <p:cNvSpPr/>
            <p:nvPr/>
          </p:nvSpPr>
          <p:spPr>
            <a:xfrm>
              <a:off x="1206434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6" name="Gleichschenkliges Dreieck 25">
              <a:extLst>
                <a:ext uri="{FF2B5EF4-FFF2-40B4-BE49-F238E27FC236}">
                  <a16:creationId xmlns:a16="http://schemas.microsoft.com/office/drawing/2014/main" id="{BBDFCB7F-4F22-2AE0-F93C-58751675E14E}"/>
                </a:ext>
              </a:extLst>
            </p:cNvPr>
            <p:cNvSpPr/>
            <p:nvPr/>
          </p:nvSpPr>
          <p:spPr>
            <a:xfrm>
              <a:off x="1241359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7" name="Gleichschenkliges Dreieck 26">
              <a:extLst>
                <a:ext uri="{FF2B5EF4-FFF2-40B4-BE49-F238E27FC236}">
                  <a16:creationId xmlns:a16="http://schemas.microsoft.com/office/drawing/2014/main" id="{C129CEE3-AF20-9967-C80D-CB1C0B60EA3C}"/>
                </a:ext>
              </a:extLst>
            </p:cNvPr>
            <p:cNvSpPr/>
            <p:nvPr/>
          </p:nvSpPr>
          <p:spPr>
            <a:xfrm>
              <a:off x="1276284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8" name="Gleichschenkliges Dreieck 27">
              <a:extLst>
                <a:ext uri="{FF2B5EF4-FFF2-40B4-BE49-F238E27FC236}">
                  <a16:creationId xmlns:a16="http://schemas.microsoft.com/office/drawing/2014/main" id="{82820B96-2B1A-9093-3578-FCDFEF6FFF06}"/>
                </a:ext>
              </a:extLst>
            </p:cNvPr>
            <p:cNvSpPr/>
            <p:nvPr/>
          </p:nvSpPr>
          <p:spPr>
            <a:xfrm>
              <a:off x="1311209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9" name="Gleichschenkliges Dreieck 28">
              <a:extLst>
                <a:ext uri="{FF2B5EF4-FFF2-40B4-BE49-F238E27FC236}">
                  <a16:creationId xmlns:a16="http://schemas.microsoft.com/office/drawing/2014/main" id="{9CEADB82-7A47-C49C-BA26-4E1C4579378A}"/>
                </a:ext>
              </a:extLst>
            </p:cNvPr>
            <p:cNvSpPr/>
            <p:nvPr/>
          </p:nvSpPr>
          <p:spPr>
            <a:xfrm>
              <a:off x="1346134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30" name="Gleichschenkliges Dreieck 29">
              <a:extLst>
                <a:ext uri="{FF2B5EF4-FFF2-40B4-BE49-F238E27FC236}">
                  <a16:creationId xmlns:a16="http://schemas.microsoft.com/office/drawing/2014/main" id="{4345C296-B3FB-D219-F654-8BDA2A4DD6AF}"/>
                </a:ext>
              </a:extLst>
            </p:cNvPr>
            <p:cNvSpPr/>
            <p:nvPr/>
          </p:nvSpPr>
          <p:spPr>
            <a:xfrm>
              <a:off x="13810596"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31" name="Gleichschenkliges Dreieck 30">
              <a:extLst>
                <a:ext uri="{FF2B5EF4-FFF2-40B4-BE49-F238E27FC236}">
                  <a16:creationId xmlns:a16="http://schemas.microsoft.com/office/drawing/2014/main" id="{0E18D299-CB30-4BB3-A77A-0DD18275EDBE}"/>
                </a:ext>
              </a:extLst>
            </p:cNvPr>
            <p:cNvSpPr/>
            <p:nvPr/>
          </p:nvSpPr>
          <p:spPr>
            <a:xfrm>
              <a:off x="14169004"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32" name="Gleichschenkliges Dreieck 31">
              <a:extLst>
                <a:ext uri="{FF2B5EF4-FFF2-40B4-BE49-F238E27FC236}">
                  <a16:creationId xmlns:a16="http://schemas.microsoft.com/office/drawing/2014/main" id="{FD1069DB-631B-32B7-5A32-91086E4D7F27}"/>
                </a:ext>
              </a:extLst>
            </p:cNvPr>
            <p:cNvSpPr/>
            <p:nvPr/>
          </p:nvSpPr>
          <p:spPr>
            <a:xfrm>
              <a:off x="14511250"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33" name="Gleichschenkliges Dreieck 32">
              <a:extLst>
                <a:ext uri="{FF2B5EF4-FFF2-40B4-BE49-F238E27FC236}">
                  <a16:creationId xmlns:a16="http://schemas.microsoft.com/office/drawing/2014/main" id="{52A619DA-A100-29B4-E405-45416D8C4034}"/>
                </a:ext>
              </a:extLst>
            </p:cNvPr>
            <p:cNvSpPr/>
            <p:nvPr/>
          </p:nvSpPr>
          <p:spPr>
            <a:xfrm>
              <a:off x="14871077" y="8589145"/>
              <a:ext cx="349250" cy="1182013"/>
            </a:xfrm>
            <a:prstGeom prst="triangle">
              <a:avLst/>
            </a:prstGeom>
            <a:solidFill>
              <a:srgbClr val="283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grpSp>
      <p:pic>
        <p:nvPicPr>
          <p:cNvPr id="4" name="Grafik 3" descr="Ein Bild, das Text, Screenshot enthält.&#10;&#10;KI-generierte Inhalte können fehlerhaft sein.">
            <a:extLst>
              <a:ext uri="{FF2B5EF4-FFF2-40B4-BE49-F238E27FC236}">
                <a16:creationId xmlns:a16="http://schemas.microsoft.com/office/drawing/2014/main" id="{AA6617CB-30C6-6244-BD7E-84A493B7267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302992" y="1323109"/>
            <a:ext cx="3163374" cy="2895600"/>
          </a:xfrm>
          <a:prstGeom prst="rect">
            <a:avLst/>
          </a:prstGeom>
          <a:ln>
            <a:noFill/>
          </a:ln>
          <a:effectLst>
            <a:outerShdw blurRad="292100" dist="139700" dir="2700000" algn="tl" rotWithShape="0">
              <a:srgbClr val="333333">
                <a:alpha val="65000"/>
              </a:srgbClr>
            </a:outerShdw>
          </a:effectLst>
        </p:spPr>
      </p:pic>
      <p:pic>
        <p:nvPicPr>
          <p:cNvPr id="213" name="Grafik 212" descr="Ein Bild, das Text, Screenshot, Schrift, Zahl enthält.&#10;&#10;KI-generierte Inhalte können fehlerhaft sein.">
            <a:extLst>
              <a:ext uri="{FF2B5EF4-FFF2-40B4-BE49-F238E27FC236}">
                <a16:creationId xmlns:a16="http://schemas.microsoft.com/office/drawing/2014/main" id="{778BCC02-EE4C-31A6-4BDF-04F57DC8257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459482" y="3753580"/>
            <a:ext cx="3163374" cy="2745509"/>
          </a:xfrm>
          <a:prstGeom prst="rect">
            <a:avLst/>
          </a:prstGeom>
        </p:spPr>
      </p:pic>
      <p:pic>
        <p:nvPicPr>
          <p:cNvPr id="309" name="Grafik 308" descr="Ein Bild, das Text, Screenshot, Zahl, Software enthält.&#10;&#10;KI-generierte Inhalte können fehlerhaft sein.">
            <a:extLst>
              <a:ext uri="{FF2B5EF4-FFF2-40B4-BE49-F238E27FC236}">
                <a16:creationId xmlns:a16="http://schemas.microsoft.com/office/drawing/2014/main" id="{6A120409-AE23-4B4E-6683-BE0F5A5DC423}"/>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408288" y="2960077"/>
            <a:ext cx="3163591" cy="1977781"/>
          </a:xfrm>
          <a:prstGeom prst="rect">
            <a:avLst/>
          </a:prstGeom>
        </p:spPr>
      </p:pic>
      <p:pic>
        <p:nvPicPr>
          <p:cNvPr id="210" name="Grafik 209" descr="Ein Bild, das Text, Screenshot, Menschliches Gesicht, Mann enthält.&#10;&#10;KI-generierte Inhalte können fehlerhaft sein.">
            <a:extLst>
              <a:ext uri="{FF2B5EF4-FFF2-40B4-BE49-F238E27FC236}">
                <a16:creationId xmlns:a16="http://schemas.microsoft.com/office/drawing/2014/main" id="{D9D6F6A4-2253-9D1F-9205-77E24BBC9732}"/>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rot="20396223">
            <a:off x="1317102" y="4176618"/>
            <a:ext cx="3163374" cy="2080492"/>
          </a:xfrm>
          <a:prstGeom prst="rect">
            <a:avLst/>
          </a:prstGeom>
          <a:ln>
            <a:noFill/>
          </a:ln>
          <a:effectLst>
            <a:outerShdw blurRad="292100" dist="139700" dir="2700000" algn="tl" rotWithShape="0">
              <a:srgbClr val="333333">
                <a:alpha val="65000"/>
              </a:srgbClr>
            </a:outerShdw>
          </a:effectLst>
        </p:spPr>
      </p:pic>
      <p:pic>
        <p:nvPicPr>
          <p:cNvPr id="245" name="eingesetzter-Film.png" descr="eingesetzter-Film.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488161">
            <a:off x="7347803" y="1717513"/>
            <a:ext cx="2175359" cy="2393408"/>
          </a:xfrm>
          <a:prstGeom prst="rect">
            <a:avLst/>
          </a:prstGeom>
          <a:ln w="12700">
            <a:miter lim="400000"/>
          </a:ln>
        </p:spPr>
      </p:pic>
      <p:sp>
        <p:nvSpPr>
          <p:cNvPr id="35" name="Titel 34">
            <a:extLst>
              <a:ext uri="{FF2B5EF4-FFF2-40B4-BE49-F238E27FC236}">
                <a16:creationId xmlns:a16="http://schemas.microsoft.com/office/drawing/2014/main" id="{9B755AB2-A4B4-F73D-4214-930AACF768D3}"/>
              </a:ext>
            </a:extLst>
          </p:cNvPr>
          <p:cNvSpPr>
            <a:spLocks noGrp="1"/>
          </p:cNvSpPr>
          <p:nvPr>
            <p:ph type="title"/>
          </p:nvPr>
        </p:nvSpPr>
        <p:spPr/>
        <p:txBody>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r>
              <a:rPr lang="de-DE">
                <a:solidFill>
                  <a:schemeClr val="bg1"/>
                </a:solidFill>
              </a:rPr>
              <a:t>Polarisierung unserer Gesellschaft</a:t>
            </a:r>
            <a:endParaRPr lang="de-DE"/>
          </a:p>
        </p:txBody>
      </p:sp>
      <p:pic>
        <p:nvPicPr>
          <p:cNvPr id="5" name="Grafik 4">
            <a:extLst>
              <a:ext uri="{FF2B5EF4-FFF2-40B4-BE49-F238E27FC236}">
                <a16:creationId xmlns:a16="http://schemas.microsoft.com/office/drawing/2014/main" id="{9B60AC98-351E-77E6-6211-E8F8AB4776C8}"/>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295379" y="4680337"/>
            <a:ext cx="2610076" cy="1284082"/>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8313D"/>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60AF946-565F-72F7-967E-1E54DF4B98E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09434" y="1409701"/>
            <a:ext cx="2259369" cy="2790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F92BECA-B176-0508-9AB4-6D281B91069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798930">
            <a:off x="3124484" y="1283568"/>
            <a:ext cx="2259369" cy="33627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730D05D-D0D2-9457-E1F4-C8474AF8D78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21253591">
            <a:off x="6531924" y="1871018"/>
            <a:ext cx="2213394" cy="33627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6ACC7A4-608A-9A87-BE61-4FFA649039A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346894">
            <a:off x="8475502" y="784939"/>
            <a:ext cx="2144431" cy="33627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55" name="eingesetzter-Film.png" descr="eingesetzter-Film.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33474" y="3917170"/>
            <a:ext cx="2740738" cy="2233752"/>
          </a:xfrm>
          <a:prstGeom prst="rect">
            <a:avLst/>
          </a:prstGeom>
          <a:ln>
            <a:noFill/>
          </a:ln>
          <a:effectLst>
            <a:outerShdw blurRad="292100" dist="139700" dir="2700000" algn="tl" rotWithShape="0">
              <a:srgbClr val="333333">
                <a:alpha val="65000"/>
              </a:srgbClr>
            </a:outerShdw>
          </a:effectLst>
        </p:spPr>
      </p:pic>
      <p:pic>
        <p:nvPicPr>
          <p:cNvPr id="258" name="eingesetzter-Film.png" descr="eingesetzter-Film.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979062">
            <a:off x="955351" y="3906947"/>
            <a:ext cx="2670352" cy="2164526"/>
          </a:xfrm>
          <a:prstGeom prst="rect">
            <a:avLst/>
          </a:prstGeom>
          <a:ln>
            <a:noFill/>
          </a:ln>
          <a:effectLst>
            <a:outerShdw blurRad="292100" dist="139700" dir="2700000" algn="tl" rotWithShape="0">
              <a:srgbClr val="333333">
                <a:alpha val="65000"/>
              </a:srgbClr>
            </a:outerShdw>
          </a:effectLst>
        </p:spPr>
      </p:pic>
      <p:sp>
        <p:nvSpPr>
          <p:cNvPr id="9" name="Titel 5">
            <a:extLst>
              <a:ext uri="{FF2B5EF4-FFF2-40B4-BE49-F238E27FC236}">
                <a16:creationId xmlns:a16="http://schemas.microsoft.com/office/drawing/2014/main" id="{27E8326A-A10C-2B42-69E4-CB9111FFA35B}"/>
              </a:ext>
            </a:extLst>
          </p:cNvPr>
          <p:cNvSpPr>
            <a:spLocks noGrp="1"/>
          </p:cNvSpPr>
          <p:nvPr>
            <p:ph type="title"/>
          </p:nvPr>
        </p:nvSpPr>
        <p:spPr/>
        <p:txBody>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r>
              <a:rPr lang="de-DE">
                <a:solidFill>
                  <a:schemeClr val="bg1"/>
                </a:solidFill>
              </a:rPr>
              <a:t>Medien in der Transformationskrise</a:t>
            </a:r>
          </a:p>
        </p:txBody>
      </p:sp>
    </p:spTree>
    <p:extLst>
      <p:ext uri="{BB962C8B-B14F-4D97-AF65-F5344CB8AC3E}">
        <p14:creationId xmlns:p14="http://schemas.microsoft.com/office/powerpoint/2010/main" val="336750910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3F4FE0BD-87D2-8031-A261-D0D29459A253}"/>
              </a:ext>
            </a:extLst>
          </p:cNvPr>
          <p:cNvSpPr/>
          <p:nvPr/>
        </p:nvSpPr>
        <p:spPr>
          <a:xfrm>
            <a:off x="1421027" y="4763190"/>
            <a:ext cx="3002692" cy="1711751"/>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pic>
        <p:nvPicPr>
          <p:cNvPr id="3" name="Grafik 2">
            <a:extLst>
              <a:ext uri="{FF2B5EF4-FFF2-40B4-BE49-F238E27FC236}">
                <a16:creationId xmlns:a16="http://schemas.microsoft.com/office/drawing/2014/main" id="{4407EECE-BE36-9B24-B265-EDD582A7C330}"/>
              </a:ext>
            </a:extLst>
          </p:cNvPr>
          <p:cNvPicPr>
            <a:picLocks noChangeAspect="1"/>
          </p:cNvPicPr>
          <p:nvPr/>
        </p:nvPicPr>
        <p:blipFill>
          <a:blip r:embed="rId2" cstate="screen">
            <a:biLevel thresh="75000"/>
            <a:extLst>
              <a:ext uri="{28A0092B-C50C-407E-A947-70E740481C1C}">
                <a14:useLocalDpi xmlns:a14="http://schemas.microsoft.com/office/drawing/2010/main"/>
              </a:ext>
            </a:extLst>
          </a:blip>
          <a:stretch>
            <a:fillRect/>
          </a:stretch>
        </p:blipFill>
        <p:spPr>
          <a:xfrm>
            <a:off x="9498710" y="3845433"/>
            <a:ext cx="1252731" cy="443485"/>
          </a:xfrm>
          <a:prstGeom prst="rect">
            <a:avLst/>
          </a:prstGeom>
        </p:spPr>
      </p:pic>
      <p:pic>
        <p:nvPicPr>
          <p:cNvPr id="2" name="Grafik 1">
            <a:extLst>
              <a:ext uri="{FF2B5EF4-FFF2-40B4-BE49-F238E27FC236}">
                <a16:creationId xmlns:a16="http://schemas.microsoft.com/office/drawing/2014/main" id="{CED454AA-1018-E1DA-70F8-A78145322C28}"/>
              </a:ext>
            </a:extLst>
          </p:cNvPr>
          <p:cNvPicPr>
            <a:picLocks noChangeAspect="1"/>
          </p:cNvPicPr>
          <p:nvPr/>
        </p:nvPicPr>
        <p:blipFill>
          <a:blip r:embed="rId3"/>
          <a:stretch>
            <a:fillRect/>
          </a:stretch>
        </p:blipFill>
        <p:spPr>
          <a:xfrm>
            <a:off x="10884422" y="3835575"/>
            <a:ext cx="846024" cy="507614"/>
          </a:xfrm>
          <a:prstGeom prst="rect">
            <a:avLst/>
          </a:prstGeom>
        </p:spPr>
      </p:pic>
    </p:spTree>
    <p:extLst>
      <p:ext uri="{BB962C8B-B14F-4D97-AF65-F5344CB8AC3E}">
        <p14:creationId xmlns:p14="http://schemas.microsoft.com/office/powerpoint/2010/main" val="130907886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72C"/>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BE9B2446-08ED-B2F6-1D62-5A72768A39D6}"/>
              </a:ext>
            </a:extLst>
          </p:cNvPr>
          <p:cNvSpPr/>
          <p:nvPr/>
        </p:nvSpPr>
        <p:spPr>
          <a:xfrm>
            <a:off x="0" y="3131483"/>
            <a:ext cx="12192000" cy="595035"/>
          </a:xfrm>
          <a:prstGeom prst="rect">
            <a:avLst/>
          </a:prstGeom>
          <a:solidFill>
            <a:srgbClr val="FFF72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825500">
              <a:lnSpc>
                <a:spcPct val="100000"/>
              </a:lnSpc>
              <a:spcBef>
                <a:spcPts val="0"/>
              </a:spcBef>
            </a:pPr>
            <a:endParaRPr lang="de-DE" sz="3200" kern="1200" dirty="0">
              <a:solidFill>
                <a:srgbClr val="FFFFFF"/>
              </a:solidFill>
              <a:latin typeface="Barlow Regular" panose="00000500000000000000" pitchFamily="2" charset="0"/>
              <a:ea typeface="Helvetica Neue Medium"/>
              <a:cs typeface="Helvetica Neue Medium"/>
              <a:sym typeface="Helvetica Neue Medium"/>
            </a:endParaRPr>
          </a:p>
        </p:txBody>
      </p:sp>
      <p:sp>
        <p:nvSpPr>
          <p:cNvPr id="20" name="Textfeld 19">
            <a:extLst>
              <a:ext uri="{FF2B5EF4-FFF2-40B4-BE49-F238E27FC236}">
                <a16:creationId xmlns:a16="http://schemas.microsoft.com/office/drawing/2014/main" id="{8E2B35D2-9DFB-B0E0-CD57-54D8B4A8705D}"/>
              </a:ext>
            </a:extLst>
          </p:cNvPr>
          <p:cNvSpPr txBox="1"/>
          <p:nvPr/>
        </p:nvSpPr>
        <p:spPr>
          <a:xfrm>
            <a:off x="12396651" y="5656218"/>
            <a:ext cx="92366" cy="323166"/>
          </a:xfrm>
          <a:prstGeom prst="rect">
            <a:avLst/>
          </a:prstGeom>
          <a:noFill/>
        </p:spPr>
        <p:txBody>
          <a:bodyPr wrap="square" rtlCol="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defTabSz="914400" hangingPunct="1">
              <a:lnSpc>
                <a:spcPct val="100000"/>
              </a:lnSpc>
              <a:spcBef>
                <a:spcPts val="0"/>
              </a:spcBef>
            </a:pPr>
            <a:endParaRPr lang="de-DE" sz="1800" kern="1200" dirty="0">
              <a:solidFill>
                <a:prstClr val="black"/>
              </a:solidFill>
              <a:latin typeface="Barlow Regular" panose="00000500000000000000" pitchFamily="2" charset="0"/>
              <a:ea typeface="+mn-ea"/>
              <a:cs typeface="+mn-cs"/>
            </a:endParaRPr>
          </a:p>
        </p:txBody>
      </p:sp>
      <p:grpSp>
        <p:nvGrpSpPr>
          <p:cNvPr id="44" name="Gruppieren 43">
            <a:extLst>
              <a:ext uri="{FF2B5EF4-FFF2-40B4-BE49-F238E27FC236}">
                <a16:creationId xmlns:a16="http://schemas.microsoft.com/office/drawing/2014/main" id="{5582716D-8056-857C-67E1-2A9D862288BD}"/>
              </a:ext>
            </a:extLst>
          </p:cNvPr>
          <p:cNvGrpSpPr/>
          <p:nvPr/>
        </p:nvGrpSpPr>
        <p:grpSpPr>
          <a:xfrm>
            <a:off x="400050" y="2034285"/>
            <a:ext cx="10912439" cy="2440283"/>
            <a:chOff x="612568" y="2346812"/>
            <a:chExt cx="10912439" cy="2440283"/>
          </a:xfrm>
        </p:grpSpPr>
        <p:sp>
          <p:nvSpPr>
            <p:cNvPr id="14" name="Textfeld 13">
              <a:extLst>
                <a:ext uri="{FF2B5EF4-FFF2-40B4-BE49-F238E27FC236}">
                  <a16:creationId xmlns:a16="http://schemas.microsoft.com/office/drawing/2014/main" id="{BFC3DDD2-8FD5-3933-FA78-F7E0D13500E6}"/>
                </a:ext>
              </a:extLst>
            </p:cNvPr>
            <p:cNvSpPr txBox="1"/>
            <p:nvPr/>
          </p:nvSpPr>
          <p:spPr>
            <a:xfrm>
              <a:off x="612568" y="2346812"/>
              <a:ext cx="9710203" cy="2440283"/>
            </a:xfrm>
            <a:prstGeom prst="rect">
              <a:avLst/>
            </a:prstGeom>
            <a:noFill/>
          </p:spPr>
          <p:txBody>
            <a:bodyPr wrap="square">
              <a:norm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defTabSz="914400" hangingPunct="1">
                <a:lnSpc>
                  <a:spcPct val="140000"/>
                </a:lnSpc>
                <a:spcBef>
                  <a:spcPts val="2200"/>
                </a:spcBef>
              </a:pPr>
              <a:r>
                <a:rPr lang="de-DE" sz="2800" kern="1200">
                  <a:solidFill>
                    <a:prstClr val="black"/>
                  </a:solidFill>
                  <a:latin typeface="IBM Plex Serif" panose="02060503050406000203" pitchFamily="18" charset="77"/>
                  <a:ea typeface="+mn-ea"/>
                  <a:cs typeface="+mn-cs"/>
                </a:rPr>
                <a:t>Der Media Forward Fund soll zu </a:t>
              </a:r>
              <a:r>
                <a:rPr lang="de-DE" sz="2800" kern="1200">
                  <a:solidFill>
                    <a:prstClr val="black"/>
                  </a:solidFill>
                  <a:latin typeface="IBM Plex Serif" panose="02060503050406000203" pitchFamily="18" charset="77"/>
                  <a:ea typeface="+mn-ea"/>
                  <a:cs typeface="+mn-cs"/>
                  <a:sym typeface="Barlow SemiBold"/>
                </a:rPr>
                <a:t>mehr unabhängigen Qualitätsmedien mit tragfähigen Geschäftsmodellen</a:t>
              </a:r>
              <a:r>
                <a:rPr lang="de-DE" sz="2800" kern="1200">
                  <a:solidFill>
                    <a:prstClr val="black"/>
                  </a:solidFill>
                  <a:latin typeface="IBM Plex Serif" panose="02060503050406000203" pitchFamily="18" charset="77"/>
                  <a:ea typeface="+mn-ea"/>
                  <a:cs typeface="+mn-cs"/>
                </a:rPr>
                <a:t> führen, die starke, vertrauenswürdige Inhalte publizieren und damit die Demokratie im DACH-Raum stärken. </a:t>
              </a:r>
            </a:p>
          </p:txBody>
        </p:sp>
        <p:grpSp>
          <p:nvGrpSpPr>
            <p:cNvPr id="21" name="Gruppieren 20">
              <a:extLst>
                <a:ext uri="{FF2B5EF4-FFF2-40B4-BE49-F238E27FC236}">
                  <a16:creationId xmlns:a16="http://schemas.microsoft.com/office/drawing/2014/main" id="{1B729B3B-1448-B207-ECB7-24EFE98CE5A9}"/>
                </a:ext>
              </a:extLst>
            </p:cNvPr>
            <p:cNvGrpSpPr/>
            <p:nvPr/>
          </p:nvGrpSpPr>
          <p:grpSpPr>
            <a:xfrm>
              <a:off x="664031" y="2970368"/>
              <a:ext cx="10860976" cy="1769302"/>
              <a:chOff x="665302" y="2991394"/>
              <a:chExt cx="10607040" cy="1769302"/>
            </a:xfrm>
          </p:grpSpPr>
          <p:cxnSp>
            <p:nvCxnSpPr>
              <p:cNvPr id="16" name="Gerade Verbindung 15">
                <a:extLst>
                  <a:ext uri="{FF2B5EF4-FFF2-40B4-BE49-F238E27FC236}">
                    <a16:creationId xmlns:a16="http://schemas.microsoft.com/office/drawing/2014/main" id="{F26C1FE8-BE46-54AB-7495-2862B6067783}"/>
                  </a:ext>
                </a:extLst>
              </p:cNvPr>
              <p:cNvCxnSpPr/>
              <p:nvPr/>
            </p:nvCxnSpPr>
            <p:spPr>
              <a:xfrm>
                <a:off x="665302" y="2991394"/>
                <a:ext cx="10607040" cy="0"/>
              </a:xfrm>
              <a:prstGeom prst="line">
                <a:avLst/>
              </a:prstGeom>
              <a:ln w="12700">
                <a:solidFill>
                  <a:srgbClr val="CDA400"/>
                </a:solidFill>
              </a:ln>
            </p:spPr>
            <p:style>
              <a:lnRef idx="2">
                <a:schemeClr val="accent1"/>
              </a:lnRef>
              <a:fillRef idx="0">
                <a:schemeClr val="accent1"/>
              </a:fillRef>
              <a:effectRef idx="1">
                <a:schemeClr val="accent1"/>
              </a:effectRef>
              <a:fontRef idx="minor">
                <a:schemeClr val="tx1"/>
              </a:fontRef>
            </p:style>
          </p:cxnSp>
          <p:cxnSp>
            <p:nvCxnSpPr>
              <p:cNvPr id="17" name="Gerade Verbindung 16">
                <a:extLst>
                  <a:ext uri="{FF2B5EF4-FFF2-40B4-BE49-F238E27FC236}">
                    <a16:creationId xmlns:a16="http://schemas.microsoft.com/office/drawing/2014/main" id="{F7CA1350-E75B-976F-5AE0-F44B795AEC27}"/>
                  </a:ext>
                </a:extLst>
              </p:cNvPr>
              <p:cNvCxnSpPr/>
              <p:nvPr/>
            </p:nvCxnSpPr>
            <p:spPr>
              <a:xfrm>
                <a:off x="665302" y="3581161"/>
                <a:ext cx="10607040" cy="0"/>
              </a:xfrm>
              <a:prstGeom prst="line">
                <a:avLst/>
              </a:prstGeom>
              <a:ln w="12700">
                <a:solidFill>
                  <a:srgbClr val="CDA400"/>
                </a:solidFill>
              </a:ln>
            </p:spPr>
            <p:style>
              <a:lnRef idx="2">
                <a:schemeClr val="accent1"/>
              </a:lnRef>
              <a:fillRef idx="0">
                <a:schemeClr val="accent1"/>
              </a:fillRef>
              <a:effectRef idx="1">
                <a:schemeClr val="accent1"/>
              </a:effectRef>
              <a:fontRef idx="minor">
                <a:schemeClr val="tx1"/>
              </a:fontRef>
            </p:style>
          </p:cxnSp>
          <p:cxnSp>
            <p:nvCxnSpPr>
              <p:cNvPr id="18" name="Gerade Verbindung 17">
                <a:extLst>
                  <a:ext uri="{FF2B5EF4-FFF2-40B4-BE49-F238E27FC236}">
                    <a16:creationId xmlns:a16="http://schemas.microsoft.com/office/drawing/2014/main" id="{9AA8A6B5-E4F0-8301-1459-CE7BC349EEBD}"/>
                  </a:ext>
                </a:extLst>
              </p:cNvPr>
              <p:cNvCxnSpPr/>
              <p:nvPr/>
            </p:nvCxnSpPr>
            <p:spPr>
              <a:xfrm>
                <a:off x="665302" y="4170928"/>
                <a:ext cx="10607040" cy="0"/>
              </a:xfrm>
              <a:prstGeom prst="line">
                <a:avLst/>
              </a:prstGeom>
              <a:ln w="12700">
                <a:solidFill>
                  <a:srgbClr val="CDA400"/>
                </a:solidFill>
              </a:ln>
            </p:spPr>
            <p:style>
              <a:lnRef idx="2">
                <a:schemeClr val="accent1"/>
              </a:lnRef>
              <a:fillRef idx="0">
                <a:schemeClr val="accent1"/>
              </a:fillRef>
              <a:effectRef idx="1">
                <a:schemeClr val="accent1"/>
              </a:effectRef>
              <a:fontRef idx="minor">
                <a:schemeClr val="tx1"/>
              </a:fontRef>
            </p:style>
          </p:cxnSp>
          <p:cxnSp>
            <p:nvCxnSpPr>
              <p:cNvPr id="19" name="Gerade Verbindung 18">
                <a:extLst>
                  <a:ext uri="{FF2B5EF4-FFF2-40B4-BE49-F238E27FC236}">
                    <a16:creationId xmlns:a16="http://schemas.microsoft.com/office/drawing/2014/main" id="{31C14C1F-C3AB-1F57-33B3-EAB027E1EEAD}"/>
                  </a:ext>
                </a:extLst>
              </p:cNvPr>
              <p:cNvCxnSpPr/>
              <p:nvPr/>
            </p:nvCxnSpPr>
            <p:spPr>
              <a:xfrm>
                <a:off x="665302" y="4760696"/>
                <a:ext cx="10607040" cy="0"/>
              </a:xfrm>
              <a:prstGeom prst="line">
                <a:avLst/>
              </a:prstGeom>
              <a:ln w="12700">
                <a:solidFill>
                  <a:srgbClr val="CDA400"/>
                </a:solidFill>
              </a:ln>
            </p:spPr>
            <p:style>
              <a:lnRef idx="2">
                <a:schemeClr val="accent1"/>
              </a:lnRef>
              <a:fillRef idx="0">
                <a:schemeClr val="accent1"/>
              </a:fillRef>
              <a:effectRef idx="1">
                <a:schemeClr val="accent1"/>
              </a:effectRef>
              <a:fontRef idx="minor">
                <a:schemeClr val="tx1"/>
              </a:fontRef>
            </p:style>
          </p:cxnSp>
        </p:grpSp>
      </p:grpSp>
      <p:sp>
        <p:nvSpPr>
          <p:cNvPr id="2" name="Kreis">
            <a:extLst>
              <a:ext uri="{FF2B5EF4-FFF2-40B4-BE49-F238E27FC236}">
                <a16:creationId xmlns:a16="http://schemas.microsoft.com/office/drawing/2014/main" id="{C8016F2F-E770-4E35-E71D-05CA2DDFD5A8}"/>
              </a:ext>
            </a:extLst>
          </p:cNvPr>
          <p:cNvSpPr/>
          <p:nvPr/>
        </p:nvSpPr>
        <p:spPr>
          <a:xfrm>
            <a:off x="2358729" y="1399756"/>
            <a:ext cx="216001" cy="216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 name="Kreis">
            <a:extLst>
              <a:ext uri="{FF2B5EF4-FFF2-40B4-BE49-F238E27FC236}">
                <a16:creationId xmlns:a16="http://schemas.microsoft.com/office/drawing/2014/main" id="{8AA559E5-EB7F-337F-AF4D-D3FD43006260}"/>
              </a:ext>
            </a:extLst>
          </p:cNvPr>
          <p:cNvSpPr/>
          <p:nvPr/>
        </p:nvSpPr>
        <p:spPr>
          <a:xfrm>
            <a:off x="-59061" y="2786173"/>
            <a:ext cx="216001" cy="216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4" name="Kreis">
            <a:extLst>
              <a:ext uri="{FF2B5EF4-FFF2-40B4-BE49-F238E27FC236}">
                <a16:creationId xmlns:a16="http://schemas.microsoft.com/office/drawing/2014/main" id="{0C54DCA4-D315-3A80-3F4C-A920B1AE0CB9}"/>
              </a:ext>
            </a:extLst>
          </p:cNvPr>
          <p:cNvSpPr/>
          <p:nvPr/>
        </p:nvSpPr>
        <p:spPr>
          <a:xfrm>
            <a:off x="1727666" y="5002445"/>
            <a:ext cx="216001" cy="216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5" name="Kreis">
            <a:extLst>
              <a:ext uri="{FF2B5EF4-FFF2-40B4-BE49-F238E27FC236}">
                <a16:creationId xmlns:a16="http://schemas.microsoft.com/office/drawing/2014/main" id="{8A3288B5-B9A2-DE39-C4EA-36ECF8C3BC53}"/>
              </a:ext>
            </a:extLst>
          </p:cNvPr>
          <p:cNvSpPr/>
          <p:nvPr/>
        </p:nvSpPr>
        <p:spPr>
          <a:xfrm>
            <a:off x="11460704" y="4840402"/>
            <a:ext cx="216001" cy="216001"/>
          </a:xfrm>
          <a:prstGeom prst="ellipse">
            <a:avLst/>
          </a:prstGeom>
          <a:solidFill>
            <a:srgbClr val="28313D"/>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6" name="Kreis">
            <a:extLst>
              <a:ext uri="{FF2B5EF4-FFF2-40B4-BE49-F238E27FC236}">
                <a16:creationId xmlns:a16="http://schemas.microsoft.com/office/drawing/2014/main" id="{8F26BA0E-457B-0271-E6D5-CD27C25856EE}"/>
              </a:ext>
            </a:extLst>
          </p:cNvPr>
          <p:cNvSpPr/>
          <p:nvPr/>
        </p:nvSpPr>
        <p:spPr>
          <a:xfrm>
            <a:off x="623296" y="5002445"/>
            <a:ext cx="216001" cy="216001"/>
          </a:xfrm>
          <a:prstGeom prst="ellipse">
            <a:avLst/>
          </a:prstGeom>
          <a:solidFill>
            <a:schemeClr val="bg1"/>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7" name="Kreis">
            <a:extLst>
              <a:ext uri="{FF2B5EF4-FFF2-40B4-BE49-F238E27FC236}">
                <a16:creationId xmlns:a16="http://schemas.microsoft.com/office/drawing/2014/main" id="{AFB2679F-3305-AF3A-19AF-2DC9466D2267}"/>
              </a:ext>
            </a:extLst>
          </p:cNvPr>
          <p:cNvSpPr/>
          <p:nvPr/>
        </p:nvSpPr>
        <p:spPr>
          <a:xfrm>
            <a:off x="578083" y="6731763"/>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8" name="Kreis">
            <a:extLst>
              <a:ext uri="{FF2B5EF4-FFF2-40B4-BE49-F238E27FC236}">
                <a16:creationId xmlns:a16="http://schemas.microsoft.com/office/drawing/2014/main" id="{6128B212-A78E-BE17-4347-AD6B1A66AA76}"/>
              </a:ext>
            </a:extLst>
          </p:cNvPr>
          <p:cNvSpPr/>
          <p:nvPr/>
        </p:nvSpPr>
        <p:spPr>
          <a:xfrm>
            <a:off x="1727666" y="-62738"/>
            <a:ext cx="216001" cy="216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9" name="Kreis">
            <a:extLst>
              <a:ext uri="{FF2B5EF4-FFF2-40B4-BE49-F238E27FC236}">
                <a16:creationId xmlns:a16="http://schemas.microsoft.com/office/drawing/2014/main" id="{0CF8B844-36CE-2535-D291-507701208B8E}"/>
              </a:ext>
            </a:extLst>
          </p:cNvPr>
          <p:cNvSpPr/>
          <p:nvPr/>
        </p:nvSpPr>
        <p:spPr>
          <a:xfrm>
            <a:off x="1727666" y="5481575"/>
            <a:ext cx="216001" cy="216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0" name="Kreis">
            <a:extLst>
              <a:ext uri="{FF2B5EF4-FFF2-40B4-BE49-F238E27FC236}">
                <a16:creationId xmlns:a16="http://schemas.microsoft.com/office/drawing/2014/main" id="{730BAB2C-4CA1-41E9-D74E-850E37DB79EB}"/>
              </a:ext>
            </a:extLst>
          </p:cNvPr>
          <p:cNvSpPr/>
          <p:nvPr/>
        </p:nvSpPr>
        <p:spPr>
          <a:xfrm>
            <a:off x="9020641" y="5932158"/>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3" name="Kreis">
            <a:extLst>
              <a:ext uri="{FF2B5EF4-FFF2-40B4-BE49-F238E27FC236}">
                <a16:creationId xmlns:a16="http://schemas.microsoft.com/office/drawing/2014/main" id="{7B7E363D-EF3B-0D38-2DD9-022EB03B6441}"/>
              </a:ext>
            </a:extLst>
          </p:cNvPr>
          <p:cNvSpPr/>
          <p:nvPr/>
        </p:nvSpPr>
        <p:spPr>
          <a:xfrm>
            <a:off x="-59061" y="1399756"/>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15" name="Kreis">
            <a:extLst>
              <a:ext uri="{FF2B5EF4-FFF2-40B4-BE49-F238E27FC236}">
                <a16:creationId xmlns:a16="http://schemas.microsoft.com/office/drawing/2014/main" id="{78D3D197-96D4-7D8B-7CB3-CCA717610112}"/>
              </a:ext>
            </a:extLst>
          </p:cNvPr>
          <p:cNvSpPr/>
          <p:nvPr/>
        </p:nvSpPr>
        <p:spPr>
          <a:xfrm>
            <a:off x="10002253" y="1560643"/>
            <a:ext cx="216001" cy="216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22" name="Kreis">
            <a:extLst>
              <a:ext uri="{FF2B5EF4-FFF2-40B4-BE49-F238E27FC236}">
                <a16:creationId xmlns:a16="http://schemas.microsoft.com/office/drawing/2014/main" id="{E9CAAED5-F4E8-1585-6E74-E0AC3A168ACF}"/>
              </a:ext>
            </a:extLst>
          </p:cNvPr>
          <p:cNvSpPr/>
          <p:nvPr/>
        </p:nvSpPr>
        <p:spPr>
          <a:xfrm>
            <a:off x="8897882" y="984250"/>
            <a:ext cx="216001" cy="216001"/>
          </a:xfrm>
          <a:prstGeom prst="ellipse">
            <a:avLst/>
          </a:prstGeom>
          <a:solidFill>
            <a:schemeClr val="bg1"/>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dirty="0">
              <a:latin typeface="Barlow Regular" panose="00000500000000000000" pitchFamily="2" charset="0"/>
            </a:endParaRPr>
          </a:p>
        </p:txBody>
      </p:sp>
      <p:sp>
        <p:nvSpPr>
          <p:cNvPr id="34" name="Titel 33">
            <a:extLst>
              <a:ext uri="{FF2B5EF4-FFF2-40B4-BE49-F238E27FC236}">
                <a16:creationId xmlns:a16="http://schemas.microsoft.com/office/drawing/2014/main" id="{DA1D1709-0575-C57D-66F6-6E8CE2177535}"/>
              </a:ext>
            </a:extLst>
          </p:cNvPr>
          <p:cNvSpPr>
            <a:spLocks noGrp="1"/>
          </p:cNvSpPr>
          <p:nvPr>
            <p:ph type="title"/>
          </p:nvPr>
        </p:nvSpPr>
        <p:spPr>
          <a:xfrm>
            <a:off x="400050" y="330389"/>
            <a:ext cx="11391900" cy="593017"/>
          </a:xfrm>
        </p:spPr>
        <p:txBody>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r>
              <a:rPr lang="de-DE"/>
              <a:t>Zielsetzung des Fund </a:t>
            </a:r>
          </a:p>
        </p:txBody>
      </p:sp>
    </p:spTree>
    <p:extLst>
      <p:ext uri="{BB962C8B-B14F-4D97-AF65-F5344CB8AC3E}">
        <p14:creationId xmlns:p14="http://schemas.microsoft.com/office/powerpoint/2010/main" val="283177721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BEEF0"/>
        </a:solidFill>
        <a:effectLst/>
      </p:bgPr>
    </p:bg>
    <p:spTree>
      <p:nvGrpSpPr>
        <p:cNvPr id="1" name="">
          <a:extLst>
            <a:ext uri="{FF2B5EF4-FFF2-40B4-BE49-F238E27FC236}">
              <a16:creationId xmlns:a16="http://schemas.microsoft.com/office/drawing/2014/main" id="{9C224891-B6D0-5B89-F19D-F7C79AA6EF38}"/>
            </a:ext>
          </a:extLst>
        </p:cNvPr>
        <p:cNvGrpSpPr/>
        <p:nvPr/>
      </p:nvGrpSpPr>
      <p:grpSpPr>
        <a:xfrm>
          <a:off x="0" y="0"/>
          <a:ext cx="0" cy="0"/>
          <a:chOff x="0" y="0"/>
          <a:chExt cx="0" cy="0"/>
        </a:xfrm>
      </p:grpSpPr>
      <p:sp>
        <p:nvSpPr>
          <p:cNvPr id="355" name="Abgerundetes Rechteck">
            <a:extLst>
              <a:ext uri="{FF2B5EF4-FFF2-40B4-BE49-F238E27FC236}">
                <a16:creationId xmlns:a16="http://schemas.microsoft.com/office/drawing/2014/main" id="{10F64730-3F7C-3997-DEB1-86120EF07541}"/>
              </a:ext>
            </a:extLst>
          </p:cNvPr>
          <p:cNvSpPr/>
          <p:nvPr/>
        </p:nvSpPr>
        <p:spPr>
          <a:xfrm>
            <a:off x="400050" y="1348105"/>
            <a:ext cx="3608274" cy="2375431"/>
          </a:xfrm>
          <a:prstGeom prst="roundRect">
            <a:avLst>
              <a:gd name="adj" fmla="val 5346"/>
            </a:avLst>
          </a:prstGeom>
          <a:solidFill>
            <a:srgbClr val="CF4B2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56" name="Kreis">
            <a:extLst>
              <a:ext uri="{FF2B5EF4-FFF2-40B4-BE49-F238E27FC236}">
                <a16:creationId xmlns:a16="http://schemas.microsoft.com/office/drawing/2014/main" id="{1D0B4983-6867-50D6-AF67-EFD4F14B4A09}"/>
              </a:ext>
            </a:extLst>
          </p:cNvPr>
          <p:cNvSpPr/>
          <p:nvPr/>
        </p:nvSpPr>
        <p:spPr>
          <a:xfrm>
            <a:off x="2760600" y="1632959"/>
            <a:ext cx="144001" cy="144001"/>
          </a:xfrm>
          <a:prstGeom prst="ellipse">
            <a:avLst/>
          </a:prstGeom>
          <a:solidFill>
            <a:srgbClr val="000000">
              <a:alpha val="30000"/>
            </a:srgbClr>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57" name="Kreis">
            <a:extLst>
              <a:ext uri="{FF2B5EF4-FFF2-40B4-BE49-F238E27FC236}">
                <a16:creationId xmlns:a16="http://schemas.microsoft.com/office/drawing/2014/main" id="{6C625B19-3425-557F-E462-8A76E7CBD265}"/>
              </a:ext>
            </a:extLst>
          </p:cNvPr>
          <p:cNvSpPr/>
          <p:nvPr/>
        </p:nvSpPr>
        <p:spPr>
          <a:xfrm>
            <a:off x="347409" y="1632959"/>
            <a:ext cx="144001" cy="144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58" name="Kreis">
            <a:extLst>
              <a:ext uri="{FF2B5EF4-FFF2-40B4-BE49-F238E27FC236}">
                <a16:creationId xmlns:a16="http://schemas.microsoft.com/office/drawing/2014/main" id="{28467CC1-A25A-52E3-29EB-56C1475DBAFA}"/>
              </a:ext>
            </a:extLst>
          </p:cNvPr>
          <p:cNvSpPr/>
          <p:nvPr/>
        </p:nvSpPr>
        <p:spPr>
          <a:xfrm>
            <a:off x="3918323" y="1632959"/>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59" name="Kreis">
            <a:extLst>
              <a:ext uri="{FF2B5EF4-FFF2-40B4-BE49-F238E27FC236}">
                <a16:creationId xmlns:a16="http://schemas.microsoft.com/office/drawing/2014/main" id="{0D8E1CC2-DA2C-45E8-AEFD-F5C84431BB63}"/>
              </a:ext>
            </a:extLst>
          </p:cNvPr>
          <p:cNvSpPr/>
          <p:nvPr/>
        </p:nvSpPr>
        <p:spPr>
          <a:xfrm>
            <a:off x="3918323" y="2115559"/>
            <a:ext cx="144001" cy="144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60" name="Kreis">
            <a:extLst>
              <a:ext uri="{FF2B5EF4-FFF2-40B4-BE49-F238E27FC236}">
                <a16:creationId xmlns:a16="http://schemas.microsoft.com/office/drawing/2014/main" id="{3FDE3C1B-632E-F43E-B99D-53E8F9DD7371}"/>
              </a:ext>
            </a:extLst>
          </p:cNvPr>
          <p:cNvSpPr/>
          <p:nvPr/>
        </p:nvSpPr>
        <p:spPr>
          <a:xfrm>
            <a:off x="347409" y="2689455"/>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61" name="Kreis">
            <a:extLst>
              <a:ext uri="{FF2B5EF4-FFF2-40B4-BE49-F238E27FC236}">
                <a16:creationId xmlns:a16="http://schemas.microsoft.com/office/drawing/2014/main" id="{FBA4DB2B-3B86-330F-4CEB-576B4A2903BB}"/>
              </a:ext>
            </a:extLst>
          </p:cNvPr>
          <p:cNvSpPr/>
          <p:nvPr/>
        </p:nvSpPr>
        <p:spPr>
          <a:xfrm>
            <a:off x="2760600" y="3316035"/>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62" name="Kreis">
            <a:extLst>
              <a:ext uri="{FF2B5EF4-FFF2-40B4-BE49-F238E27FC236}">
                <a16:creationId xmlns:a16="http://schemas.microsoft.com/office/drawing/2014/main" id="{911C6D32-E8B7-15F4-20A5-8B103364205F}"/>
              </a:ext>
            </a:extLst>
          </p:cNvPr>
          <p:cNvSpPr/>
          <p:nvPr/>
        </p:nvSpPr>
        <p:spPr>
          <a:xfrm>
            <a:off x="347409" y="3316035"/>
            <a:ext cx="144001" cy="144001"/>
          </a:xfrm>
          <a:prstGeom prst="ellipse">
            <a:avLst/>
          </a:prstGeom>
          <a:solidFill>
            <a:srgbClr val="E7E9EB"/>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63" name="Kreis">
            <a:extLst>
              <a:ext uri="{FF2B5EF4-FFF2-40B4-BE49-F238E27FC236}">
                <a16:creationId xmlns:a16="http://schemas.microsoft.com/office/drawing/2014/main" id="{51D3D0F4-3389-FC3A-18C1-578DD3FADC45}"/>
              </a:ext>
            </a:extLst>
          </p:cNvPr>
          <p:cNvSpPr/>
          <p:nvPr/>
        </p:nvSpPr>
        <p:spPr>
          <a:xfrm>
            <a:off x="3918323" y="3316035"/>
            <a:ext cx="144001" cy="144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64" name="Kreis">
            <a:extLst>
              <a:ext uri="{FF2B5EF4-FFF2-40B4-BE49-F238E27FC236}">
                <a16:creationId xmlns:a16="http://schemas.microsoft.com/office/drawing/2014/main" id="{F5A6848F-8A13-377B-3A82-FF56E9B5F975}"/>
              </a:ext>
            </a:extLst>
          </p:cNvPr>
          <p:cNvSpPr/>
          <p:nvPr/>
        </p:nvSpPr>
        <p:spPr>
          <a:xfrm>
            <a:off x="1122109" y="2115559"/>
            <a:ext cx="144001" cy="144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65" name="Kreis">
            <a:extLst>
              <a:ext uri="{FF2B5EF4-FFF2-40B4-BE49-F238E27FC236}">
                <a16:creationId xmlns:a16="http://schemas.microsoft.com/office/drawing/2014/main" id="{1B9AF0C5-C912-DC1C-4277-3CF46A411566}"/>
              </a:ext>
            </a:extLst>
          </p:cNvPr>
          <p:cNvSpPr/>
          <p:nvPr/>
        </p:nvSpPr>
        <p:spPr>
          <a:xfrm>
            <a:off x="1122109" y="3316035"/>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66" name="Kreis">
            <a:extLst>
              <a:ext uri="{FF2B5EF4-FFF2-40B4-BE49-F238E27FC236}">
                <a16:creationId xmlns:a16="http://schemas.microsoft.com/office/drawing/2014/main" id="{EC90D4A1-6742-55BE-584A-3E204D116678}"/>
              </a:ext>
            </a:extLst>
          </p:cNvPr>
          <p:cNvSpPr/>
          <p:nvPr/>
        </p:nvSpPr>
        <p:spPr>
          <a:xfrm>
            <a:off x="1934067" y="2115559"/>
            <a:ext cx="144001" cy="144001"/>
          </a:xfrm>
          <a:prstGeom prst="ellipse">
            <a:avLst/>
          </a:prstGeom>
          <a:solidFill>
            <a:srgbClr val="E7E9EB"/>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67" name="Kreis">
            <a:extLst>
              <a:ext uri="{FF2B5EF4-FFF2-40B4-BE49-F238E27FC236}">
                <a16:creationId xmlns:a16="http://schemas.microsoft.com/office/drawing/2014/main" id="{931FBDEC-9B66-D0D5-CF0C-BBCF01C72BAF}"/>
              </a:ext>
            </a:extLst>
          </p:cNvPr>
          <p:cNvSpPr/>
          <p:nvPr/>
        </p:nvSpPr>
        <p:spPr>
          <a:xfrm>
            <a:off x="1934067" y="2689455"/>
            <a:ext cx="144001" cy="144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68" name="Kreis">
            <a:extLst>
              <a:ext uri="{FF2B5EF4-FFF2-40B4-BE49-F238E27FC236}">
                <a16:creationId xmlns:a16="http://schemas.microsoft.com/office/drawing/2014/main" id="{4B84E99B-42BA-CCCF-EF20-A947C8E1AE56}"/>
              </a:ext>
            </a:extLst>
          </p:cNvPr>
          <p:cNvSpPr/>
          <p:nvPr/>
        </p:nvSpPr>
        <p:spPr>
          <a:xfrm>
            <a:off x="1934067" y="1270805"/>
            <a:ext cx="144001" cy="144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69" name="Kreis">
            <a:extLst>
              <a:ext uri="{FF2B5EF4-FFF2-40B4-BE49-F238E27FC236}">
                <a16:creationId xmlns:a16="http://schemas.microsoft.com/office/drawing/2014/main" id="{6A18E87C-24E3-5B63-C867-27D6095F3BFC}"/>
              </a:ext>
            </a:extLst>
          </p:cNvPr>
          <p:cNvSpPr/>
          <p:nvPr/>
        </p:nvSpPr>
        <p:spPr>
          <a:xfrm>
            <a:off x="3406783" y="1270805"/>
            <a:ext cx="144001" cy="144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0" name="Abgerundetes Rechteck">
            <a:extLst>
              <a:ext uri="{FF2B5EF4-FFF2-40B4-BE49-F238E27FC236}">
                <a16:creationId xmlns:a16="http://schemas.microsoft.com/office/drawing/2014/main" id="{CC6AC3D0-1693-D121-7AF2-A2D40742717D}"/>
              </a:ext>
            </a:extLst>
          </p:cNvPr>
          <p:cNvSpPr/>
          <p:nvPr/>
        </p:nvSpPr>
        <p:spPr>
          <a:xfrm>
            <a:off x="4291863" y="1348105"/>
            <a:ext cx="3608274" cy="2375431"/>
          </a:xfrm>
          <a:prstGeom prst="roundRect">
            <a:avLst>
              <a:gd name="adj" fmla="val 5346"/>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1" name="Abgerundetes Rechteck">
            <a:extLst>
              <a:ext uri="{FF2B5EF4-FFF2-40B4-BE49-F238E27FC236}">
                <a16:creationId xmlns:a16="http://schemas.microsoft.com/office/drawing/2014/main" id="{5900F954-188C-0B11-BF69-5D71AC0AF4F2}"/>
              </a:ext>
            </a:extLst>
          </p:cNvPr>
          <p:cNvSpPr/>
          <p:nvPr/>
        </p:nvSpPr>
        <p:spPr>
          <a:xfrm>
            <a:off x="8183677" y="1348105"/>
            <a:ext cx="3608274" cy="2375431"/>
          </a:xfrm>
          <a:prstGeom prst="roundRect">
            <a:avLst>
              <a:gd name="adj" fmla="val 5346"/>
            </a:avLst>
          </a:prstGeom>
          <a:solidFill>
            <a:srgbClr val="28313D"/>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2" name="Kreis">
            <a:extLst>
              <a:ext uri="{FF2B5EF4-FFF2-40B4-BE49-F238E27FC236}">
                <a16:creationId xmlns:a16="http://schemas.microsoft.com/office/drawing/2014/main" id="{52AF0D7B-B0BF-9478-6271-1AD09B156A4A}"/>
              </a:ext>
            </a:extLst>
          </p:cNvPr>
          <p:cNvSpPr/>
          <p:nvPr/>
        </p:nvSpPr>
        <p:spPr>
          <a:xfrm>
            <a:off x="6633734" y="1632959"/>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3" name="Kreis">
            <a:extLst>
              <a:ext uri="{FF2B5EF4-FFF2-40B4-BE49-F238E27FC236}">
                <a16:creationId xmlns:a16="http://schemas.microsoft.com/office/drawing/2014/main" id="{4A3DB4C5-2D46-665F-1838-DEEBFD7B8FB1}"/>
              </a:ext>
            </a:extLst>
          </p:cNvPr>
          <p:cNvSpPr/>
          <p:nvPr/>
        </p:nvSpPr>
        <p:spPr>
          <a:xfrm>
            <a:off x="4220543" y="1632959"/>
            <a:ext cx="144001" cy="144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4" name="Kreis">
            <a:extLst>
              <a:ext uri="{FF2B5EF4-FFF2-40B4-BE49-F238E27FC236}">
                <a16:creationId xmlns:a16="http://schemas.microsoft.com/office/drawing/2014/main" id="{3C4BEAD0-6B01-2D89-C375-C292176FA4EB}"/>
              </a:ext>
            </a:extLst>
          </p:cNvPr>
          <p:cNvSpPr/>
          <p:nvPr/>
        </p:nvSpPr>
        <p:spPr>
          <a:xfrm>
            <a:off x="7791457" y="1632959"/>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5" name="Kreis">
            <a:extLst>
              <a:ext uri="{FF2B5EF4-FFF2-40B4-BE49-F238E27FC236}">
                <a16:creationId xmlns:a16="http://schemas.microsoft.com/office/drawing/2014/main" id="{2D09636D-D045-EE03-DD13-FFE82CD8E79D}"/>
              </a:ext>
            </a:extLst>
          </p:cNvPr>
          <p:cNvSpPr/>
          <p:nvPr/>
        </p:nvSpPr>
        <p:spPr>
          <a:xfrm>
            <a:off x="7791457" y="2115559"/>
            <a:ext cx="144001" cy="144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6" name="Kreis">
            <a:extLst>
              <a:ext uri="{FF2B5EF4-FFF2-40B4-BE49-F238E27FC236}">
                <a16:creationId xmlns:a16="http://schemas.microsoft.com/office/drawing/2014/main" id="{C4967123-CD84-A18F-F2CD-3266A16D3F52}"/>
              </a:ext>
            </a:extLst>
          </p:cNvPr>
          <p:cNvSpPr/>
          <p:nvPr/>
        </p:nvSpPr>
        <p:spPr>
          <a:xfrm>
            <a:off x="4220543" y="2689455"/>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7" name="Kreis">
            <a:extLst>
              <a:ext uri="{FF2B5EF4-FFF2-40B4-BE49-F238E27FC236}">
                <a16:creationId xmlns:a16="http://schemas.microsoft.com/office/drawing/2014/main" id="{8CB43F28-0BDE-D740-5242-CD16E7A47536}"/>
              </a:ext>
            </a:extLst>
          </p:cNvPr>
          <p:cNvSpPr/>
          <p:nvPr/>
        </p:nvSpPr>
        <p:spPr>
          <a:xfrm>
            <a:off x="6633734" y="3316035"/>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8" name="Kreis">
            <a:extLst>
              <a:ext uri="{FF2B5EF4-FFF2-40B4-BE49-F238E27FC236}">
                <a16:creationId xmlns:a16="http://schemas.microsoft.com/office/drawing/2014/main" id="{6E4460DA-61E9-DB72-871A-EDE6D4674F3A}"/>
              </a:ext>
            </a:extLst>
          </p:cNvPr>
          <p:cNvSpPr/>
          <p:nvPr/>
        </p:nvSpPr>
        <p:spPr>
          <a:xfrm>
            <a:off x="4220543" y="3316035"/>
            <a:ext cx="144001" cy="144001"/>
          </a:xfrm>
          <a:prstGeom prst="ellipse">
            <a:avLst/>
          </a:prstGeom>
          <a:solidFill>
            <a:srgbClr val="E7E9EB"/>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9" name="Kreis">
            <a:extLst>
              <a:ext uri="{FF2B5EF4-FFF2-40B4-BE49-F238E27FC236}">
                <a16:creationId xmlns:a16="http://schemas.microsoft.com/office/drawing/2014/main" id="{35A34A64-62AF-1D2F-DFC0-96C75E37B139}"/>
              </a:ext>
            </a:extLst>
          </p:cNvPr>
          <p:cNvSpPr/>
          <p:nvPr/>
        </p:nvSpPr>
        <p:spPr>
          <a:xfrm>
            <a:off x="7791457" y="3316035"/>
            <a:ext cx="144001" cy="144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80" name="Kreis">
            <a:extLst>
              <a:ext uri="{FF2B5EF4-FFF2-40B4-BE49-F238E27FC236}">
                <a16:creationId xmlns:a16="http://schemas.microsoft.com/office/drawing/2014/main" id="{564361EB-0C0A-2F5F-0BCE-8078E259E76D}"/>
              </a:ext>
            </a:extLst>
          </p:cNvPr>
          <p:cNvSpPr/>
          <p:nvPr/>
        </p:nvSpPr>
        <p:spPr>
          <a:xfrm>
            <a:off x="4995243" y="2115559"/>
            <a:ext cx="144001" cy="144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81" name="Kreis">
            <a:extLst>
              <a:ext uri="{FF2B5EF4-FFF2-40B4-BE49-F238E27FC236}">
                <a16:creationId xmlns:a16="http://schemas.microsoft.com/office/drawing/2014/main" id="{305B16BD-2209-0B27-A6E5-CA2353EB23BF}"/>
              </a:ext>
            </a:extLst>
          </p:cNvPr>
          <p:cNvSpPr/>
          <p:nvPr/>
        </p:nvSpPr>
        <p:spPr>
          <a:xfrm>
            <a:off x="4995243" y="3316035"/>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82" name="Kreis">
            <a:extLst>
              <a:ext uri="{FF2B5EF4-FFF2-40B4-BE49-F238E27FC236}">
                <a16:creationId xmlns:a16="http://schemas.microsoft.com/office/drawing/2014/main" id="{03477F12-2191-79F9-D26D-41D207F413DB}"/>
              </a:ext>
            </a:extLst>
          </p:cNvPr>
          <p:cNvSpPr/>
          <p:nvPr/>
        </p:nvSpPr>
        <p:spPr>
          <a:xfrm>
            <a:off x="5807201" y="2689455"/>
            <a:ext cx="144001" cy="144001"/>
          </a:xfrm>
          <a:prstGeom prst="ellipse">
            <a:avLst/>
          </a:prstGeom>
          <a:solidFill>
            <a:srgbClr val="000000">
              <a:alpha val="30000"/>
            </a:srgbClr>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83" name="Kreis">
            <a:extLst>
              <a:ext uri="{FF2B5EF4-FFF2-40B4-BE49-F238E27FC236}">
                <a16:creationId xmlns:a16="http://schemas.microsoft.com/office/drawing/2014/main" id="{5A4C2B7F-FA52-488A-1043-094B9DB708A9}"/>
              </a:ext>
            </a:extLst>
          </p:cNvPr>
          <p:cNvSpPr/>
          <p:nvPr/>
        </p:nvSpPr>
        <p:spPr>
          <a:xfrm>
            <a:off x="5807201" y="1283505"/>
            <a:ext cx="144001" cy="144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84" name="Kreis">
            <a:extLst>
              <a:ext uri="{FF2B5EF4-FFF2-40B4-BE49-F238E27FC236}">
                <a16:creationId xmlns:a16="http://schemas.microsoft.com/office/drawing/2014/main" id="{7D5BF7F0-8A3C-C846-9B23-22291E2CE927}"/>
              </a:ext>
            </a:extLst>
          </p:cNvPr>
          <p:cNvSpPr/>
          <p:nvPr/>
        </p:nvSpPr>
        <p:spPr>
          <a:xfrm>
            <a:off x="7279917" y="1283505"/>
            <a:ext cx="144001" cy="144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85" name="Kreis">
            <a:extLst>
              <a:ext uri="{FF2B5EF4-FFF2-40B4-BE49-F238E27FC236}">
                <a16:creationId xmlns:a16="http://schemas.microsoft.com/office/drawing/2014/main" id="{6F24C185-EBE0-A507-378D-FF48A7A9EF3F}"/>
              </a:ext>
            </a:extLst>
          </p:cNvPr>
          <p:cNvSpPr/>
          <p:nvPr/>
        </p:nvSpPr>
        <p:spPr>
          <a:xfrm>
            <a:off x="8887057" y="2689455"/>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86" name="Kreis">
            <a:extLst>
              <a:ext uri="{FF2B5EF4-FFF2-40B4-BE49-F238E27FC236}">
                <a16:creationId xmlns:a16="http://schemas.microsoft.com/office/drawing/2014/main" id="{750DC285-2F0F-0756-8DAD-7444ACD788A6}"/>
              </a:ext>
            </a:extLst>
          </p:cNvPr>
          <p:cNvSpPr/>
          <p:nvPr/>
        </p:nvSpPr>
        <p:spPr>
          <a:xfrm>
            <a:off x="8112357" y="1632959"/>
            <a:ext cx="144001" cy="144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87" name="Kreis">
            <a:extLst>
              <a:ext uri="{FF2B5EF4-FFF2-40B4-BE49-F238E27FC236}">
                <a16:creationId xmlns:a16="http://schemas.microsoft.com/office/drawing/2014/main" id="{1A881769-2A57-246F-0594-EE3EAB234D64}"/>
              </a:ext>
            </a:extLst>
          </p:cNvPr>
          <p:cNvSpPr/>
          <p:nvPr/>
        </p:nvSpPr>
        <p:spPr>
          <a:xfrm>
            <a:off x="11683271" y="1632959"/>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88" name="Kreis">
            <a:extLst>
              <a:ext uri="{FF2B5EF4-FFF2-40B4-BE49-F238E27FC236}">
                <a16:creationId xmlns:a16="http://schemas.microsoft.com/office/drawing/2014/main" id="{15E69C11-9CA3-9A36-07EF-1F93A1666830}"/>
              </a:ext>
            </a:extLst>
          </p:cNvPr>
          <p:cNvSpPr/>
          <p:nvPr/>
        </p:nvSpPr>
        <p:spPr>
          <a:xfrm>
            <a:off x="11683271" y="2115559"/>
            <a:ext cx="144001" cy="144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89" name="Kreis">
            <a:extLst>
              <a:ext uri="{FF2B5EF4-FFF2-40B4-BE49-F238E27FC236}">
                <a16:creationId xmlns:a16="http://schemas.microsoft.com/office/drawing/2014/main" id="{0FCAF610-C629-B681-3665-1FA04411B3E6}"/>
              </a:ext>
            </a:extLst>
          </p:cNvPr>
          <p:cNvSpPr/>
          <p:nvPr/>
        </p:nvSpPr>
        <p:spPr>
          <a:xfrm>
            <a:off x="8112357" y="2689455"/>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90" name="Kreis">
            <a:extLst>
              <a:ext uri="{FF2B5EF4-FFF2-40B4-BE49-F238E27FC236}">
                <a16:creationId xmlns:a16="http://schemas.microsoft.com/office/drawing/2014/main" id="{2BDEE5A1-2084-DF62-016C-AFB3C1213677}"/>
              </a:ext>
            </a:extLst>
          </p:cNvPr>
          <p:cNvSpPr/>
          <p:nvPr/>
        </p:nvSpPr>
        <p:spPr>
          <a:xfrm>
            <a:off x="9699014" y="3316035"/>
            <a:ext cx="144001" cy="144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91" name="Kreis">
            <a:extLst>
              <a:ext uri="{FF2B5EF4-FFF2-40B4-BE49-F238E27FC236}">
                <a16:creationId xmlns:a16="http://schemas.microsoft.com/office/drawing/2014/main" id="{6BC06E73-E73E-D200-99DD-7213C4B76426}"/>
              </a:ext>
            </a:extLst>
          </p:cNvPr>
          <p:cNvSpPr/>
          <p:nvPr/>
        </p:nvSpPr>
        <p:spPr>
          <a:xfrm>
            <a:off x="8112357" y="3316035"/>
            <a:ext cx="144001" cy="144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92" name="Kreis">
            <a:extLst>
              <a:ext uri="{FF2B5EF4-FFF2-40B4-BE49-F238E27FC236}">
                <a16:creationId xmlns:a16="http://schemas.microsoft.com/office/drawing/2014/main" id="{CAF18C76-D636-62C1-3D0E-836B239EC87E}"/>
              </a:ext>
            </a:extLst>
          </p:cNvPr>
          <p:cNvSpPr/>
          <p:nvPr/>
        </p:nvSpPr>
        <p:spPr>
          <a:xfrm>
            <a:off x="11683271" y="3316035"/>
            <a:ext cx="144001" cy="144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93" name="Kreis">
            <a:extLst>
              <a:ext uri="{FF2B5EF4-FFF2-40B4-BE49-F238E27FC236}">
                <a16:creationId xmlns:a16="http://schemas.microsoft.com/office/drawing/2014/main" id="{E5850B8E-78A8-DE86-2E7B-011585804D60}"/>
              </a:ext>
            </a:extLst>
          </p:cNvPr>
          <p:cNvSpPr/>
          <p:nvPr/>
        </p:nvSpPr>
        <p:spPr>
          <a:xfrm>
            <a:off x="8887057" y="2115559"/>
            <a:ext cx="144001" cy="144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94" name="Kreis">
            <a:extLst>
              <a:ext uri="{FF2B5EF4-FFF2-40B4-BE49-F238E27FC236}">
                <a16:creationId xmlns:a16="http://schemas.microsoft.com/office/drawing/2014/main" id="{3B5257C0-3323-0D2A-0718-A1DB06EDF314}"/>
              </a:ext>
            </a:extLst>
          </p:cNvPr>
          <p:cNvSpPr/>
          <p:nvPr/>
        </p:nvSpPr>
        <p:spPr>
          <a:xfrm>
            <a:off x="8887057" y="3316035"/>
            <a:ext cx="144001" cy="144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95" name="Kreis">
            <a:extLst>
              <a:ext uri="{FF2B5EF4-FFF2-40B4-BE49-F238E27FC236}">
                <a16:creationId xmlns:a16="http://schemas.microsoft.com/office/drawing/2014/main" id="{21DC4219-2224-A686-A0B7-C63CA5CB410D}"/>
              </a:ext>
            </a:extLst>
          </p:cNvPr>
          <p:cNvSpPr/>
          <p:nvPr/>
        </p:nvSpPr>
        <p:spPr>
          <a:xfrm>
            <a:off x="9699014" y="2689455"/>
            <a:ext cx="144001" cy="144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96" name="Kreis">
            <a:extLst>
              <a:ext uri="{FF2B5EF4-FFF2-40B4-BE49-F238E27FC236}">
                <a16:creationId xmlns:a16="http://schemas.microsoft.com/office/drawing/2014/main" id="{84C82AC0-0221-3DF7-5CE9-FFCFDC4BACC8}"/>
              </a:ext>
            </a:extLst>
          </p:cNvPr>
          <p:cNvSpPr/>
          <p:nvPr/>
        </p:nvSpPr>
        <p:spPr>
          <a:xfrm>
            <a:off x="9699014" y="1270805"/>
            <a:ext cx="144001" cy="144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97" name="Kreis">
            <a:extLst>
              <a:ext uri="{FF2B5EF4-FFF2-40B4-BE49-F238E27FC236}">
                <a16:creationId xmlns:a16="http://schemas.microsoft.com/office/drawing/2014/main" id="{CBCF1DA2-D1DE-A5C4-D899-7EA68AA5D703}"/>
              </a:ext>
            </a:extLst>
          </p:cNvPr>
          <p:cNvSpPr/>
          <p:nvPr/>
        </p:nvSpPr>
        <p:spPr>
          <a:xfrm>
            <a:off x="11171730" y="1270805"/>
            <a:ext cx="144001" cy="144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98" name="Kreis">
            <a:extLst>
              <a:ext uri="{FF2B5EF4-FFF2-40B4-BE49-F238E27FC236}">
                <a16:creationId xmlns:a16="http://schemas.microsoft.com/office/drawing/2014/main" id="{DF1D5012-0451-A1A5-8028-CC7F57F4E3C8}"/>
              </a:ext>
            </a:extLst>
          </p:cNvPr>
          <p:cNvSpPr/>
          <p:nvPr/>
        </p:nvSpPr>
        <p:spPr>
          <a:xfrm>
            <a:off x="10705547" y="1632959"/>
            <a:ext cx="144001" cy="144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99" name="Abgerundetes Rechteck">
            <a:extLst>
              <a:ext uri="{FF2B5EF4-FFF2-40B4-BE49-F238E27FC236}">
                <a16:creationId xmlns:a16="http://schemas.microsoft.com/office/drawing/2014/main" id="{0021A8E0-B141-4F24-7D17-C723C9A09236}"/>
              </a:ext>
            </a:extLst>
          </p:cNvPr>
          <p:cNvSpPr/>
          <p:nvPr/>
        </p:nvSpPr>
        <p:spPr>
          <a:xfrm>
            <a:off x="4291864" y="3454400"/>
            <a:ext cx="3608274" cy="2889747"/>
          </a:xfrm>
          <a:prstGeom prst="roundRect">
            <a:avLst>
              <a:gd name="adj" fmla="val 3516"/>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400" name="Abgerundetes Rechteck">
            <a:extLst>
              <a:ext uri="{FF2B5EF4-FFF2-40B4-BE49-F238E27FC236}">
                <a16:creationId xmlns:a16="http://schemas.microsoft.com/office/drawing/2014/main" id="{1E8FBB9B-0904-29F0-9B70-F066989CC98F}"/>
              </a:ext>
            </a:extLst>
          </p:cNvPr>
          <p:cNvSpPr/>
          <p:nvPr/>
        </p:nvSpPr>
        <p:spPr>
          <a:xfrm>
            <a:off x="8183677" y="3454400"/>
            <a:ext cx="3608274" cy="2889747"/>
          </a:xfrm>
          <a:prstGeom prst="roundRect">
            <a:avLst>
              <a:gd name="adj" fmla="val 3516"/>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401" name="Wie arbeitet der Fonds?">
            <a:extLst>
              <a:ext uri="{FF2B5EF4-FFF2-40B4-BE49-F238E27FC236}">
                <a16:creationId xmlns:a16="http://schemas.microsoft.com/office/drawing/2014/main" id="{EDE08F6F-7ACE-CC0C-578A-DF43AB7C9877}"/>
              </a:ext>
            </a:extLst>
          </p:cNvPr>
          <p:cNvSpPr txBox="1">
            <a:spLocks noGrp="1"/>
          </p:cNvSpPr>
          <p:nvPr>
            <p:ph type="title"/>
          </p:nvPr>
        </p:nvSpPr>
        <p:spPr>
          <a:xfrm>
            <a:off x="400050" y="330389"/>
            <a:ext cx="11391900" cy="593017"/>
          </a:xfrm>
        </p:spPr>
        <p:txBody>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r>
              <a:rPr lang="de-DE"/>
              <a:t>Konkretes Förderangebot </a:t>
            </a:r>
          </a:p>
        </p:txBody>
      </p:sp>
      <p:sp>
        <p:nvSpPr>
          <p:cNvPr id="402" name="Es soll eine Community von Intra- und Entrepreneur·innen im Journalismus aufgebaut werden. Externe Mentor·innen sollen den Gründer·innen für Einzel-beratung zur Verfügung stehen.">
            <a:extLst>
              <a:ext uri="{FF2B5EF4-FFF2-40B4-BE49-F238E27FC236}">
                <a16:creationId xmlns:a16="http://schemas.microsoft.com/office/drawing/2014/main" id="{8593A4EF-4B56-BA73-1C2B-CC7D97967379}"/>
              </a:ext>
            </a:extLst>
          </p:cNvPr>
          <p:cNvSpPr txBox="1"/>
          <p:nvPr/>
        </p:nvSpPr>
        <p:spPr>
          <a:xfrm>
            <a:off x="8355864" y="5590350"/>
            <a:ext cx="2945434" cy="23442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b">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sz="2400"/>
            </a:pPr>
            <a:endParaRPr kumimoji="0" sz="1200" b="0" i="0" u="none" strike="noStrike" kern="0" cap="none" spc="0" normalizeH="0" baseline="0" noProof="0">
              <a:ln>
                <a:noFill/>
              </a:ln>
              <a:solidFill>
                <a:srgbClr val="000000"/>
              </a:solidFill>
              <a:effectLst/>
              <a:uLnTx/>
              <a:uFillTx/>
              <a:latin typeface="Barlow Regular"/>
              <a:sym typeface="Barlow Regular"/>
            </a:endParaRPr>
          </a:p>
        </p:txBody>
      </p:sp>
      <p:sp>
        <p:nvSpPr>
          <p:cNvPr id="404" name="Rechteck">
            <a:extLst>
              <a:ext uri="{FF2B5EF4-FFF2-40B4-BE49-F238E27FC236}">
                <a16:creationId xmlns:a16="http://schemas.microsoft.com/office/drawing/2014/main" id="{D0CD8B00-8B99-EB7D-64D1-2DC556BF8E93}"/>
              </a:ext>
            </a:extLst>
          </p:cNvPr>
          <p:cNvSpPr/>
          <p:nvPr/>
        </p:nvSpPr>
        <p:spPr>
          <a:xfrm>
            <a:off x="400050" y="3406035"/>
            <a:ext cx="3608274" cy="357541"/>
          </a:xfrm>
          <a:prstGeom prst="rect">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405" name="Rechteck">
            <a:extLst>
              <a:ext uri="{FF2B5EF4-FFF2-40B4-BE49-F238E27FC236}">
                <a16:creationId xmlns:a16="http://schemas.microsoft.com/office/drawing/2014/main" id="{9E5D03A5-6E43-C455-AE57-9873DCB47817}"/>
              </a:ext>
            </a:extLst>
          </p:cNvPr>
          <p:cNvSpPr/>
          <p:nvPr/>
        </p:nvSpPr>
        <p:spPr>
          <a:xfrm>
            <a:off x="4291864" y="3406035"/>
            <a:ext cx="3608274" cy="357541"/>
          </a:xfrm>
          <a:prstGeom prst="rect">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406" name="Rechteck">
            <a:extLst>
              <a:ext uri="{FF2B5EF4-FFF2-40B4-BE49-F238E27FC236}">
                <a16:creationId xmlns:a16="http://schemas.microsoft.com/office/drawing/2014/main" id="{3C6F70DA-A039-E7D1-41BB-7F4771E3355E}"/>
              </a:ext>
            </a:extLst>
          </p:cNvPr>
          <p:cNvSpPr/>
          <p:nvPr/>
        </p:nvSpPr>
        <p:spPr>
          <a:xfrm>
            <a:off x="8183677" y="3406035"/>
            <a:ext cx="3608274" cy="357541"/>
          </a:xfrm>
          <a:prstGeom prst="rect">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407" name="Förderung PLUS">
            <a:extLst>
              <a:ext uri="{FF2B5EF4-FFF2-40B4-BE49-F238E27FC236}">
                <a16:creationId xmlns:a16="http://schemas.microsoft.com/office/drawing/2014/main" id="{A11C8009-DE4F-3B90-3CC7-6A6D2EB53457}"/>
              </a:ext>
            </a:extLst>
          </p:cNvPr>
          <p:cNvSpPr txBox="1"/>
          <p:nvPr/>
        </p:nvSpPr>
        <p:spPr>
          <a:xfrm>
            <a:off x="4533164" y="4168586"/>
            <a:ext cx="3088186" cy="146758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kumimoji="0" lang="de-DE" sz="4400" b="0" i="0" u="none" strike="noStrike" kern="0" cap="none" spc="0" normalizeH="0" baseline="0" noProof="0" err="1">
                <a:ln>
                  <a:noFill/>
                </a:ln>
                <a:solidFill>
                  <a:srgbClr val="000000"/>
                </a:solidFill>
                <a:effectLst/>
                <a:uLnTx/>
                <a:uFillTx/>
                <a:latin typeface="Barlow SemiBold"/>
                <a:sym typeface="Barlow SemiBold"/>
              </a:rPr>
              <a:t>Upskilling</a:t>
            </a:r>
            <a:r>
              <a:rPr kumimoji="0" lang="de-DE" sz="4400" b="0" i="0" u="none" strike="noStrike" kern="0" cap="none" spc="0" normalizeH="0" baseline="0" noProof="0">
                <a:ln>
                  <a:noFill/>
                </a:ln>
                <a:solidFill>
                  <a:srgbClr val="000000"/>
                </a:solidFill>
                <a:effectLst/>
                <a:uLnTx/>
                <a:uFillTx/>
                <a:latin typeface="Barlow SemiBold"/>
                <a:sym typeface="Barlow SemiBold"/>
              </a:rPr>
              <a:t> &amp; </a:t>
            </a:r>
            <a:br>
              <a:rPr kumimoji="0" lang="de-DE" sz="4400" b="0" i="0" u="none" strike="noStrike" kern="0" cap="none" spc="0" normalizeH="0" baseline="0" noProof="0">
                <a:ln>
                  <a:noFill/>
                </a:ln>
                <a:solidFill>
                  <a:srgbClr val="000000"/>
                </a:solidFill>
                <a:effectLst/>
                <a:uLnTx/>
                <a:uFillTx/>
                <a:latin typeface="Barlow SemiBold"/>
                <a:sym typeface="Barlow SemiBold"/>
              </a:rPr>
            </a:br>
            <a:r>
              <a:rPr kumimoji="0" lang="de-DE" sz="4400" b="0" i="0" u="none" strike="noStrike" kern="0" cap="none" spc="0" normalizeH="0" baseline="0" noProof="0">
                <a:ln>
                  <a:noFill/>
                </a:ln>
                <a:solidFill>
                  <a:srgbClr val="000000"/>
                </a:solidFill>
                <a:effectLst/>
                <a:uLnTx/>
                <a:uFillTx/>
                <a:latin typeface="Barlow SemiBold"/>
                <a:sym typeface="Barlow SemiBold"/>
              </a:rPr>
              <a:t>Community</a:t>
            </a:r>
            <a:endParaRPr kumimoji="0" sz="4400" b="0" i="0" u="none" strike="noStrike" kern="0" cap="none" spc="0" normalizeH="0" baseline="0" noProof="0">
              <a:ln>
                <a:noFill/>
              </a:ln>
              <a:solidFill>
                <a:srgbClr val="000000"/>
              </a:solidFill>
              <a:effectLst/>
              <a:uLnTx/>
              <a:uFillTx/>
              <a:latin typeface="Barlow SemiBold"/>
              <a:sym typeface="Barlow SemiBold"/>
            </a:endParaRPr>
          </a:p>
        </p:txBody>
      </p:sp>
      <p:sp>
        <p:nvSpPr>
          <p:cNvPr id="408" name="Community">
            <a:extLst>
              <a:ext uri="{FF2B5EF4-FFF2-40B4-BE49-F238E27FC236}">
                <a16:creationId xmlns:a16="http://schemas.microsoft.com/office/drawing/2014/main" id="{7559457F-01B5-68A4-BE6D-003FBA22BBFA}"/>
              </a:ext>
            </a:extLst>
          </p:cNvPr>
          <p:cNvSpPr txBox="1"/>
          <p:nvPr/>
        </p:nvSpPr>
        <p:spPr>
          <a:xfrm>
            <a:off x="8355864" y="4168586"/>
            <a:ext cx="3315010" cy="146758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kumimoji="0" lang="de-DE" sz="4400" b="0" i="0" u="none" strike="noStrike" kern="0" cap="none" spc="0" normalizeH="0" baseline="0" noProof="0">
                <a:ln>
                  <a:noFill/>
                </a:ln>
                <a:solidFill>
                  <a:srgbClr val="000000"/>
                </a:solidFill>
                <a:effectLst/>
                <a:uLnTx/>
                <a:uFillTx/>
                <a:latin typeface="Barlow SemiBold"/>
                <a:sym typeface="Barlow SemiBold"/>
              </a:rPr>
              <a:t>Forschung &amp; </a:t>
            </a:r>
            <a:br>
              <a:rPr kumimoji="0" lang="de-DE" sz="4400" b="0" i="0" u="none" strike="noStrike" kern="0" cap="none" spc="0" normalizeH="0" baseline="0" noProof="0">
                <a:ln>
                  <a:noFill/>
                </a:ln>
                <a:solidFill>
                  <a:srgbClr val="000000"/>
                </a:solidFill>
                <a:effectLst/>
                <a:uLnTx/>
                <a:uFillTx/>
                <a:latin typeface="Barlow SemiBold"/>
                <a:sym typeface="Barlow SemiBold"/>
              </a:rPr>
            </a:br>
            <a:r>
              <a:rPr kumimoji="0" lang="de-DE" sz="4400" b="0" i="0" u="none" strike="noStrike" kern="0" cap="none" spc="0" normalizeH="0" baseline="0" noProof="0">
                <a:ln>
                  <a:noFill/>
                </a:ln>
                <a:solidFill>
                  <a:srgbClr val="000000"/>
                </a:solidFill>
                <a:effectLst/>
                <a:uLnTx/>
                <a:uFillTx/>
                <a:latin typeface="Barlow SemiBold"/>
                <a:sym typeface="Barlow SemiBold"/>
              </a:rPr>
              <a:t>Entwicklung</a:t>
            </a:r>
            <a:endParaRPr kumimoji="0" sz="4400" b="0" i="0" u="none" strike="noStrike" kern="0" cap="none" spc="0" normalizeH="0" baseline="0" noProof="0">
              <a:ln>
                <a:noFill/>
              </a:ln>
              <a:solidFill>
                <a:srgbClr val="000000"/>
              </a:solidFill>
              <a:effectLst/>
              <a:uLnTx/>
              <a:uFillTx/>
              <a:latin typeface="Barlow SemiBold"/>
              <a:sym typeface="Barlow SemiBold"/>
            </a:endParaRPr>
          </a:p>
        </p:txBody>
      </p:sp>
      <p:sp>
        <p:nvSpPr>
          <p:cNvPr id="409" name="01">
            <a:extLst>
              <a:ext uri="{FF2B5EF4-FFF2-40B4-BE49-F238E27FC236}">
                <a16:creationId xmlns:a16="http://schemas.microsoft.com/office/drawing/2014/main" id="{E71FB15A-E0B2-31F7-51B0-07469BFCA116}"/>
              </a:ext>
            </a:extLst>
          </p:cNvPr>
          <p:cNvSpPr txBox="1"/>
          <p:nvPr/>
        </p:nvSpPr>
        <p:spPr>
          <a:xfrm>
            <a:off x="2591911" y="1838555"/>
            <a:ext cx="1232710" cy="157735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r" defTabSz="1219169" rtl="0" eaLnBrk="1" fontAlgn="auto" latinLnBrk="0" hangingPunct="0">
              <a:lnSpc>
                <a:spcPct val="110000"/>
              </a:lnSpc>
              <a:spcBef>
                <a:spcPts val="2250"/>
              </a:spcBef>
              <a:spcAft>
                <a:spcPts val="0"/>
              </a:spcAft>
              <a:buClrTx/>
              <a:buSzTx/>
              <a:buFontTx/>
              <a:buNone/>
              <a:tabLst/>
              <a:defRPr/>
            </a:pPr>
            <a:r>
              <a:rPr kumimoji="0" sz="10000" b="0" i="0" u="none" strike="noStrike" kern="0" cap="none" spc="0" normalizeH="0" baseline="0" noProof="0">
                <a:ln>
                  <a:noFill/>
                </a:ln>
                <a:solidFill>
                  <a:srgbClr val="FFFFFF"/>
                </a:solidFill>
                <a:effectLst/>
                <a:uLnTx/>
                <a:uFillTx/>
                <a:latin typeface="Barlow SemiBold"/>
                <a:sym typeface="IBM Plex Serif Light"/>
              </a:rPr>
              <a:t>01</a:t>
            </a:r>
          </a:p>
        </p:txBody>
      </p:sp>
      <p:sp>
        <p:nvSpPr>
          <p:cNvPr id="410" name="02">
            <a:extLst>
              <a:ext uri="{FF2B5EF4-FFF2-40B4-BE49-F238E27FC236}">
                <a16:creationId xmlns:a16="http://schemas.microsoft.com/office/drawing/2014/main" id="{3EA9701F-BB4C-888F-BE7E-ACD26053C7BB}"/>
              </a:ext>
            </a:extLst>
          </p:cNvPr>
          <p:cNvSpPr txBox="1"/>
          <p:nvPr/>
        </p:nvSpPr>
        <p:spPr>
          <a:xfrm>
            <a:off x="6249435" y="1838555"/>
            <a:ext cx="1486785" cy="157735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r" defTabSz="1219169" rtl="0" eaLnBrk="1" fontAlgn="auto" latinLnBrk="0" hangingPunct="0">
              <a:lnSpc>
                <a:spcPct val="110000"/>
              </a:lnSpc>
              <a:spcBef>
                <a:spcPts val="2250"/>
              </a:spcBef>
              <a:spcAft>
                <a:spcPts val="0"/>
              </a:spcAft>
              <a:buClrTx/>
              <a:buSzTx/>
              <a:buFontTx/>
              <a:buNone/>
              <a:tabLst/>
              <a:defRPr/>
            </a:pPr>
            <a:r>
              <a:rPr kumimoji="0" sz="10000" b="0" i="0" u="none" strike="noStrike" kern="0" cap="none" spc="0" normalizeH="0" baseline="0" noProof="0">
                <a:ln>
                  <a:noFill/>
                </a:ln>
                <a:solidFill>
                  <a:srgbClr val="28313D"/>
                </a:solidFill>
                <a:effectLst/>
                <a:uLnTx/>
                <a:uFillTx/>
                <a:latin typeface="Barlow SemiBold"/>
                <a:sym typeface="IBM Plex Serif Light"/>
              </a:rPr>
              <a:t>02</a:t>
            </a:r>
          </a:p>
        </p:txBody>
      </p:sp>
      <p:sp>
        <p:nvSpPr>
          <p:cNvPr id="411" name="03">
            <a:extLst>
              <a:ext uri="{FF2B5EF4-FFF2-40B4-BE49-F238E27FC236}">
                <a16:creationId xmlns:a16="http://schemas.microsoft.com/office/drawing/2014/main" id="{9289B2DC-6BEC-D6EE-868B-31A6DABDB24F}"/>
              </a:ext>
            </a:extLst>
          </p:cNvPr>
          <p:cNvSpPr txBox="1"/>
          <p:nvPr/>
        </p:nvSpPr>
        <p:spPr>
          <a:xfrm>
            <a:off x="10138627" y="1838555"/>
            <a:ext cx="1461137" cy="157735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r" defTabSz="1219169" rtl="0" eaLnBrk="1" fontAlgn="auto" latinLnBrk="0" hangingPunct="0">
              <a:lnSpc>
                <a:spcPct val="110000"/>
              </a:lnSpc>
              <a:spcBef>
                <a:spcPts val="2250"/>
              </a:spcBef>
              <a:spcAft>
                <a:spcPts val="0"/>
              </a:spcAft>
              <a:buClrTx/>
              <a:buSzTx/>
              <a:buFontTx/>
              <a:buNone/>
              <a:tabLst/>
              <a:defRPr/>
            </a:pPr>
            <a:r>
              <a:rPr kumimoji="0" sz="10000" b="0" i="0" u="none" strike="noStrike" kern="0" cap="none" spc="0" normalizeH="0" baseline="0" noProof="0">
                <a:ln>
                  <a:noFill/>
                </a:ln>
                <a:solidFill>
                  <a:srgbClr val="FFFFFF"/>
                </a:solidFill>
                <a:effectLst/>
                <a:uLnTx/>
                <a:uFillTx/>
                <a:latin typeface="Barlow SemiBold"/>
                <a:sym typeface="IBM Plex Serif Light"/>
              </a:rPr>
              <a:t>03</a:t>
            </a:r>
          </a:p>
        </p:txBody>
      </p:sp>
      <p:sp>
        <p:nvSpPr>
          <p:cNvPr id="412" name="Abgerundetes Rechteck">
            <a:extLst>
              <a:ext uri="{FF2B5EF4-FFF2-40B4-BE49-F238E27FC236}">
                <a16:creationId xmlns:a16="http://schemas.microsoft.com/office/drawing/2014/main" id="{17FA0CB1-377E-19B8-8A5F-675546DAB37B}"/>
              </a:ext>
            </a:extLst>
          </p:cNvPr>
          <p:cNvSpPr/>
          <p:nvPr/>
        </p:nvSpPr>
        <p:spPr>
          <a:xfrm>
            <a:off x="400050" y="3454400"/>
            <a:ext cx="3608274" cy="2889747"/>
          </a:xfrm>
          <a:prstGeom prst="roundRect">
            <a:avLst>
              <a:gd name="adj" fmla="val 3516"/>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414" name="Open Calls">
            <a:extLst>
              <a:ext uri="{FF2B5EF4-FFF2-40B4-BE49-F238E27FC236}">
                <a16:creationId xmlns:a16="http://schemas.microsoft.com/office/drawing/2014/main" id="{9B4AFE32-D818-8BDC-0154-7050BB60AE84}"/>
              </a:ext>
            </a:extLst>
          </p:cNvPr>
          <p:cNvSpPr txBox="1"/>
          <p:nvPr/>
        </p:nvSpPr>
        <p:spPr>
          <a:xfrm>
            <a:off x="641350" y="4913405"/>
            <a:ext cx="2863765" cy="72276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kumimoji="0" lang="de-DE" sz="4400" b="0" i="0" u="none" strike="noStrike" kern="0" cap="none" spc="0" normalizeH="0" baseline="0" noProof="0" err="1">
                <a:ln>
                  <a:noFill/>
                </a:ln>
                <a:solidFill>
                  <a:srgbClr val="000000"/>
                </a:solidFill>
                <a:effectLst/>
                <a:uLnTx/>
                <a:uFillTx/>
                <a:latin typeface="Barlow SemiBold"/>
                <a:sym typeface="Barlow SemiBold"/>
              </a:rPr>
              <a:t>Förderc</a:t>
            </a:r>
            <a:r>
              <a:rPr kumimoji="0" sz="4400" b="0" i="0" u="none" strike="noStrike" kern="0" cap="none" spc="0" normalizeH="0" baseline="0" noProof="0" err="1">
                <a:ln>
                  <a:noFill/>
                </a:ln>
                <a:solidFill>
                  <a:srgbClr val="000000"/>
                </a:solidFill>
                <a:effectLst/>
                <a:uLnTx/>
                <a:uFillTx/>
                <a:latin typeface="Barlow SemiBold"/>
                <a:sym typeface="Barlow SemiBold"/>
              </a:rPr>
              <a:t>alls</a:t>
            </a:r>
            <a:endParaRPr kumimoji="0" sz="4400" b="0" i="0" u="none" strike="noStrike" kern="0" cap="none" spc="0" normalizeH="0" baseline="0" noProof="0">
              <a:ln>
                <a:noFill/>
              </a:ln>
              <a:solidFill>
                <a:srgbClr val="000000"/>
              </a:solidFill>
              <a:effectLst/>
              <a:uLnTx/>
              <a:uFillTx/>
              <a:latin typeface="Barlow SemiBold"/>
              <a:sym typeface="Barlow SemiBold"/>
            </a:endParaRPr>
          </a:p>
        </p:txBody>
      </p:sp>
      <p:sp>
        <p:nvSpPr>
          <p:cNvPr id="415" name="Rechteck">
            <a:extLst>
              <a:ext uri="{FF2B5EF4-FFF2-40B4-BE49-F238E27FC236}">
                <a16:creationId xmlns:a16="http://schemas.microsoft.com/office/drawing/2014/main" id="{B2C31EF4-F8B5-3862-FEF9-8681631FABD7}"/>
              </a:ext>
            </a:extLst>
          </p:cNvPr>
          <p:cNvSpPr/>
          <p:nvPr/>
        </p:nvSpPr>
        <p:spPr>
          <a:xfrm>
            <a:off x="4008323" y="1079335"/>
            <a:ext cx="283541" cy="5564239"/>
          </a:xfrm>
          <a:prstGeom prst="rect">
            <a:avLst/>
          </a:prstGeom>
          <a:solidFill>
            <a:srgbClr val="EBEEF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416" name="Rechteck">
            <a:extLst>
              <a:ext uri="{FF2B5EF4-FFF2-40B4-BE49-F238E27FC236}">
                <a16:creationId xmlns:a16="http://schemas.microsoft.com/office/drawing/2014/main" id="{8047EAA3-7C81-04C7-78E4-3543D43D9473}"/>
              </a:ext>
            </a:extLst>
          </p:cNvPr>
          <p:cNvSpPr/>
          <p:nvPr/>
        </p:nvSpPr>
        <p:spPr>
          <a:xfrm>
            <a:off x="7900137" y="1079335"/>
            <a:ext cx="283541" cy="5564239"/>
          </a:xfrm>
          <a:prstGeom prst="rect">
            <a:avLst/>
          </a:prstGeom>
          <a:solidFill>
            <a:srgbClr val="EBEEF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417" name="Rechteck">
            <a:extLst>
              <a:ext uri="{FF2B5EF4-FFF2-40B4-BE49-F238E27FC236}">
                <a16:creationId xmlns:a16="http://schemas.microsoft.com/office/drawing/2014/main" id="{AE6093EC-3908-D607-ABB3-A1AFBC022C3C}"/>
              </a:ext>
            </a:extLst>
          </p:cNvPr>
          <p:cNvSpPr/>
          <p:nvPr/>
        </p:nvSpPr>
        <p:spPr>
          <a:xfrm>
            <a:off x="11791951" y="1079335"/>
            <a:ext cx="283541" cy="5333992"/>
          </a:xfrm>
          <a:prstGeom prst="rect">
            <a:avLst/>
          </a:prstGeom>
          <a:solidFill>
            <a:srgbClr val="EBEEF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418" name="Rechteck">
            <a:extLst>
              <a:ext uri="{FF2B5EF4-FFF2-40B4-BE49-F238E27FC236}">
                <a16:creationId xmlns:a16="http://schemas.microsoft.com/office/drawing/2014/main" id="{4B304D1C-B500-9A56-8A99-7C77F48AF2CD}"/>
              </a:ext>
            </a:extLst>
          </p:cNvPr>
          <p:cNvSpPr/>
          <p:nvPr/>
        </p:nvSpPr>
        <p:spPr>
          <a:xfrm>
            <a:off x="116510" y="1079335"/>
            <a:ext cx="283541" cy="5564239"/>
          </a:xfrm>
          <a:prstGeom prst="rect">
            <a:avLst/>
          </a:prstGeom>
          <a:solidFill>
            <a:srgbClr val="EBEEF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 name="Ellipse 1">
            <a:extLst>
              <a:ext uri="{FF2B5EF4-FFF2-40B4-BE49-F238E27FC236}">
                <a16:creationId xmlns:a16="http://schemas.microsoft.com/office/drawing/2014/main" id="{03E9460F-D6BC-0111-9BD6-938DB3021E6B}"/>
              </a:ext>
            </a:extLst>
          </p:cNvPr>
          <p:cNvSpPr/>
          <p:nvPr/>
        </p:nvSpPr>
        <p:spPr>
          <a:xfrm>
            <a:off x="8796436" y="720745"/>
            <a:ext cx="1206914" cy="1207800"/>
          </a:xfrm>
          <a:prstGeom prst="ellipse">
            <a:avLst/>
          </a:prstGeom>
          <a:solidFill>
            <a:srgbClr val="FFF72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3" name="03">
            <a:extLst>
              <a:ext uri="{FF2B5EF4-FFF2-40B4-BE49-F238E27FC236}">
                <a16:creationId xmlns:a16="http://schemas.microsoft.com/office/drawing/2014/main" id="{FA887519-1A4A-5476-E628-FDEAF5E7D42C}"/>
              </a:ext>
            </a:extLst>
          </p:cNvPr>
          <p:cNvSpPr txBox="1"/>
          <p:nvPr/>
        </p:nvSpPr>
        <p:spPr>
          <a:xfrm>
            <a:off x="8320217" y="921786"/>
            <a:ext cx="1528857" cy="66172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defTabSz="1219169" rtl="0" eaLnBrk="1" fontAlgn="auto" latinLnBrk="0" hangingPunct="0">
              <a:lnSpc>
                <a:spcPct val="110000"/>
              </a:lnSpc>
              <a:spcBef>
                <a:spcPts val="2250"/>
              </a:spcBef>
              <a:spcAft>
                <a:spcPts val="0"/>
              </a:spcAft>
              <a:buClrTx/>
              <a:buSzTx/>
              <a:buFontTx/>
              <a:buNone/>
              <a:tabLst/>
              <a:defRPr/>
            </a:pPr>
            <a:r>
              <a:rPr lang="de-DE" sz="4000">
                <a:solidFill>
                  <a:srgbClr val="000000"/>
                </a:solidFill>
                <a:latin typeface="Barlow SemiBold"/>
              </a:rPr>
              <a:t>n</a:t>
            </a:r>
            <a:r>
              <a:rPr kumimoji="0" lang="de-DE" sz="4000" b="0" i="0" u="none" strike="noStrike" kern="0" cap="none" spc="0" normalizeH="0" baseline="0" noProof="0" err="1">
                <a:ln>
                  <a:noFill/>
                </a:ln>
                <a:solidFill>
                  <a:srgbClr val="000000"/>
                </a:solidFill>
                <a:effectLst/>
                <a:uLnTx/>
                <a:uFillTx/>
                <a:latin typeface="Barlow SemiBold"/>
                <a:sym typeface="IBM Plex Serif Light"/>
              </a:rPr>
              <a:t>eu</a:t>
            </a:r>
            <a:endParaRPr kumimoji="0" sz="4000" b="0" i="0" u="none" strike="noStrike" kern="0" cap="none" spc="0" normalizeH="0" baseline="0" noProof="0">
              <a:ln>
                <a:noFill/>
              </a:ln>
              <a:solidFill>
                <a:srgbClr val="000000"/>
              </a:solidFill>
              <a:effectLst/>
              <a:uLnTx/>
              <a:uFillTx/>
              <a:latin typeface="Barlow SemiBold"/>
              <a:sym typeface="IBM Plex Serif Light"/>
            </a:endParaRPr>
          </a:p>
        </p:txBody>
      </p:sp>
    </p:spTree>
    <p:extLst>
      <p:ext uri="{BB962C8B-B14F-4D97-AF65-F5344CB8AC3E}">
        <p14:creationId xmlns:p14="http://schemas.microsoft.com/office/powerpoint/2010/main" val="313467447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4A9B5-1720-F9B7-6CC6-048812BFC1BE}"/>
            </a:ext>
          </a:extLst>
        </p:cNvPr>
        <p:cNvGrpSpPr/>
        <p:nvPr/>
      </p:nvGrpSpPr>
      <p:grpSpPr>
        <a:xfrm>
          <a:off x="0" y="0"/>
          <a:ext cx="0" cy="0"/>
          <a:chOff x="0" y="0"/>
          <a:chExt cx="0" cy="0"/>
        </a:xfrm>
      </p:grpSpPr>
      <p:sp>
        <p:nvSpPr>
          <p:cNvPr id="14" name="Pfeil: Chevron 13">
            <a:extLst>
              <a:ext uri="{FF2B5EF4-FFF2-40B4-BE49-F238E27FC236}">
                <a16:creationId xmlns:a16="http://schemas.microsoft.com/office/drawing/2014/main" id="{11B0CA6F-998A-7F79-1194-F217368ED1AA}"/>
              </a:ext>
            </a:extLst>
          </p:cNvPr>
          <p:cNvSpPr/>
          <p:nvPr/>
        </p:nvSpPr>
        <p:spPr>
          <a:xfrm>
            <a:off x="431948" y="2766996"/>
            <a:ext cx="3780136" cy="946303"/>
          </a:xfrm>
          <a:prstGeom prst="chevron">
            <a:avLst>
              <a:gd name="adj" fmla="val 30342"/>
            </a:avLst>
          </a:prstGeom>
          <a:solidFill>
            <a:srgbClr val="FFF7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a:lnSpc>
                <a:spcPct val="100000"/>
              </a:lnSpc>
              <a:spcBef>
                <a:spcPts val="600"/>
              </a:spcBef>
            </a:pPr>
            <a:r>
              <a:rPr lang="de-DE" sz="2000" dirty="0">
                <a:solidFill>
                  <a:schemeClr val="tx1"/>
                </a:solidFill>
              </a:rPr>
              <a:t>Launch Grants</a:t>
            </a:r>
          </a:p>
          <a:p>
            <a:pPr algn="ctr">
              <a:lnSpc>
                <a:spcPct val="100000"/>
              </a:lnSpc>
              <a:spcBef>
                <a:spcPts val="0"/>
              </a:spcBef>
            </a:pPr>
            <a:r>
              <a:rPr lang="de-DE" sz="1600" dirty="0">
                <a:solidFill>
                  <a:schemeClr val="tx1"/>
                </a:solidFill>
                <a:latin typeface="Barlow Regular" panose="00000500000000000000" pitchFamily="2" charset="0"/>
              </a:rPr>
              <a:t>(1 Jahr)</a:t>
            </a:r>
          </a:p>
        </p:txBody>
      </p:sp>
      <p:sp>
        <p:nvSpPr>
          <p:cNvPr id="16" name="Pfeil: Chevron 15">
            <a:extLst>
              <a:ext uri="{FF2B5EF4-FFF2-40B4-BE49-F238E27FC236}">
                <a16:creationId xmlns:a16="http://schemas.microsoft.com/office/drawing/2014/main" id="{794FEA56-2F0F-CC47-B72C-13C4EADABCFF}"/>
              </a:ext>
            </a:extLst>
          </p:cNvPr>
          <p:cNvSpPr/>
          <p:nvPr/>
        </p:nvSpPr>
        <p:spPr>
          <a:xfrm>
            <a:off x="4032105" y="2766996"/>
            <a:ext cx="3780136" cy="946304"/>
          </a:xfrm>
          <a:prstGeom prst="chevron">
            <a:avLst>
              <a:gd name="adj" fmla="val 30342"/>
            </a:avLst>
          </a:prstGeom>
          <a:solidFill>
            <a:srgbClr val="28DA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a:lnSpc>
                <a:spcPct val="100000"/>
              </a:lnSpc>
              <a:spcBef>
                <a:spcPts val="0"/>
              </a:spcBef>
            </a:pPr>
            <a:r>
              <a:rPr lang="de-DE" sz="2000" dirty="0" err="1">
                <a:solidFill>
                  <a:schemeClr val="tx1"/>
                </a:solidFill>
              </a:rPr>
              <a:t>Strategy</a:t>
            </a:r>
            <a:r>
              <a:rPr lang="de-DE" sz="2000" dirty="0">
                <a:solidFill>
                  <a:schemeClr val="tx1"/>
                </a:solidFill>
              </a:rPr>
              <a:t> Grants</a:t>
            </a:r>
          </a:p>
          <a:p>
            <a:pPr algn="ctr">
              <a:lnSpc>
                <a:spcPct val="100000"/>
              </a:lnSpc>
              <a:spcBef>
                <a:spcPts val="0"/>
              </a:spcBef>
            </a:pPr>
            <a:r>
              <a:rPr lang="de-DE" sz="1600" dirty="0">
                <a:solidFill>
                  <a:schemeClr val="tx1"/>
                </a:solidFill>
                <a:latin typeface="Barlow Regular" panose="00000500000000000000" pitchFamily="2" charset="0"/>
              </a:rPr>
              <a:t>(1 Jahr)</a:t>
            </a:r>
          </a:p>
        </p:txBody>
      </p:sp>
      <p:sp>
        <p:nvSpPr>
          <p:cNvPr id="17" name="Pfeil: Chevron 16">
            <a:extLst>
              <a:ext uri="{FF2B5EF4-FFF2-40B4-BE49-F238E27FC236}">
                <a16:creationId xmlns:a16="http://schemas.microsoft.com/office/drawing/2014/main" id="{17C535EC-0A77-880E-C565-1E8612E0EE4C}"/>
              </a:ext>
            </a:extLst>
          </p:cNvPr>
          <p:cNvSpPr/>
          <p:nvPr/>
        </p:nvSpPr>
        <p:spPr>
          <a:xfrm>
            <a:off x="7632263" y="2766747"/>
            <a:ext cx="3780136" cy="946800"/>
          </a:xfrm>
          <a:prstGeom prst="chevron">
            <a:avLst>
              <a:gd name="adj" fmla="val 31278"/>
            </a:avLst>
          </a:prstGeom>
          <a:solidFill>
            <a:srgbClr val="283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a:lnSpc>
                <a:spcPct val="100000"/>
              </a:lnSpc>
              <a:spcBef>
                <a:spcPts val="600"/>
              </a:spcBef>
            </a:pPr>
            <a:r>
              <a:rPr lang="de-DE" sz="2000" dirty="0">
                <a:solidFill>
                  <a:schemeClr val="bg1"/>
                </a:solidFill>
              </a:rPr>
              <a:t>Growth Grants</a:t>
            </a:r>
          </a:p>
          <a:p>
            <a:pPr algn="ctr">
              <a:lnSpc>
                <a:spcPct val="100000"/>
              </a:lnSpc>
              <a:spcBef>
                <a:spcPts val="0"/>
              </a:spcBef>
            </a:pPr>
            <a:r>
              <a:rPr lang="de-DE" sz="1600" dirty="0">
                <a:solidFill>
                  <a:schemeClr val="bg1"/>
                </a:solidFill>
                <a:latin typeface="Barlow Regular" panose="00000500000000000000" pitchFamily="2" charset="0"/>
              </a:rPr>
              <a:t>(2 Jahre)</a:t>
            </a:r>
          </a:p>
        </p:txBody>
      </p:sp>
      <p:grpSp>
        <p:nvGrpSpPr>
          <p:cNvPr id="100" name="Gruppieren 99">
            <a:extLst>
              <a:ext uri="{FF2B5EF4-FFF2-40B4-BE49-F238E27FC236}">
                <a16:creationId xmlns:a16="http://schemas.microsoft.com/office/drawing/2014/main" id="{F722C825-7234-9C32-DC13-D13D0E470B26}"/>
              </a:ext>
            </a:extLst>
          </p:cNvPr>
          <p:cNvGrpSpPr/>
          <p:nvPr/>
        </p:nvGrpSpPr>
        <p:grpSpPr>
          <a:xfrm>
            <a:off x="444118" y="4070417"/>
            <a:ext cx="2497649" cy="1090626"/>
            <a:chOff x="1594578" y="9552032"/>
            <a:chExt cx="4995298" cy="2181252"/>
          </a:xfrm>
        </p:grpSpPr>
        <p:sp>
          <p:nvSpPr>
            <p:cNvPr id="29" name="Textfeld 28">
              <a:extLst>
                <a:ext uri="{FF2B5EF4-FFF2-40B4-BE49-F238E27FC236}">
                  <a16:creationId xmlns:a16="http://schemas.microsoft.com/office/drawing/2014/main" id="{69ADAB09-D6B3-B24B-446C-2BA8C79724C2}"/>
                </a:ext>
              </a:extLst>
            </p:cNvPr>
            <p:cNvSpPr txBox="1"/>
            <p:nvPr/>
          </p:nvSpPr>
          <p:spPr>
            <a:xfrm>
              <a:off x="2218137" y="9552032"/>
              <a:ext cx="4371739" cy="7284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lnSpc>
                  <a:spcPct val="150000"/>
                </a:lnSpc>
                <a:spcBef>
                  <a:spcPts val="0"/>
                </a:spcBef>
                <a:buSzTx/>
                <a:buNone/>
              </a:pPr>
              <a:r>
                <a:rPr lang="de-DE" sz="1600" dirty="0">
                  <a:latin typeface="Barlow Regular" panose="00000500000000000000" pitchFamily="2" charset="0"/>
                  <a:ea typeface="+mn-ea"/>
                  <a:cs typeface="+mn-cs"/>
                  <a:sym typeface="Barlow SemiBold"/>
                </a:rPr>
                <a:t>Markteinführung*</a:t>
              </a:r>
            </a:p>
          </p:txBody>
        </p:sp>
        <p:sp>
          <p:nvSpPr>
            <p:cNvPr id="30" name="Textfeld 29">
              <a:extLst>
                <a:ext uri="{FF2B5EF4-FFF2-40B4-BE49-F238E27FC236}">
                  <a16:creationId xmlns:a16="http://schemas.microsoft.com/office/drawing/2014/main" id="{C6443BC4-D43A-A059-9B64-0B3FF9BA2C95}"/>
                </a:ext>
              </a:extLst>
            </p:cNvPr>
            <p:cNvSpPr txBox="1"/>
            <p:nvPr/>
          </p:nvSpPr>
          <p:spPr>
            <a:xfrm>
              <a:off x="2218137" y="10272829"/>
              <a:ext cx="4371739" cy="7284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lnSpc>
                  <a:spcPct val="150000"/>
                </a:lnSpc>
                <a:spcBef>
                  <a:spcPts val="0"/>
                </a:spcBef>
                <a:buSzTx/>
                <a:buNone/>
              </a:pPr>
              <a:r>
                <a:rPr lang="de-DE" sz="1600" dirty="0">
                  <a:latin typeface="Barlow Regular" panose="00000500000000000000" pitchFamily="2" charset="0"/>
                  <a:ea typeface="+mn-ea"/>
                  <a:cs typeface="+mn-cs"/>
                  <a:sym typeface="Barlow SemiBold"/>
                </a:rPr>
                <a:t>Proof-of-Concept</a:t>
              </a:r>
            </a:p>
          </p:txBody>
        </p:sp>
        <p:sp>
          <p:nvSpPr>
            <p:cNvPr id="31" name="Textfeld 30">
              <a:extLst>
                <a:ext uri="{FF2B5EF4-FFF2-40B4-BE49-F238E27FC236}">
                  <a16:creationId xmlns:a16="http://schemas.microsoft.com/office/drawing/2014/main" id="{0F3A25C9-698F-3D69-AC5C-456A614A0B8A}"/>
                </a:ext>
              </a:extLst>
            </p:cNvPr>
            <p:cNvSpPr txBox="1"/>
            <p:nvPr/>
          </p:nvSpPr>
          <p:spPr>
            <a:xfrm>
              <a:off x="2218137" y="11004879"/>
              <a:ext cx="4371739" cy="7284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lnSpc>
                  <a:spcPct val="150000"/>
                </a:lnSpc>
                <a:spcBef>
                  <a:spcPts val="0"/>
                </a:spcBef>
                <a:buSzTx/>
                <a:buNone/>
              </a:pPr>
              <a:r>
                <a:rPr lang="de-DE" sz="1600" dirty="0">
                  <a:latin typeface="Barlow Regular" panose="00000500000000000000" pitchFamily="2" charset="0"/>
                  <a:ea typeface="+mn-ea"/>
                  <a:cs typeface="+mn-cs"/>
                  <a:sym typeface="Barlow SemiBold"/>
                </a:rPr>
                <a:t>Product-/Market-Fit</a:t>
              </a:r>
            </a:p>
          </p:txBody>
        </p:sp>
        <p:pic>
          <p:nvPicPr>
            <p:cNvPr id="38" name="Grafik 37" descr="Häkchen mit einfarbiger Füllung">
              <a:extLst>
                <a:ext uri="{FF2B5EF4-FFF2-40B4-BE49-F238E27FC236}">
                  <a16:creationId xmlns:a16="http://schemas.microsoft.com/office/drawing/2014/main" id="{C7B82CC8-2159-1094-8ED8-FD4A047E1D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94578" y="9791072"/>
              <a:ext cx="402602" cy="402602"/>
            </a:xfrm>
            <a:prstGeom prst="rect">
              <a:avLst/>
            </a:prstGeom>
          </p:spPr>
        </p:pic>
        <p:pic>
          <p:nvPicPr>
            <p:cNvPr id="39" name="Grafik 38" descr="Häkchen mit einfarbiger Füllung">
              <a:extLst>
                <a:ext uri="{FF2B5EF4-FFF2-40B4-BE49-F238E27FC236}">
                  <a16:creationId xmlns:a16="http://schemas.microsoft.com/office/drawing/2014/main" id="{6A0C6CEB-1B80-95E4-AB0B-0AB4D295D2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94578" y="10528110"/>
              <a:ext cx="402602" cy="402602"/>
            </a:xfrm>
            <a:prstGeom prst="rect">
              <a:avLst/>
            </a:prstGeom>
          </p:spPr>
        </p:pic>
        <p:pic>
          <p:nvPicPr>
            <p:cNvPr id="40" name="Grafik 39" descr="Häkchen mit einfarbiger Füllung">
              <a:extLst>
                <a:ext uri="{FF2B5EF4-FFF2-40B4-BE49-F238E27FC236}">
                  <a16:creationId xmlns:a16="http://schemas.microsoft.com/office/drawing/2014/main" id="{F22D7A33-5E42-A68F-4175-7DA1DC49F3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94578" y="11265148"/>
              <a:ext cx="402602" cy="402602"/>
            </a:xfrm>
            <a:prstGeom prst="rect">
              <a:avLst/>
            </a:prstGeom>
          </p:spPr>
        </p:pic>
      </p:grpSp>
      <p:grpSp>
        <p:nvGrpSpPr>
          <p:cNvPr id="101" name="Gruppieren 100">
            <a:extLst>
              <a:ext uri="{FF2B5EF4-FFF2-40B4-BE49-F238E27FC236}">
                <a16:creationId xmlns:a16="http://schemas.microsoft.com/office/drawing/2014/main" id="{FE47A44B-E4CE-B1BC-C9E7-991B1C79A7A7}"/>
              </a:ext>
            </a:extLst>
          </p:cNvPr>
          <p:cNvGrpSpPr/>
          <p:nvPr/>
        </p:nvGrpSpPr>
        <p:grpSpPr>
          <a:xfrm>
            <a:off x="4032105" y="4070417"/>
            <a:ext cx="3220597" cy="1088804"/>
            <a:chOff x="8470047" y="9755932"/>
            <a:chExt cx="6441193" cy="2177607"/>
          </a:xfrm>
        </p:grpSpPr>
        <p:sp>
          <p:nvSpPr>
            <p:cNvPr id="32" name="Textfeld 31">
              <a:extLst>
                <a:ext uri="{FF2B5EF4-FFF2-40B4-BE49-F238E27FC236}">
                  <a16:creationId xmlns:a16="http://schemas.microsoft.com/office/drawing/2014/main" id="{AB0330B9-E250-5D0E-9D77-C062CCAC392B}"/>
                </a:ext>
              </a:extLst>
            </p:cNvPr>
            <p:cNvSpPr txBox="1"/>
            <p:nvPr/>
          </p:nvSpPr>
          <p:spPr>
            <a:xfrm>
              <a:off x="9089464" y="9755932"/>
              <a:ext cx="5821776" cy="7284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lnSpc>
                  <a:spcPct val="150000"/>
                </a:lnSpc>
                <a:spcBef>
                  <a:spcPts val="0"/>
                </a:spcBef>
                <a:buSzTx/>
                <a:buNone/>
              </a:pPr>
              <a:r>
                <a:rPr lang="de-DE" sz="1600" dirty="0">
                  <a:latin typeface="Barlow Regular" panose="00000500000000000000" pitchFamily="2" charset="0"/>
                  <a:ea typeface="+mn-ea"/>
                  <a:cs typeface="+mn-cs"/>
                  <a:sym typeface="Barlow SemiBold"/>
                </a:rPr>
                <a:t>Problem-u. Chancen-Analyse</a:t>
              </a:r>
            </a:p>
          </p:txBody>
        </p:sp>
        <p:sp>
          <p:nvSpPr>
            <p:cNvPr id="33" name="Textfeld 32">
              <a:extLst>
                <a:ext uri="{FF2B5EF4-FFF2-40B4-BE49-F238E27FC236}">
                  <a16:creationId xmlns:a16="http://schemas.microsoft.com/office/drawing/2014/main" id="{5A3D4F9C-0713-8087-220B-53C2B5A14D97}"/>
                </a:ext>
              </a:extLst>
            </p:cNvPr>
            <p:cNvSpPr txBox="1"/>
            <p:nvPr/>
          </p:nvSpPr>
          <p:spPr>
            <a:xfrm>
              <a:off x="9089464" y="10476729"/>
              <a:ext cx="5821776" cy="7284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lnSpc>
                  <a:spcPct val="150000"/>
                </a:lnSpc>
                <a:spcBef>
                  <a:spcPts val="0"/>
                </a:spcBef>
                <a:buSzTx/>
                <a:buNone/>
              </a:pPr>
              <a:r>
                <a:rPr lang="de-DE" sz="1600" dirty="0">
                  <a:latin typeface="Barlow Regular" panose="00000500000000000000" pitchFamily="2" charset="0"/>
                  <a:ea typeface="+mn-ea"/>
                  <a:cs typeface="+mn-cs"/>
                  <a:sym typeface="Barlow SemiBold"/>
                </a:rPr>
                <a:t>Erhebungen &amp; Praxistests</a:t>
              </a:r>
            </a:p>
          </p:txBody>
        </p:sp>
        <p:sp>
          <p:nvSpPr>
            <p:cNvPr id="34" name="Textfeld 33">
              <a:extLst>
                <a:ext uri="{FF2B5EF4-FFF2-40B4-BE49-F238E27FC236}">
                  <a16:creationId xmlns:a16="http://schemas.microsoft.com/office/drawing/2014/main" id="{30461648-0367-839A-B280-7746B496DFC7}"/>
                </a:ext>
              </a:extLst>
            </p:cNvPr>
            <p:cNvSpPr txBox="1"/>
            <p:nvPr/>
          </p:nvSpPr>
          <p:spPr>
            <a:xfrm>
              <a:off x="9089464" y="11205134"/>
              <a:ext cx="5821776" cy="7284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lnSpc>
                  <a:spcPct val="150000"/>
                </a:lnSpc>
                <a:spcBef>
                  <a:spcPts val="0"/>
                </a:spcBef>
                <a:buSzTx/>
                <a:buNone/>
              </a:pPr>
              <a:r>
                <a:rPr lang="de-DE" sz="1600" dirty="0">
                  <a:latin typeface="Barlow Regular" panose="00000500000000000000" pitchFamily="2" charset="0"/>
                  <a:ea typeface="+mn-ea"/>
                  <a:cs typeface="+mn-cs"/>
                  <a:sym typeface="Barlow SemiBold"/>
                </a:rPr>
                <a:t>Wachstumsstrategie </a:t>
              </a:r>
              <a:endParaRPr lang="de-DE" sz="1600" strike="sngStrike" dirty="0">
                <a:latin typeface="Barlow Regular" panose="00000500000000000000" pitchFamily="2" charset="0"/>
                <a:ea typeface="+mn-ea"/>
                <a:cs typeface="+mn-cs"/>
                <a:sym typeface="Barlow SemiBold"/>
              </a:endParaRPr>
            </a:p>
          </p:txBody>
        </p:sp>
        <p:pic>
          <p:nvPicPr>
            <p:cNvPr id="41" name="Grafik 40" descr="Häkchen mit einfarbiger Füllung">
              <a:extLst>
                <a:ext uri="{FF2B5EF4-FFF2-40B4-BE49-F238E27FC236}">
                  <a16:creationId xmlns:a16="http://schemas.microsoft.com/office/drawing/2014/main" id="{096E09BC-3A8E-60C4-1EEC-D7B3DDC5BE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70047" y="9994972"/>
              <a:ext cx="402602" cy="402602"/>
            </a:xfrm>
            <a:prstGeom prst="rect">
              <a:avLst/>
            </a:prstGeom>
          </p:spPr>
        </p:pic>
        <p:pic>
          <p:nvPicPr>
            <p:cNvPr id="42" name="Grafik 41" descr="Häkchen mit einfarbiger Füllung">
              <a:extLst>
                <a:ext uri="{FF2B5EF4-FFF2-40B4-BE49-F238E27FC236}">
                  <a16:creationId xmlns:a16="http://schemas.microsoft.com/office/drawing/2014/main" id="{37DA4C25-1626-CE3B-8EE2-91D8BB3647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70047" y="10729353"/>
              <a:ext cx="402602" cy="402602"/>
            </a:xfrm>
            <a:prstGeom prst="rect">
              <a:avLst/>
            </a:prstGeom>
          </p:spPr>
        </p:pic>
        <p:pic>
          <p:nvPicPr>
            <p:cNvPr id="43" name="Grafik 42" descr="Häkchen mit einfarbiger Füllung">
              <a:extLst>
                <a:ext uri="{FF2B5EF4-FFF2-40B4-BE49-F238E27FC236}">
                  <a16:creationId xmlns:a16="http://schemas.microsoft.com/office/drawing/2014/main" id="{090B6D35-57C7-E059-5E52-3E06503E1B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70047" y="11463734"/>
              <a:ext cx="402602" cy="402602"/>
            </a:xfrm>
            <a:prstGeom prst="rect">
              <a:avLst/>
            </a:prstGeom>
          </p:spPr>
        </p:pic>
      </p:grpSp>
      <p:grpSp>
        <p:nvGrpSpPr>
          <p:cNvPr id="102" name="Gruppieren 101">
            <a:extLst>
              <a:ext uri="{FF2B5EF4-FFF2-40B4-BE49-F238E27FC236}">
                <a16:creationId xmlns:a16="http://schemas.microsoft.com/office/drawing/2014/main" id="{4654ED03-E946-9099-D9AA-5DDA3148FA31}"/>
              </a:ext>
            </a:extLst>
          </p:cNvPr>
          <p:cNvGrpSpPr/>
          <p:nvPr/>
        </p:nvGrpSpPr>
        <p:grpSpPr>
          <a:xfrm>
            <a:off x="7632261" y="4070417"/>
            <a:ext cx="3886731" cy="1090889"/>
            <a:chOff x="15905688" y="9755932"/>
            <a:chExt cx="7773462" cy="2181777"/>
          </a:xfrm>
        </p:grpSpPr>
        <p:sp>
          <p:nvSpPr>
            <p:cNvPr id="35" name="Textfeld 34">
              <a:extLst>
                <a:ext uri="{FF2B5EF4-FFF2-40B4-BE49-F238E27FC236}">
                  <a16:creationId xmlns:a16="http://schemas.microsoft.com/office/drawing/2014/main" id="{E0565D92-9AB5-58BA-37E4-F6F876E55CED}"/>
                </a:ext>
              </a:extLst>
            </p:cNvPr>
            <p:cNvSpPr txBox="1"/>
            <p:nvPr/>
          </p:nvSpPr>
          <p:spPr>
            <a:xfrm>
              <a:off x="16482754" y="9755932"/>
              <a:ext cx="7196396" cy="7284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lnSpc>
                  <a:spcPct val="150000"/>
                </a:lnSpc>
                <a:spcBef>
                  <a:spcPts val="0"/>
                </a:spcBef>
                <a:buSzTx/>
                <a:buNone/>
              </a:pPr>
              <a:r>
                <a:rPr lang="de-DE" sz="1600" dirty="0">
                  <a:latin typeface="Barlow Regular" panose="00000500000000000000" pitchFamily="2" charset="0"/>
                  <a:ea typeface="+mn-ea"/>
                  <a:cs typeface="+mn-cs"/>
                  <a:sym typeface="Barlow SemiBold"/>
                </a:rPr>
                <a:t>erhöhte journalistische Relevanz</a:t>
              </a:r>
            </a:p>
          </p:txBody>
        </p:sp>
        <p:sp>
          <p:nvSpPr>
            <p:cNvPr id="36" name="Textfeld 35">
              <a:extLst>
                <a:ext uri="{FF2B5EF4-FFF2-40B4-BE49-F238E27FC236}">
                  <a16:creationId xmlns:a16="http://schemas.microsoft.com/office/drawing/2014/main" id="{C6DFE95E-10C2-AEFE-70D2-19EF8F323E0A}"/>
                </a:ext>
              </a:extLst>
            </p:cNvPr>
            <p:cNvSpPr txBox="1"/>
            <p:nvPr/>
          </p:nvSpPr>
          <p:spPr>
            <a:xfrm>
              <a:off x="16482754" y="10476729"/>
              <a:ext cx="5821776" cy="7284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lnSpc>
                  <a:spcPct val="150000"/>
                </a:lnSpc>
                <a:spcBef>
                  <a:spcPts val="0"/>
                </a:spcBef>
                <a:buSzTx/>
                <a:buNone/>
              </a:pPr>
              <a:r>
                <a:rPr lang="de-DE" sz="1600" dirty="0">
                  <a:latin typeface="Barlow Regular" panose="00000500000000000000" pitchFamily="2" charset="0"/>
                  <a:ea typeface="+mn-ea"/>
                  <a:cs typeface="+mn-cs"/>
                  <a:sym typeface="Barlow SemiBold"/>
                </a:rPr>
                <a:t>gestärkte Organisation</a:t>
              </a:r>
            </a:p>
          </p:txBody>
        </p:sp>
        <p:sp>
          <p:nvSpPr>
            <p:cNvPr id="37" name="Textfeld 36">
              <a:extLst>
                <a:ext uri="{FF2B5EF4-FFF2-40B4-BE49-F238E27FC236}">
                  <a16:creationId xmlns:a16="http://schemas.microsoft.com/office/drawing/2014/main" id="{E42808D7-9432-71D2-2DE6-82849E181601}"/>
                </a:ext>
              </a:extLst>
            </p:cNvPr>
            <p:cNvSpPr txBox="1"/>
            <p:nvPr/>
          </p:nvSpPr>
          <p:spPr>
            <a:xfrm>
              <a:off x="16478875" y="11205134"/>
              <a:ext cx="7023867" cy="7284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lnSpc>
                  <a:spcPct val="150000"/>
                </a:lnSpc>
                <a:spcBef>
                  <a:spcPts val="0"/>
                </a:spcBef>
                <a:buSzTx/>
                <a:buNone/>
              </a:pPr>
              <a:r>
                <a:rPr lang="de-DE" sz="1600" dirty="0">
                  <a:latin typeface="Barlow Regular" panose="00000500000000000000" pitchFamily="2" charset="0"/>
                  <a:ea typeface="+mn-ea"/>
                  <a:cs typeface="+mn-cs"/>
                  <a:sym typeface="Barlow SemiBold"/>
                </a:rPr>
                <a:t>gesteigerte finanzielle Tragfähigkeit</a:t>
              </a:r>
            </a:p>
          </p:txBody>
        </p:sp>
        <p:pic>
          <p:nvPicPr>
            <p:cNvPr id="44" name="Grafik 43" descr="Häkchen mit einfarbiger Füllung">
              <a:extLst>
                <a:ext uri="{FF2B5EF4-FFF2-40B4-BE49-F238E27FC236}">
                  <a16:creationId xmlns:a16="http://schemas.microsoft.com/office/drawing/2014/main" id="{10F888C9-1B59-50E8-776A-7414DA0C371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905688" y="9994972"/>
              <a:ext cx="402602" cy="402602"/>
            </a:xfrm>
            <a:prstGeom prst="rect">
              <a:avLst/>
            </a:prstGeom>
          </p:spPr>
        </p:pic>
        <p:pic>
          <p:nvPicPr>
            <p:cNvPr id="45" name="Grafik 44" descr="Häkchen mit einfarbiger Füllung">
              <a:extLst>
                <a:ext uri="{FF2B5EF4-FFF2-40B4-BE49-F238E27FC236}">
                  <a16:creationId xmlns:a16="http://schemas.microsoft.com/office/drawing/2014/main" id="{D3DBCB82-F911-CE45-3111-11B904AF70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905688" y="10765039"/>
              <a:ext cx="402602" cy="402602"/>
            </a:xfrm>
            <a:prstGeom prst="rect">
              <a:avLst/>
            </a:prstGeom>
          </p:spPr>
        </p:pic>
        <p:pic>
          <p:nvPicPr>
            <p:cNvPr id="46" name="Grafik 45" descr="Häkchen mit einfarbiger Füllung">
              <a:extLst>
                <a:ext uri="{FF2B5EF4-FFF2-40B4-BE49-F238E27FC236}">
                  <a16:creationId xmlns:a16="http://schemas.microsoft.com/office/drawing/2014/main" id="{E2C6AEC5-2350-3546-3301-AD75389572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905688" y="11535107"/>
              <a:ext cx="402602" cy="402602"/>
            </a:xfrm>
            <a:prstGeom prst="rect">
              <a:avLst/>
            </a:prstGeom>
          </p:spPr>
        </p:pic>
      </p:grpSp>
      <p:sp>
        <p:nvSpPr>
          <p:cNvPr id="47" name="Textfeld 46">
            <a:extLst>
              <a:ext uri="{FF2B5EF4-FFF2-40B4-BE49-F238E27FC236}">
                <a16:creationId xmlns:a16="http://schemas.microsoft.com/office/drawing/2014/main" id="{39DA8F0F-9A51-F165-4180-061D3009EF8F}"/>
              </a:ext>
            </a:extLst>
          </p:cNvPr>
          <p:cNvSpPr txBox="1"/>
          <p:nvPr/>
        </p:nvSpPr>
        <p:spPr>
          <a:xfrm>
            <a:off x="432864" y="6494773"/>
            <a:ext cx="7482888" cy="2513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lnSpc>
                <a:spcPct val="150000"/>
              </a:lnSpc>
              <a:spcBef>
                <a:spcPts val="0"/>
              </a:spcBef>
              <a:buSzTx/>
              <a:buNone/>
            </a:pPr>
            <a:r>
              <a:rPr lang="de-DE" sz="800" dirty="0">
                <a:latin typeface="Barlow Regular" panose="00000500000000000000" pitchFamily="2" charset="0"/>
                <a:ea typeface="+mn-ea"/>
                <a:cs typeface="+mn-cs"/>
                <a:sym typeface="Barlow SemiBold"/>
              </a:rPr>
              <a:t>*Angebot und/oder Format und/oder Vertriebsweg und/oder Erlösquelle </a:t>
            </a:r>
          </a:p>
        </p:txBody>
      </p:sp>
      <p:sp>
        <p:nvSpPr>
          <p:cNvPr id="2" name="Titel 1">
            <a:extLst>
              <a:ext uri="{FF2B5EF4-FFF2-40B4-BE49-F238E27FC236}">
                <a16:creationId xmlns:a16="http://schemas.microsoft.com/office/drawing/2014/main" id="{7F21B703-1DF6-6FA5-A480-718782939030}"/>
              </a:ext>
            </a:extLst>
          </p:cNvPr>
          <p:cNvSpPr>
            <a:spLocks noGrp="1"/>
          </p:cNvSpPr>
          <p:nvPr>
            <p:ph type="title"/>
          </p:nvPr>
        </p:nvSpPr>
        <p:spPr>
          <a:xfrm>
            <a:off x="400050" y="330389"/>
            <a:ext cx="9784625" cy="593017"/>
          </a:xfrm>
        </p:spPr>
        <p:txBody>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r>
              <a:rPr lang="de-DE"/>
              <a:t>Der Fund kann modular in jeder Entwicklungsstufe und in jeder Region fördern</a:t>
            </a:r>
          </a:p>
        </p:txBody>
      </p:sp>
      <p:grpSp>
        <p:nvGrpSpPr>
          <p:cNvPr id="7" name="Gruppieren 6">
            <a:extLst>
              <a:ext uri="{FF2B5EF4-FFF2-40B4-BE49-F238E27FC236}">
                <a16:creationId xmlns:a16="http://schemas.microsoft.com/office/drawing/2014/main" id="{5C9685F7-C1BE-0968-1984-AAD3C13489BA}"/>
              </a:ext>
            </a:extLst>
          </p:cNvPr>
          <p:cNvGrpSpPr/>
          <p:nvPr/>
        </p:nvGrpSpPr>
        <p:grpSpPr>
          <a:xfrm>
            <a:off x="5841982" y="2144074"/>
            <a:ext cx="1654559" cy="840917"/>
            <a:chOff x="16640433" y="1536740"/>
            <a:chExt cx="3309117" cy="1681834"/>
          </a:xfrm>
        </p:grpSpPr>
        <p:sp>
          <p:nvSpPr>
            <p:cNvPr id="4" name="Ellipse 3">
              <a:extLst>
                <a:ext uri="{FF2B5EF4-FFF2-40B4-BE49-F238E27FC236}">
                  <a16:creationId xmlns:a16="http://schemas.microsoft.com/office/drawing/2014/main" id="{DEE44AA7-C296-2C49-2814-3A9BB7713D31}"/>
                </a:ext>
              </a:extLst>
            </p:cNvPr>
            <p:cNvSpPr/>
            <p:nvPr/>
          </p:nvSpPr>
          <p:spPr>
            <a:xfrm>
              <a:off x="18268950" y="1536740"/>
              <a:ext cx="1680600" cy="1681834"/>
            </a:xfrm>
            <a:prstGeom prst="ellipse">
              <a:avLst/>
            </a:prstGeom>
            <a:solidFill>
              <a:srgbClr val="FFF72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6" name="03">
              <a:extLst>
                <a:ext uri="{FF2B5EF4-FFF2-40B4-BE49-F238E27FC236}">
                  <a16:creationId xmlns:a16="http://schemas.microsoft.com/office/drawing/2014/main" id="{646475B8-AE49-BE0F-2CB1-E5F8951E1DA8}"/>
                </a:ext>
              </a:extLst>
            </p:cNvPr>
            <p:cNvSpPr txBox="1"/>
            <p:nvPr/>
          </p:nvSpPr>
          <p:spPr>
            <a:xfrm>
              <a:off x="16640433" y="1843572"/>
              <a:ext cx="3057714" cy="865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defTabSz="1219169" rtl="0" eaLnBrk="1" fontAlgn="auto" latinLnBrk="0" hangingPunct="0">
                <a:lnSpc>
                  <a:spcPct val="110000"/>
                </a:lnSpc>
                <a:spcBef>
                  <a:spcPts val="2250"/>
                </a:spcBef>
                <a:spcAft>
                  <a:spcPts val="0"/>
                </a:spcAft>
                <a:buClrTx/>
                <a:buSzTx/>
                <a:buFontTx/>
                <a:buNone/>
                <a:tabLst/>
                <a:defRPr/>
              </a:pPr>
              <a:r>
                <a:rPr lang="de-DE" sz="2500">
                  <a:solidFill>
                    <a:srgbClr val="000000"/>
                  </a:solidFill>
                  <a:latin typeface="Barlow SemiBold"/>
                </a:rPr>
                <a:t>n</a:t>
              </a:r>
              <a:r>
                <a:rPr kumimoji="0" lang="de-DE" sz="2500" b="0" i="0" u="none" strike="noStrike" kern="0" cap="none" spc="0" normalizeH="0" baseline="0" noProof="0" err="1">
                  <a:ln>
                    <a:noFill/>
                  </a:ln>
                  <a:solidFill>
                    <a:srgbClr val="000000"/>
                  </a:solidFill>
                  <a:effectLst/>
                  <a:uLnTx/>
                  <a:uFillTx/>
                  <a:latin typeface="Barlow SemiBold"/>
                  <a:sym typeface="IBM Plex Serif Light"/>
                </a:rPr>
                <a:t>eu</a:t>
              </a:r>
              <a:endParaRPr kumimoji="0" sz="2500" b="0" i="0" u="none" strike="noStrike" kern="0" cap="none" spc="0" normalizeH="0" baseline="0" noProof="0">
                <a:ln>
                  <a:noFill/>
                </a:ln>
                <a:solidFill>
                  <a:srgbClr val="000000"/>
                </a:solidFill>
                <a:effectLst/>
                <a:uLnTx/>
                <a:uFillTx/>
                <a:latin typeface="Barlow SemiBold"/>
                <a:sym typeface="IBM Plex Serif Light"/>
              </a:endParaRPr>
            </a:p>
          </p:txBody>
        </p:sp>
      </p:grpSp>
      <p:sp>
        <p:nvSpPr>
          <p:cNvPr id="9" name="Ellipse 8">
            <a:extLst>
              <a:ext uri="{FF2B5EF4-FFF2-40B4-BE49-F238E27FC236}">
                <a16:creationId xmlns:a16="http://schemas.microsoft.com/office/drawing/2014/main" id="{1C91102C-AAD3-991E-A5EF-E12DA07FDD98}"/>
              </a:ext>
            </a:extLst>
          </p:cNvPr>
          <p:cNvSpPr/>
          <p:nvPr/>
        </p:nvSpPr>
        <p:spPr>
          <a:xfrm>
            <a:off x="2987107" y="2186293"/>
            <a:ext cx="840300" cy="840917"/>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0" name="03">
            <a:extLst>
              <a:ext uri="{FF2B5EF4-FFF2-40B4-BE49-F238E27FC236}">
                <a16:creationId xmlns:a16="http://schemas.microsoft.com/office/drawing/2014/main" id="{52791A96-3ACC-D132-81A5-0BBCFEF151E9}"/>
              </a:ext>
            </a:extLst>
          </p:cNvPr>
          <p:cNvSpPr txBox="1"/>
          <p:nvPr/>
        </p:nvSpPr>
        <p:spPr>
          <a:xfrm>
            <a:off x="2172849" y="2339709"/>
            <a:ext cx="1528857" cy="4328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defTabSz="1219169" rtl="0" eaLnBrk="1" fontAlgn="auto" latinLnBrk="0" hangingPunct="0">
              <a:lnSpc>
                <a:spcPct val="110000"/>
              </a:lnSpc>
              <a:spcBef>
                <a:spcPts val="2250"/>
              </a:spcBef>
              <a:spcAft>
                <a:spcPts val="0"/>
              </a:spcAft>
              <a:buClrTx/>
              <a:buSzTx/>
              <a:buFontTx/>
              <a:buNone/>
              <a:tabLst/>
              <a:defRPr/>
            </a:pPr>
            <a:r>
              <a:rPr lang="de-DE" sz="2500">
                <a:solidFill>
                  <a:srgbClr val="000000"/>
                </a:solidFill>
                <a:latin typeface="Barlow SemiBold"/>
              </a:rPr>
              <a:t>n</a:t>
            </a:r>
            <a:r>
              <a:rPr kumimoji="0" lang="de-DE" sz="2500" b="0" i="0" u="none" strike="noStrike" kern="0" cap="none" spc="0" normalizeH="0" baseline="0" noProof="0" err="1">
                <a:ln>
                  <a:noFill/>
                </a:ln>
                <a:solidFill>
                  <a:srgbClr val="000000"/>
                </a:solidFill>
                <a:effectLst/>
                <a:uLnTx/>
                <a:uFillTx/>
                <a:latin typeface="Barlow SemiBold"/>
                <a:sym typeface="IBM Plex Serif Light"/>
              </a:rPr>
              <a:t>eu</a:t>
            </a:r>
            <a:endParaRPr kumimoji="0" sz="2500" b="0" i="0" u="none" strike="noStrike" kern="0" cap="none" spc="0" normalizeH="0" baseline="0" noProof="0">
              <a:ln>
                <a:noFill/>
              </a:ln>
              <a:solidFill>
                <a:srgbClr val="000000"/>
              </a:solidFill>
              <a:effectLst/>
              <a:uLnTx/>
              <a:uFillTx/>
              <a:latin typeface="Barlow SemiBold"/>
              <a:sym typeface="IBM Plex Serif Light"/>
            </a:endParaRPr>
          </a:p>
        </p:txBody>
      </p:sp>
    </p:spTree>
    <p:extLst>
      <p:ext uri="{BB962C8B-B14F-4D97-AF65-F5344CB8AC3E}">
        <p14:creationId xmlns:p14="http://schemas.microsoft.com/office/powerpoint/2010/main" val="54265556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72C"/>
        </a:solidFill>
        <a:effectLst/>
      </p:bgPr>
    </p:bg>
    <p:spTree>
      <p:nvGrpSpPr>
        <p:cNvPr id="1" name="">
          <a:extLst>
            <a:ext uri="{FF2B5EF4-FFF2-40B4-BE49-F238E27FC236}">
              <a16:creationId xmlns:a16="http://schemas.microsoft.com/office/drawing/2014/main" id="{44B4448E-CE7E-E6CC-C9E4-896C9EC834FE}"/>
            </a:ext>
          </a:extLst>
        </p:cNvPr>
        <p:cNvGrpSpPr/>
        <p:nvPr/>
      </p:nvGrpSpPr>
      <p:grpSpPr>
        <a:xfrm>
          <a:off x="0" y="0"/>
          <a:ext cx="0" cy="0"/>
          <a:chOff x="0" y="0"/>
          <a:chExt cx="0" cy="0"/>
        </a:xfrm>
      </p:grpSpPr>
      <p:sp>
        <p:nvSpPr>
          <p:cNvPr id="9" name="Rechteck: abgerundete Ecken 8">
            <a:extLst>
              <a:ext uri="{FF2B5EF4-FFF2-40B4-BE49-F238E27FC236}">
                <a16:creationId xmlns:a16="http://schemas.microsoft.com/office/drawing/2014/main" id="{5711D424-723D-6028-4241-D41870D75607}"/>
              </a:ext>
            </a:extLst>
          </p:cNvPr>
          <p:cNvSpPr/>
          <p:nvPr/>
        </p:nvSpPr>
        <p:spPr>
          <a:xfrm>
            <a:off x="360385" y="2634463"/>
            <a:ext cx="3714166" cy="1367320"/>
          </a:xfrm>
          <a:prstGeom prst="roundRect">
            <a:avLst>
              <a:gd name="adj" fmla="val 12416"/>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46" name="Rechteck: abgerundete Ecken 45">
            <a:extLst>
              <a:ext uri="{FF2B5EF4-FFF2-40B4-BE49-F238E27FC236}">
                <a16:creationId xmlns:a16="http://schemas.microsoft.com/office/drawing/2014/main" id="{F2E9696A-7A2E-63A6-86A0-57C21221970D}"/>
              </a:ext>
            </a:extLst>
          </p:cNvPr>
          <p:cNvSpPr/>
          <p:nvPr/>
        </p:nvSpPr>
        <p:spPr>
          <a:xfrm>
            <a:off x="4167014" y="2634463"/>
            <a:ext cx="3168604" cy="1367320"/>
          </a:xfrm>
          <a:prstGeom prst="roundRect">
            <a:avLst>
              <a:gd name="adj" fmla="val 12416"/>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5" name="Titel 4">
            <a:extLst>
              <a:ext uri="{FF2B5EF4-FFF2-40B4-BE49-F238E27FC236}">
                <a16:creationId xmlns:a16="http://schemas.microsoft.com/office/drawing/2014/main" id="{11D51F80-13C9-145B-9CF2-9EB7F1FB436C}"/>
              </a:ext>
            </a:extLst>
          </p:cNvPr>
          <p:cNvSpPr>
            <a:spLocks noGrp="1"/>
          </p:cNvSpPr>
          <p:nvPr>
            <p:ph type="title"/>
          </p:nvPr>
        </p:nvSpPr>
        <p:spPr/>
        <p:txBody>
          <a:bodyPr>
            <a:norm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r>
              <a:rPr lang="de-DE" sz="3600"/>
              <a:t>Highlights aus zwei Jahren Förderpraxis</a:t>
            </a:r>
          </a:p>
        </p:txBody>
      </p:sp>
      <p:sp>
        <p:nvSpPr>
          <p:cNvPr id="7" name="Textfeld 6">
            <a:extLst>
              <a:ext uri="{FF2B5EF4-FFF2-40B4-BE49-F238E27FC236}">
                <a16:creationId xmlns:a16="http://schemas.microsoft.com/office/drawing/2014/main" id="{61582C11-445F-333D-0FD4-96C02E2CC956}"/>
              </a:ext>
            </a:extLst>
          </p:cNvPr>
          <p:cNvSpPr txBox="1"/>
          <p:nvPr/>
        </p:nvSpPr>
        <p:spPr>
          <a:xfrm>
            <a:off x="579953" y="2241904"/>
            <a:ext cx="1629575" cy="19479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lang="de-DE" sz="9500" dirty="0">
                <a:latin typeface="Barlow Regular" panose="00000500000000000000" pitchFamily="2" charset="0"/>
              </a:rPr>
              <a:t>20</a:t>
            </a:r>
            <a:endParaRPr kumimoji="0" lang="de-DE" sz="9500" b="0" i="0" u="none" strike="noStrike" kern="0" cap="none" spc="0" normalizeH="0" baseline="0" noProof="0" dirty="0">
              <a:ln>
                <a:noFill/>
              </a:ln>
              <a:solidFill>
                <a:srgbClr val="000000"/>
              </a:solidFill>
              <a:effectLst/>
              <a:uLnTx/>
              <a:uFillTx/>
              <a:latin typeface="Barlow Regular" panose="00000500000000000000" pitchFamily="2" charset="0"/>
              <a:sym typeface="Barlow Regular"/>
            </a:endParaRPr>
          </a:p>
        </p:txBody>
      </p:sp>
      <p:sp>
        <p:nvSpPr>
          <p:cNvPr id="8" name="Textfeld 7">
            <a:extLst>
              <a:ext uri="{FF2B5EF4-FFF2-40B4-BE49-F238E27FC236}">
                <a16:creationId xmlns:a16="http://schemas.microsoft.com/office/drawing/2014/main" id="{474AEE79-A230-7284-07C3-230B7296C80B}"/>
              </a:ext>
            </a:extLst>
          </p:cNvPr>
          <p:cNvSpPr txBox="1"/>
          <p:nvPr/>
        </p:nvSpPr>
        <p:spPr>
          <a:xfrm>
            <a:off x="1954133" y="2418444"/>
            <a:ext cx="2065004" cy="11523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kumimoji="0" lang="de-DE" sz="48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t>Mio.</a:t>
            </a:r>
          </a:p>
        </p:txBody>
      </p:sp>
      <p:sp>
        <p:nvSpPr>
          <p:cNvPr id="10" name="Textfeld 9">
            <a:extLst>
              <a:ext uri="{FF2B5EF4-FFF2-40B4-BE49-F238E27FC236}">
                <a16:creationId xmlns:a16="http://schemas.microsoft.com/office/drawing/2014/main" id="{31D454BC-65C7-5C63-EF71-262A222FA32F}"/>
              </a:ext>
            </a:extLst>
          </p:cNvPr>
          <p:cNvSpPr txBox="1"/>
          <p:nvPr/>
        </p:nvSpPr>
        <p:spPr>
          <a:xfrm>
            <a:off x="1989303" y="3021912"/>
            <a:ext cx="1961632" cy="8322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00000"/>
              </a:lnSpc>
              <a:spcBef>
                <a:spcPts val="2250"/>
              </a:spcBef>
              <a:spcAft>
                <a:spcPts val="0"/>
              </a:spcAft>
              <a:buClrTx/>
              <a:buSzTx/>
              <a:buFontTx/>
              <a:buNone/>
              <a:tabLst/>
              <a:defRPr/>
            </a:pPr>
            <a:r>
              <a:rPr kumimoji="0" lang="de-DE" sz="16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t>eingeworbene Mittel im Fundraising</a:t>
            </a:r>
          </a:p>
        </p:txBody>
      </p:sp>
      <p:sp>
        <p:nvSpPr>
          <p:cNvPr id="13" name="Textfeld 12">
            <a:extLst>
              <a:ext uri="{FF2B5EF4-FFF2-40B4-BE49-F238E27FC236}">
                <a16:creationId xmlns:a16="http://schemas.microsoft.com/office/drawing/2014/main" id="{E7B5DFEF-F6DD-8029-9CB2-4974030D7676}"/>
              </a:ext>
            </a:extLst>
          </p:cNvPr>
          <p:cNvSpPr txBox="1"/>
          <p:nvPr/>
        </p:nvSpPr>
        <p:spPr>
          <a:xfrm>
            <a:off x="5132272" y="2594864"/>
            <a:ext cx="2207381" cy="1016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kumimoji="0" lang="de-DE" sz="4000" b="0" i="0" u="none" strike="noStrike" kern="0" cap="none" spc="0" normalizeH="0" baseline="0" noProof="0" dirty="0" err="1">
                <a:ln>
                  <a:noFill/>
                </a:ln>
                <a:solidFill>
                  <a:srgbClr val="000000"/>
                </a:solidFill>
                <a:effectLst/>
                <a:uLnTx/>
                <a:uFillTx/>
                <a:latin typeface="Barlow Regular" panose="00000500000000000000" pitchFamily="2" charset="0"/>
                <a:sym typeface="Barlow Regular"/>
              </a:rPr>
              <a:t>Grantees</a:t>
            </a:r>
            <a:endParaRPr kumimoji="0" lang="de-DE" sz="4000" b="0" i="0" u="none" strike="noStrike" kern="0" cap="none" spc="0" normalizeH="0" baseline="0" noProof="0" dirty="0">
              <a:ln>
                <a:noFill/>
              </a:ln>
              <a:solidFill>
                <a:srgbClr val="000000"/>
              </a:solidFill>
              <a:effectLst/>
              <a:uLnTx/>
              <a:uFillTx/>
              <a:latin typeface="Barlow Regular" panose="00000500000000000000" pitchFamily="2" charset="0"/>
              <a:sym typeface="Barlow Regular"/>
            </a:endParaRPr>
          </a:p>
        </p:txBody>
      </p:sp>
      <p:sp>
        <p:nvSpPr>
          <p:cNvPr id="14" name="Textfeld 13">
            <a:extLst>
              <a:ext uri="{FF2B5EF4-FFF2-40B4-BE49-F238E27FC236}">
                <a16:creationId xmlns:a16="http://schemas.microsoft.com/office/drawing/2014/main" id="{7E92A627-1D71-287D-7E97-DF743D9A57A4}"/>
              </a:ext>
            </a:extLst>
          </p:cNvPr>
          <p:cNvSpPr txBox="1"/>
          <p:nvPr/>
        </p:nvSpPr>
        <p:spPr>
          <a:xfrm>
            <a:off x="5191389" y="3465011"/>
            <a:ext cx="2362392" cy="2975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00000"/>
              </a:lnSpc>
              <a:spcBef>
                <a:spcPts val="0"/>
              </a:spcBef>
              <a:spcAft>
                <a:spcPts val="0"/>
              </a:spcAft>
              <a:buClrTx/>
              <a:buSzTx/>
              <a:buFontTx/>
              <a:buNone/>
              <a:tabLst/>
              <a:defRPr/>
            </a:pPr>
            <a:r>
              <a:rPr kumimoji="0" lang="de-DE" sz="16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t>aus DE, AT und CH</a:t>
            </a:r>
          </a:p>
        </p:txBody>
      </p:sp>
      <p:sp>
        <p:nvSpPr>
          <p:cNvPr id="32" name="Kreis">
            <a:extLst>
              <a:ext uri="{FF2B5EF4-FFF2-40B4-BE49-F238E27FC236}">
                <a16:creationId xmlns:a16="http://schemas.microsoft.com/office/drawing/2014/main" id="{3B0CA26E-CA92-91A7-B4D7-AD94821D2246}"/>
              </a:ext>
            </a:extLst>
          </p:cNvPr>
          <p:cNvSpPr>
            <a:spLocks noChangeAspect="1"/>
          </p:cNvSpPr>
          <p:nvPr/>
        </p:nvSpPr>
        <p:spPr>
          <a:xfrm>
            <a:off x="10172246" y="1926613"/>
            <a:ext cx="216001" cy="216001"/>
          </a:xfrm>
          <a:prstGeom prst="ellipse">
            <a:avLst/>
          </a:prstGeom>
          <a:solidFill>
            <a:srgbClr val="28DADA"/>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35" name="Kreis">
            <a:extLst>
              <a:ext uri="{FF2B5EF4-FFF2-40B4-BE49-F238E27FC236}">
                <a16:creationId xmlns:a16="http://schemas.microsoft.com/office/drawing/2014/main" id="{E2561132-D4DB-6584-5663-8ED120C78BE2}"/>
              </a:ext>
            </a:extLst>
          </p:cNvPr>
          <p:cNvSpPr>
            <a:spLocks noChangeAspect="1"/>
          </p:cNvSpPr>
          <p:nvPr/>
        </p:nvSpPr>
        <p:spPr>
          <a:xfrm>
            <a:off x="11791950" y="409475"/>
            <a:ext cx="216001" cy="216001"/>
          </a:xfrm>
          <a:prstGeom prst="ellipse">
            <a:avLst/>
          </a:prstGeom>
          <a:solidFill>
            <a:srgbClr val="28DADA"/>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36" name="Kreis">
            <a:extLst>
              <a:ext uri="{FF2B5EF4-FFF2-40B4-BE49-F238E27FC236}">
                <a16:creationId xmlns:a16="http://schemas.microsoft.com/office/drawing/2014/main" id="{E653E39E-9997-1903-E516-42E33C029971}"/>
              </a:ext>
            </a:extLst>
          </p:cNvPr>
          <p:cNvSpPr>
            <a:spLocks noChangeAspect="1"/>
          </p:cNvSpPr>
          <p:nvPr/>
        </p:nvSpPr>
        <p:spPr>
          <a:xfrm>
            <a:off x="5476851" y="1321269"/>
            <a:ext cx="216001" cy="216001"/>
          </a:xfrm>
          <a:prstGeom prst="ellipse">
            <a:avLst/>
          </a:prstGeom>
          <a:solidFill>
            <a:srgbClr val="28313D"/>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38" name="Kreis">
            <a:extLst>
              <a:ext uri="{FF2B5EF4-FFF2-40B4-BE49-F238E27FC236}">
                <a16:creationId xmlns:a16="http://schemas.microsoft.com/office/drawing/2014/main" id="{7803D377-E124-0599-5744-4E5C03410480}"/>
              </a:ext>
            </a:extLst>
          </p:cNvPr>
          <p:cNvSpPr>
            <a:spLocks noChangeAspect="1"/>
          </p:cNvSpPr>
          <p:nvPr/>
        </p:nvSpPr>
        <p:spPr>
          <a:xfrm>
            <a:off x="9733260" y="482666"/>
            <a:ext cx="216001" cy="216000"/>
          </a:xfrm>
          <a:prstGeom prst="ellipse">
            <a:avLst/>
          </a:prstGeom>
          <a:solidFill>
            <a:srgbClr val="CF4B2F"/>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39" name="Kreis">
            <a:extLst>
              <a:ext uri="{FF2B5EF4-FFF2-40B4-BE49-F238E27FC236}">
                <a16:creationId xmlns:a16="http://schemas.microsoft.com/office/drawing/2014/main" id="{5AE74155-D70E-AF0A-273E-2F35F7D99C4B}"/>
              </a:ext>
            </a:extLst>
          </p:cNvPr>
          <p:cNvSpPr>
            <a:spLocks noChangeAspect="1"/>
          </p:cNvSpPr>
          <p:nvPr/>
        </p:nvSpPr>
        <p:spPr>
          <a:xfrm>
            <a:off x="11186736" y="1380898"/>
            <a:ext cx="216001" cy="216001"/>
          </a:xfrm>
          <a:prstGeom prst="ellipse">
            <a:avLst/>
          </a:prstGeom>
          <a:solidFill>
            <a:srgbClr val="FFF72C"/>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1">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40" name="Kreis">
            <a:extLst>
              <a:ext uri="{FF2B5EF4-FFF2-40B4-BE49-F238E27FC236}">
                <a16:creationId xmlns:a16="http://schemas.microsoft.com/office/drawing/2014/main" id="{F7EFFCFA-671B-51E3-39D1-88233124B7AE}"/>
              </a:ext>
            </a:extLst>
          </p:cNvPr>
          <p:cNvSpPr>
            <a:spLocks noChangeAspect="1"/>
          </p:cNvSpPr>
          <p:nvPr/>
        </p:nvSpPr>
        <p:spPr>
          <a:xfrm>
            <a:off x="8143129" y="296919"/>
            <a:ext cx="216001" cy="216001"/>
          </a:xfrm>
          <a:prstGeom prst="ellipse">
            <a:avLst/>
          </a:prstGeom>
          <a:solidFill>
            <a:srgbClr val="28DADA"/>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1">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43" name="Kreis">
            <a:extLst>
              <a:ext uri="{FF2B5EF4-FFF2-40B4-BE49-F238E27FC236}">
                <a16:creationId xmlns:a16="http://schemas.microsoft.com/office/drawing/2014/main" id="{D678D2F6-FD61-1E3B-D1FF-F0944901942A}"/>
              </a:ext>
            </a:extLst>
          </p:cNvPr>
          <p:cNvSpPr>
            <a:spLocks noChangeAspect="1"/>
          </p:cNvSpPr>
          <p:nvPr/>
        </p:nvSpPr>
        <p:spPr>
          <a:xfrm>
            <a:off x="1447662" y="6297814"/>
            <a:ext cx="216001" cy="216000"/>
          </a:xfrm>
          <a:prstGeom prst="ellipse">
            <a:avLst/>
          </a:prstGeom>
          <a:solidFill>
            <a:srgbClr val="FFF72C"/>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44" name="Kreis">
            <a:extLst>
              <a:ext uri="{FF2B5EF4-FFF2-40B4-BE49-F238E27FC236}">
                <a16:creationId xmlns:a16="http://schemas.microsoft.com/office/drawing/2014/main" id="{F0B61A35-77EB-9286-6E51-BA971C35964F}"/>
              </a:ext>
            </a:extLst>
          </p:cNvPr>
          <p:cNvSpPr>
            <a:spLocks noChangeAspect="1"/>
          </p:cNvSpPr>
          <p:nvPr/>
        </p:nvSpPr>
        <p:spPr>
          <a:xfrm>
            <a:off x="3803136" y="773715"/>
            <a:ext cx="216001" cy="216001"/>
          </a:xfrm>
          <a:prstGeom prst="ellipse">
            <a:avLst/>
          </a:prstGeom>
          <a:solidFill>
            <a:srgbClr val="FFF72C"/>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45" name="Kreis">
            <a:extLst>
              <a:ext uri="{FF2B5EF4-FFF2-40B4-BE49-F238E27FC236}">
                <a16:creationId xmlns:a16="http://schemas.microsoft.com/office/drawing/2014/main" id="{D5ACD7BA-FC87-6A28-4E85-B3CCFC9C4E9C}"/>
              </a:ext>
            </a:extLst>
          </p:cNvPr>
          <p:cNvSpPr>
            <a:spLocks noChangeAspect="1"/>
          </p:cNvSpPr>
          <p:nvPr/>
        </p:nvSpPr>
        <p:spPr>
          <a:xfrm>
            <a:off x="8363888" y="4219151"/>
            <a:ext cx="216001" cy="216001"/>
          </a:xfrm>
          <a:prstGeom prst="ellipse">
            <a:avLst/>
          </a:prstGeom>
          <a:solidFill>
            <a:srgbClr val="28DADA"/>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6" name="Rechteck: abgerundete Ecken 5">
            <a:extLst>
              <a:ext uri="{FF2B5EF4-FFF2-40B4-BE49-F238E27FC236}">
                <a16:creationId xmlns:a16="http://schemas.microsoft.com/office/drawing/2014/main" id="{1EA958DF-5D3F-CABE-0815-F3A7859CE621}"/>
              </a:ext>
            </a:extLst>
          </p:cNvPr>
          <p:cNvSpPr/>
          <p:nvPr/>
        </p:nvSpPr>
        <p:spPr>
          <a:xfrm>
            <a:off x="7485780" y="2634463"/>
            <a:ext cx="3916957" cy="1367320"/>
          </a:xfrm>
          <a:prstGeom prst="roundRect">
            <a:avLst>
              <a:gd name="adj" fmla="val 12416"/>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1" name="Textfeld 10">
            <a:extLst>
              <a:ext uri="{FF2B5EF4-FFF2-40B4-BE49-F238E27FC236}">
                <a16:creationId xmlns:a16="http://schemas.microsoft.com/office/drawing/2014/main" id="{EA114F41-29B4-BCD0-D8CF-DA781F4F5163}"/>
              </a:ext>
            </a:extLst>
          </p:cNvPr>
          <p:cNvSpPr txBox="1"/>
          <p:nvPr/>
        </p:nvSpPr>
        <p:spPr>
          <a:xfrm>
            <a:off x="4147694" y="2241904"/>
            <a:ext cx="1629575" cy="17786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kumimoji="0" lang="de-DE" sz="85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t>13</a:t>
            </a:r>
          </a:p>
        </p:txBody>
      </p:sp>
      <p:sp>
        <p:nvSpPr>
          <p:cNvPr id="12" name="Textfeld 11">
            <a:extLst>
              <a:ext uri="{FF2B5EF4-FFF2-40B4-BE49-F238E27FC236}">
                <a16:creationId xmlns:a16="http://schemas.microsoft.com/office/drawing/2014/main" id="{2F04D8BB-4DBC-7779-B068-1453D3752D66}"/>
              </a:ext>
            </a:extLst>
          </p:cNvPr>
          <p:cNvSpPr txBox="1"/>
          <p:nvPr/>
        </p:nvSpPr>
        <p:spPr>
          <a:xfrm>
            <a:off x="7698163" y="2326542"/>
            <a:ext cx="1321934" cy="16940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kumimoji="0" lang="de-DE" sz="80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t>4,1</a:t>
            </a:r>
          </a:p>
        </p:txBody>
      </p:sp>
      <p:sp>
        <p:nvSpPr>
          <p:cNvPr id="18" name="Textfeld 17">
            <a:extLst>
              <a:ext uri="{FF2B5EF4-FFF2-40B4-BE49-F238E27FC236}">
                <a16:creationId xmlns:a16="http://schemas.microsoft.com/office/drawing/2014/main" id="{15EC84ED-CB11-B450-7FDA-257715AECEAA}"/>
              </a:ext>
            </a:extLst>
          </p:cNvPr>
          <p:cNvSpPr txBox="1"/>
          <p:nvPr/>
        </p:nvSpPr>
        <p:spPr>
          <a:xfrm>
            <a:off x="9071540" y="2934292"/>
            <a:ext cx="2065004" cy="9492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kumimoji="0" lang="de-DE" sz="36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t>Mio.</a:t>
            </a:r>
          </a:p>
        </p:txBody>
      </p:sp>
      <p:sp>
        <p:nvSpPr>
          <p:cNvPr id="19" name="Textfeld 18">
            <a:extLst>
              <a:ext uri="{FF2B5EF4-FFF2-40B4-BE49-F238E27FC236}">
                <a16:creationId xmlns:a16="http://schemas.microsoft.com/office/drawing/2014/main" id="{09C56B8A-13D0-BB68-6B32-903F7FF8651B}"/>
              </a:ext>
            </a:extLst>
          </p:cNvPr>
          <p:cNvSpPr txBox="1"/>
          <p:nvPr/>
        </p:nvSpPr>
        <p:spPr>
          <a:xfrm>
            <a:off x="10138883" y="2837149"/>
            <a:ext cx="1155853" cy="9376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90000"/>
              </a:lnSpc>
              <a:spcBef>
                <a:spcPts val="0"/>
              </a:spcBef>
              <a:spcAft>
                <a:spcPts val="0"/>
              </a:spcAft>
              <a:buClrTx/>
              <a:buSzTx/>
              <a:buFontTx/>
              <a:buNone/>
              <a:tabLst/>
              <a:defRPr/>
            </a:pPr>
            <a:r>
              <a:rPr kumimoji="0" lang="de-DE" sz="16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t>an </a:t>
            </a:r>
            <a:r>
              <a:rPr kumimoji="0" lang="de-DE" sz="1600" b="0" i="0" u="none" strike="noStrike" kern="0" cap="none" spc="0" normalizeH="0" baseline="0" noProof="0" dirty="0" err="1">
                <a:ln>
                  <a:noFill/>
                </a:ln>
                <a:solidFill>
                  <a:srgbClr val="000000"/>
                </a:solidFill>
                <a:effectLst/>
                <a:uLnTx/>
                <a:uFillTx/>
                <a:latin typeface="Barlow Regular" panose="00000500000000000000" pitchFamily="2" charset="0"/>
                <a:sym typeface="Barlow Regular"/>
              </a:rPr>
              <a:t>Grantees</a:t>
            </a:r>
            <a:r>
              <a:rPr kumimoji="0" lang="de-DE" sz="16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t> zuerkannte Förder-mittel</a:t>
            </a:r>
          </a:p>
        </p:txBody>
      </p:sp>
      <p:sp>
        <p:nvSpPr>
          <p:cNvPr id="21" name="Kreis">
            <a:extLst>
              <a:ext uri="{FF2B5EF4-FFF2-40B4-BE49-F238E27FC236}">
                <a16:creationId xmlns:a16="http://schemas.microsoft.com/office/drawing/2014/main" id="{2870F09F-A6CC-E18E-263F-E312C8CFB5B5}"/>
              </a:ext>
            </a:extLst>
          </p:cNvPr>
          <p:cNvSpPr>
            <a:spLocks noChangeAspect="1"/>
          </p:cNvSpPr>
          <p:nvPr/>
        </p:nvSpPr>
        <p:spPr>
          <a:xfrm>
            <a:off x="8963540" y="6092570"/>
            <a:ext cx="216001" cy="216001"/>
          </a:xfrm>
          <a:prstGeom prst="ellipse">
            <a:avLst/>
          </a:prstGeom>
          <a:solidFill>
            <a:srgbClr val="28DADA"/>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3" name="Kreis">
            <a:extLst>
              <a:ext uri="{FF2B5EF4-FFF2-40B4-BE49-F238E27FC236}">
                <a16:creationId xmlns:a16="http://schemas.microsoft.com/office/drawing/2014/main" id="{650E1CB0-ABCC-C8CD-AE6B-5CB0C707CA10}"/>
              </a:ext>
            </a:extLst>
          </p:cNvPr>
          <p:cNvSpPr>
            <a:spLocks noChangeAspect="1"/>
          </p:cNvSpPr>
          <p:nvPr/>
        </p:nvSpPr>
        <p:spPr>
          <a:xfrm>
            <a:off x="1727203" y="5231526"/>
            <a:ext cx="216001" cy="216001"/>
          </a:xfrm>
          <a:prstGeom prst="ellipse">
            <a:avLst/>
          </a:prstGeom>
          <a:solidFill>
            <a:srgbClr val="28313D"/>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33" name="Kreis">
            <a:extLst>
              <a:ext uri="{FF2B5EF4-FFF2-40B4-BE49-F238E27FC236}">
                <a16:creationId xmlns:a16="http://schemas.microsoft.com/office/drawing/2014/main" id="{ADBCE2AE-F29A-CDB8-B20D-4455102604DE}"/>
              </a:ext>
            </a:extLst>
          </p:cNvPr>
          <p:cNvSpPr>
            <a:spLocks noChangeAspect="1"/>
          </p:cNvSpPr>
          <p:nvPr/>
        </p:nvSpPr>
        <p:spPr>
          <a:xfrm>
            <a:off x="8524554" y="4648623"/>
            <a:ext cx="216001" cy="216000"/>
          </a:xfrm>
          <a:prstGeom prst="ellipse">
            <a:avLst/>
          </a:prstGeom>
          <a:solidFill>
            <a:srgbClr val="CF4B2F"/>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41" name="Kreis">
            <a:extLst>
              <a:ext uri="{FF2B5EF4-FFF2-40B4-BE49-F238E27FC236}">
                <a16:creationId xmlns:a16="http://schemas.microsoft.com/office/drawing/2014/main" id="{F3A838D6-BB30-4F7A-1575-0382B092AF7A}"/>
              </a:ext>
            </a:extLst>
          </p:cNvPr>
          <p:cNvSpPr>
            <a:spLocks noChangeAspect="1"/>
          </p:cNvSpPr>
          <p:nvPr/>
        </p:nvSpPr>
        <p:spPr>
          <a:xfrm>
            <a:off x="9978029" y="5546855"/>
            <a:ext cx="216001" cy="216001"/>
          </a:xfrm>
          <a:prstGeom prst="ellipse">
            <a:avLst/>
          </a:prstGeom>
          <a:solidFill>
            <a:srgbClr val="FFF72C"/>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1">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51" name="Kreis">
            <a:extLst>
              <a:ext uri="{FF2B5EF4-FFF2-40B4-BE49-F238E27FC236}">
                <a16:creationId xmlns:a16="http://schemas.microsoft.com/office/drawing/2014/main" id="{200EF08E-62CA-F8D8-7ECF-9553A3C7830F}"/>
              </a:ext>
            </a:extLst>
          </p:cNvPr>
          <p:cNvSpPr>
            <a:spLocks noChangeAspect="1"/>
          </p:cNvSpPr>
          <p:nvPr/>
        </p:nvSpPr>
        <p:spPr>
          <a:xfrm>
            <a:off x="2594430" y="4939672"/>
            <a:ext cx="216001" cy="216001"/>
          </a:xfrm>
          <a:prstGeom prst="ellipse">
            <a:avLst/>
          </a:prstGeom>
          <a:solidFill>
            <a:srgbClr val="FFF72C"/>
          </a:solidFill>
          <a:ln w="12700">
            <a:no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grpSp>
        <p:nvGrpSpPr>
          <p:cNvPr id="52" name="Gruppieren 51">
            <a:extLst>
              <a:ext uri="{FF2B5EF4-FFF2-40B4-BE49-F238E27FC236}">
                <a16:creationId xmlns:a16="http://schemas.microsoft.com/office/drawing/2014/main" id="{3E6394DA-768F-344C-3909-03B660E53CCC}"/>
              </a:ext>
            </a:extLst>
          </p:cNvPr>
          <p:cNvGrpSpPr/>
          <p:nvPr/>
        </p:nvGrpSpPr>
        <p:grpSpPr>
          <a:xfrm>
            <a:off x="4149816" y="4201016"/>
            <a:ext cx="1530000" cy="1530000"/>
            <a:chOff x="3436260" y="7993748"/>
            <a:chExt cx="3060000" cy="3060000"/>
          </a:xfrm>
        </p:grpSpPr>
        <p:sp>
          <p:nvSpPr>
            <p:cNvPr id="53" name="Ellipse 14">
              <a:extLst>
                <a:ext uri="{FF2B5EF4-FFF2-40B4-BE49-F238E27FC236}">
                  <a16:creationId xmlns:a16="http://schemas.microsoft.com/office/drawing/2014/main" id="{289F49C4-2576-373F-685E-DF536466E812}"/>
                </a:ext>
              </a:extLst>
            </p:cNvPr>
            <p:cNvSpPr/>
            <p:nvPr/>
          </p:nvSpPr>
          <p:spPr>
            <a:xfrm>
              <a:off x="3436260" y="7993748"/>
              <a:ext cx="3060000" cy="3060000"/>
            </a:xfrm>
            <a:prstGeom prst="ellipse">
              <a:avLst/>
            </a:prstGeom>
            <a:solidFill>
              <a:schemeClr val="bg1"/>
            </a:solidFill>
            <a:ln w="1016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de-DE" sz="32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pic>
          <p:nvPicPr>
            <p:cNvPr id="54" name="Grafik 53">
              <a:extLst>
                <a:ext uri="{FF2B5EF4-FFF2-40B4-BE49-F238E27FC236}">
                  <a16:creationId xmlns:a16="http://schemas.microsoft.com/office/drawing/2014/main" id="{C54E1FA0-A702-32CA-D4D3-AF0ED00F43B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25952" y="9112771"/>
              <a:ext cx="2763720" cy="915776"/>
            </a:xfrm>
            <a:prstGeom prst="rect">
              <a:avLst/>
            </a:prstGeom>
          </p:spPr>
        </p:pic>
      </p:grpSp>
      <p:grpSp>
        <p:nvGrpSpPr>
          <p:cNvPr id="55" name="Gruppieren 54">
            <a:extLst>
              <a:ext uri="{FF2B5EF4-FFF2-40B4-BE49-F238E27FC236}">
                <a16:creationId xmlns:a16="http://schemas.microsoft.com/office/drawing/2014/main" id="{98398DA5-34DE-B91A-F458-21EDBCC3B1FC}"/>
              </a:ext>
            </a:extLst>
          </p:cNvPr>
          <p:cNvGrpSpPr/>
          <p:nvPr/>
        </p:nvGrpSpPr>
        <p:grpSpPr>
          <a:xfrm>
            <a:off x="5809652" y="4174672"/>
            <a:ext cx="1530000" cy="1530000"/>
            <a:chOff x="8625549" y="5908286"/>
            <a:chExt cx="3060000" cy="3060000"/>
          </a:xfrm>
        </p:grpSpPr>
        <p:sp>
          <p:nvSpPr>
            <p:cNvPr id="56" name="Ellipse 14">
              <a:extLst>
                <a:ext uri="{FF2B5EF4-FFF2-40B4-BE49-F238E27FC236}">
                  <a16:creationId xmlns:a16="http://schemas.microsoft.com/office/drawing/2014/main" id="{3919AFA0-B83E-6DC9-07C5-5CC40D50EA8A}"/>
                </a:ext>
              </a:extLst>
            </p:cNvPr>
            <p:cNvSpPr/>
            <p:nvPr/>
          </p:nvSpPr>
          <p:spPr>
            <a:xfrm>
              <a:off x="8625549" y="5908286"/>
              <a:ext cx="3060000" cy="3060000"/>
            </a:xfrm>
            <a:prstGeom prst="ellipse">
              <a:avLst/>
            </a:prstGeom>
            <a:solidFill>
              <a:schemeClr val="bg1"/>
            </a:solidFill>
            <a:ln w="1016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de-DE" sz="32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pic>
          <p:nvPicPr>
            <p:cNvPr id="57" name="Grafik 56">
              <a:extLst>
                <a:ext uri="{FF2B5EF4-FFF2-40B4-BE49-F238E27FC236}">
                  <a16:creationId xmlns:a16="http://schemas.microsoft.com/office/drawing/2014/main" id="{C133FF4B-5142-08AA-9EE4-E933679A5944}"/>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8896597" y="7066917"/>
              <a:ext cx="2705486" cy="844976"/>
            </a:xfrm>
            <a:prstGeom prst="rect">
              <a:avLst/>
            </a:prstGeom>
          </p:spPr>
        </p:pic>
      </p:grpSp>
    </p:spTree>
    <p:extLst>
      <p:ext uri="{BB962C8B-B14F-4D97-AF65-F5344CB8AC3E}">
        <p14:creationId xmlns:p14="http://schemas.microsoft.com/office/powerpoint/2010/main" val="209000834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AAC1AA78-DEF7-458B-C217-B65700D3FC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C6B10B0-0AE9-FC0D-BA56-23FF071CB81C}"/>
              </a:ext>
            </a:extLst>
          </p:cNvPr>
          <p:cNvSpPr>
            <a:spLocks noGrp="1"/>
          </p:cNvSpPr>
          <p:nvPr>
            <p:ph type="title"/>
          </p:nvPr>
        </p:nvSpPr>
        <p:spPr/>
        <p:txBody>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r>
              <a:rPr lang="de-DE"/>
              <a:t>Power of </a:t>
            </a:r>
            <a:r>
              <a:rPr lang="de-DE" err="1"/>
              <a:t>cooperation</a:t>
            </a:r>
            <a:endParaRPr lang="de-DE"/>
          </a:p>
        </p:txBody>
      </p:sp>
      <p:sp>
        <p:nvSpPr>
          <p:cNvPr id="3" name="Textplatzhalter 2">
            <a:extLst>
              <a:ext uri="{FF2B5EF4-FFF2-40B4-BE49-F238E27FC236}">
                <a16:creationId xmlns:a16="http://schemas.microsoft.com/office/drawing/2014/main" id="{EB11CCA9-80A0-F6FB-2B66-DD8E331503C8}"/>
              </a:ext>
            </a:extLst>
          </p:cNvPr>
          <p:cNvSpPr>
            <a:spLocks noGrp="1"/>
          </p:cNvSpPr>
          <p:nvPr>
            <p:ph type="body" idx="1"/>
          </p:nvPr>
        </p:nvSpPr>
        <p:spPr>
          <a:xfrm>
            <a:off x="400050" y="1485731"/>
            <a:ext cx="5186499" cy="3411143"/>
          </a:xfrm>
        </p:spPr>
        <p:txBody>
          <a:bodyPr lIns="25400" tIns="25400" rIns="25400" bIns="2540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indent="0">
              <a:buNone/>
            </a:pPr>
            <a:r>
              <a:rPr lang="de-DE" sz="2000" dirty="0">
                <a:latin typeface="+mn-lt"/>
              </a:rPr>
              <a:t>Wir verstärken unsere Wirkung durch gute Kooperation auf drei Ebenen</a:t>
            </a:r>
            <a:r>
              <a:rPr lang="de-DE" sz="2000" dirty="0">
                <a:latin typeface="Barlow Regular" panose="00000500000000000000" pitchFamily="2" charset="0"/>
              </a:rPr>
              <a:t>: </a:t>
            </a:r>
          </a:p>
          <a:p>
            <a:pPr marL="371475" indent="-371475">
              <a:spcBef>
                <a:spcPts val="750"/>
              </a:spcBef>
              <a:buFont typeface="+mj-lt"/>
              <a:buAutoNum type="arabicPeriod"/>
            </a:pPr>
            <a:r>
              <a:rPr lang="de-DE" sz="2000" dirty="0">
                <a:latin typeface="Barlow Regular" panose="00000500000000000000" pitchFamily="2" charset="0"/>
              </a:rPr>
              <a:t>Fundraising</a:t>
            </a:r>
          </a:p>
          <a:p>
            <a:pPr marL="371475" indent="-371475">
              <a:spcBef>
                <a:spcPts val="750"/>
              </a:spcBef>
              <a:buFont typeface="+mj-lt"/>
              <a:buAutoNum type="arabicPeriod"/>
            </a:pPr>
            <a:r>
              <a:rPr lang="de-DE" sz="2000" dirty="0">
                <a:latin typeface="Barlow Regular" panose="00000500000000000000" pitchFamily="2" charset="0"/>
              </a:rPr>
              <a:t>Förderprogramm</a:t>
            </a:r>
          </a:p>
          <a:p>
            <a:pPr marL="371475" indent="-371475">
              <a:spcBef>
                <a:spcPts val="750"/>
              </a:spcBef>
              <a:buFont typeface="+mj-lt"/>
              <a:buAutoNum type="arabicPeriod"/>
            </a:pPr>
            <a:r>
              <a:rPr lang="de-DE" sz="2000" dirty="0">
                <a:latin typeface="Barlow Regular" panose="00000500000000000000" pitchFamily="2" charset="0"/>
              </a:rPr>
              <a:t>Wissenstransfer</a:t>
            </a:r>
          </a:p>
        </p:txBody>
      </p:sp>
      <p:sp>
        <p:nvSpPr>
          <p:cNvPr id="4" name="Rechteck: abgerundete Ecken 3">
            <a:extLst>
              <a:ext uri="{FF2B5EF4-FFF2-40B4-BE49-F238E27FC236}">
                <a16:creationId xmlns:a16="http://schemas.microsoft.com/office/drawing/2014/main" id="{27458B17-15A3-1519-DB0C-3F592001AF5E}"/>
              </a:ext>
            </a:extLst>
          </p:cNvPr>
          <p:cNvSpPr/>
          <p:nvPr/>
        </p:nvSpPr>
        <p:spPr>
          <a:xfrm>
            <a:off x="6911222" y="3963987"/>
            <a:ext cx="5280779" cy="2119314"/>
          </a:xfrm>
          <a:prstGeom prst="roundRect">
            <a:avLst/>
          </a:prstGeom>
          <a:solidFill>
            <a:schemeClr val="accent5">
              <a:lumMod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clip" horzOverflow="clip"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257175" marR="0" lvl="0" indent="-257175" algn="l" defTabSz="457200" rtl="0" eaLnBrk="0" fontAlgn="base" latinLnBrk="0" hangingPunct="0">
              <a:lnSpc>
                <a:spcPct val="100000"/>
              </a:lnSpc>
              <a:spcBef>
                <a:spcPct val="0"/>
              </a:spcBef>
              <a:spcAft>
                <a:spcPct val="0"/>
              </a:spcAft>
              <a:buClrTx/>
              <a:buSzTx/>
              <a:buFontTx/>
              <a:buAutoNum type="alphaLcParenBoth"/>
              <a:tabLst/>
              <a:defRPr/>
            </a:pPr>
            <a:r>
              <a:rPr kumimoji="0" lang="de-DE" altLang="de-DE" sz="1600" b="0" i="0" u="none" strike="noStrike" kern="0" cap="none" spc="0" normalizeH="0" baseline="0" noProof="0" dirty="0">
                <a:ln>
                  <a:noFill/>
                </a:ln>
                <a:solidFill>
                  <a:srgbClr val="FFFFFF"/>
                </a:solidFill>
                <a:effectLst/>
                <a:uLnTx/>
                <a:uFillTx/>
                <a:latin typeface="Barlow Regular" panose="00000500000000000000" pitchFamily="2" charset="0"/>
                <a:cs typeface="Arial" panose="020B0604020202020204" pitchFamily="34" charset="0"/>
                <a:sym typeface="Barlow Regular"/>
              </a:rPr>
              <a:t>das WARUM wir den Fund gegründet haben; sie wissen, dass es eine Medienkrise gibt, mehr aus Stiftungssicht, warum DACH-weit gemeinsam, und Erinnerung, dass sie Gründungsmitglieder sind, MCH auch Co-Gesellschafter sind</a:t>
            </a:r>
          </a:p>
        </p:txBody>
      </p:sp>
      <p:pic>
        <p:nvPicPr>
          <p:cNvPr id="5" name="Grafik 4" descr="Ein Bild, das Kleidung, Mann, Text, Tisch enthält.&#10;&#10;KI-generierte Inhalte können fehlerhaft sein.">
            <a:extLst>
              <a:ext uri="{FF2B5EF4-FFF2-40B4-BE49-F238E27FC236}">
                <a16:creationId xmlns:a16="http://schemas.microsoft.com/office/drawing/2014/main" id="{3FAA9CE9-59C6-93D0-0843-4BDD1BBA0BDB}"/>
              </a:ext>
            </a:extLst>
          </p:cNvPr>
          <p:cNvPicPr>
            <a:picLocks noChangeAspect="1"/>
          </p:cNvPicPr>
          <p:nvPr/>
        </p:nvPicPr>
        <p:blipFill>
          <a:blip r:embed="rId3" cstate="print">
            <a:extLst>
              <a:ext uri="{28A0092B-C50C-407E-A947-70E740481C1C}">
                <a14:useLocalDpi xmlns:a14="http://schemas.microsoft.com/office/drawing/2010/main" val="0"/>
              </a:ext>
            </a:extLst>
          </a:blip>
          <a:srcRect l="19811" r="19600"/>
          <a:stretch>
            <a:fillRect/>
          </a:stretch>
        </p:blipFill>
        <p:spPr>
          <a:xfrm>
            <a:off x="5964382" y="0"/>
            <a:ext cx="6231826" cy="6858000"/>
          </a:xfrm>
          <a:prstGeom prst="rect">
            <a:avLst/>
          </a:prstGeom>
        </p:spPr>
      </p:pic>
      <p:sp>
        <p:nvSpPr>
          <p:cNvPr id="6" name="Kreis">
            <a:extLst>
              <a:ext uri="{FF2B5EF4-FFF2-40B4-BE49-F238E27FC236}">
                <a16:creationId xmlns:a16="http://schemas.microsoft.com/office/drawing/2014/main" id="{48D60111-F95F-01C0-D747-4F51C137B7B5}"/>
              </a:ext>
            </a:extLst>
          </p:cNvPr>
          <p:cNvSpPr>
            <a:spLocks noChangeAspect="1"/>
          </p:cNvSpPr>
          <p:nvPr/>
        </p:nvSpPr>
        <p:spPr>
          <a:xfrm>
            <a:off x="5370548" y="3429000"/>
            <a:ext cx="216001" cy="216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7" name="Kreis">
            <a:extLst>
              <a:ext uri="{FF2B5EF4-FFF2-40B4-BE49-F238E27FC236}">
                <a16:creationId xmlns:a16="http://schemas.microsoft.com/office/drawing/2014/main" id="{ED75B24B-DF0E-5504-7345-5C60AEA09B84}"/>
              </a:ext>
            </a:extLst>
          </p:cNvPr>
          <p:cNvSpPr>
            <a:spLocks noChangeAspect="1"/>
          </p:cNvSpPr>
          <p:nvPr/>
        </p:nvSpPr>
        <p:spPr>
          <a:xfrm>
            <a:off x="2272885" y="6083301"/>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8" name="Kreis">
            <a:extLst>
              <a:ext uri="{FF2B5EF4-FFF2-40B4-BE49-F238E27FC236}">
                <a16:creationId xmlns:a16="http://schemas.microsoft.com/office/drawing/2014/main" id="{F50A2145-31BE-3C3F-43B2-A3D08FD546BA}"/>
              </a:ext>
            </a:extLst>
          </p:cNvPr>
          <p:cNvSpPr>
            <a:spLocks noChangeAspect="1"/>
          </p:cNvSpPr>
          <p:nvPr/>
        </p:nvSpPr>
        <p:spPr>
          <a:xfrm>
            <a:off x="5110445" y="445348"/>
            <a:ext cx="216001" cy="216000"/>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9" name="Kreis">
            <a:extLst>
              <a:ext uri="{FF2B5EF4-FFF2-40B4-BE49-F238E27FC236}">
                <a16:creationId xmlns:a16="http://schemas.microsoft.com/office/drawing/2014/main" id="{C1B706C6-90F5-0EDC-43A5-0AA19C016D0D}"/>
              </a:ext>
            </a:extLst>
          </p:cNvPr>
          <p:cNvSpPr>
            <a:spLocks noChangeAspect="1"/>
          </p:cNvSpPr>
          <p:nvPr/>
        </p:nvSpPr>
        <p:spPr>
          <a:xfrm>
            <a:off x="4348687" y="6159025"/>
            <a:ext cx="216001" cy="216001"/>
          </a:xfrm>
          <a:prstGeom prst="ellipse">
            <a:avLst/>
          </a:prstGeom>
          <a:solidFill>
            <a:srgbClr val="CF4B2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1">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0" name="Kreis">
            <a:extLst>
              <a:ext uri="{FF2B5EF4-FFF2-40B4-BE49-F238E27FC236}">
                <a16:creationId xmlns:a16="http://schemas.microsoft.com/office/drawing/2014/main" id="{1C952879-35A9-78C4-2ED6-30DE507B4618}"/>
              </a:ext>
            </a:extLst>
          </p:cNvPr>
          <p:cNvSpPr>
            <a:spLocks noChangeAspect="1"/>
          </p:cNvSpPr>
          <p:nvPr/>
        </p:nvSpPr>
        <p:spPr>
          <a:xfrm>
            <a:off x="4940534" y="5917877"/>
            <a:ext cx="216001" cy="216001"/>
          </a:xfrm>
          <a:prstGeom prst="ellipse">
            <a:avLst/>
          </a:prstGeom>
          <a:solidFill>
            <a:schemeClr val="accent1"/>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1">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1" name="Kreis">
            <a:extLst>
              <a:ext uri="{FF2B5EF4-FFF2-40B4-BE49-F238E27FC236}">
                <a16:creationId xmlns:a16="http://schemas.microsoft.com/office/drawing/2014/main" id="{61302E47-2057-7F81-021C-332465E98618}"/>
              </a:ext>
            </a:extLst>
          </p:cNvPr>
          <p:cNvSpPr>
            <a:spLocks noChangeAspect="1"/>
          </p:cNvSpPr>
          <p:nvPr/>
        </p:nvSpPr>
        <p:spPr>
          <a:xfrm>
            <a:off x="5542446" y="6419611"/>
            <a:ext cx="216001" cy="216001"/>
          </a:xfrm>
          <a:prstGeom prst="ellipse">
            <a:avLst/>
          </a:prstGeom>
          <a:solidFill>
            <a:srgbClr val="28313D"/>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5" name="Kreis">
            <a:extLst>
              <a:ext uri="{FF2B5EF4-FFF2-40B4-BE49-F238E27FC236}">
                <a16:creationId xmlns:a16="http://schemas.microsoft.com/office/drawing/2014/main" id="{D1FE67F8-C674-577A-4DB6-2727F1F54C82}"/>
              </a:ext>
            </a:extLst>
          </p:cNvPr>
          <p:cNvSpPr>
            <a:spLocks noChangeAspect="1"/>
          </p:cNvSpPr>
          <p:nvPr/>
        </p:nvSpPr>
        <p:spPr>
          <a:xfrm>
            <a:off x="438779" y="6051025"/>
            <a:ext cx="216001" cy="216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7" name="Kreis">
            <a:extLst>
              <a:ext uri="{FF2B5EF4-FFF2-40B4-BE49-F238E27FC236}">
                <a16:creationId xmlns:a16="http://schemas.microsoft.com/office/drawing/2014/main" id="{D0721160-73EF-7A68-C17D-42F63DFA965D}"/>
              </a:ext>
            </a:extLst>
          </p:cNvPr>
          <p:cNvSpPr>
            <a:spLocks noChangeAspect="1"/>
          </p:cNvSpPr>
          <p:nvPr/>
        </p:nvSpPr>
        <p:spPr>
          <a:xfrm>
            <a:off x="1076715" y="5917878"/>
            <a:ext cx="216001" cy="216001"/>
          </a:xfrm>
          <a:prstGeom prst="ellipse">
            <a:avLst/>
          </a:prstGeom>
          <a:solidFill>
            <a:srgbClr val="CF4B2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1">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19" name="Kreis">
            <a:extLst>
              <a:ext uri="{FF2B5EF4-FFF2-40B4-BE49-F238E27FC236}">
                <a16:creationId xmlns:a16="http://schemas.microsoft.com/office/drawing/2014/main" id="{14625468-DF10-BC91-0AC5-A05C564FDD29}"/>
              </a:ext>
            </a:extLst>
          </p:cNvPr>
          <p:cNvSpPr>
            <a:spLocks noChangeAspect="1"/>
          </p:cNvSpPr>
          <p:nvPr/>
        </p:nvSpPr>
        <p:spPr>
          <a:xfrm>
            <a:off x="1749699" y="5867300"/>
            <a:ext cx="216001" cy="216001"/>
          </a:xfrm>
          <a:prstGeom prst="ellipse">
            <a:avLst/>
          </a:prstGeom>
          <a:solidFill>
            <a:schemeClr val="accent1"/>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1">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Tree>
    <p:extLst>
      <p:ext uri="{BB962C8B-B14F-4D97-AF65-F5344CB8AC3E}">
        <p14:creationId xmlns:p14="http://schemas.microsoft.com/office/powerpoint/2010/main" val="360049881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8F7625F4-27EB-E4F1-F6DE-E83CC93E9D66}"/>
            </a:ext>
          </a:extLst>
        </p:cNvPr>
        <p:cNvGrpSpPr/>
        <p:nvPr/>
      </p:nvGrpSpPr>
      <p:grpSpPr>
        <a:xfrm>
          <a:off x="0" y="0"/>
          <a:ext cx="0" cy="0"/>
          <a:chOff x="0" y="0"/>
          <a:chExt cx="0" cy="0"/>
        </a:xfrm>
      </p:grpSpPr>
      <p:sp>
        <p:nvSpPr>
          <p:cNvPr id="47" name="Flussdiagramm: Verbinder zu einer anderen Seite 46">
            <a:extLst>
              <a:ext uri="{FF2B5EF4-FFF2-40B4-BE49-F238E27FC236}">
                <a16:creationId xmlns:a16="http://schemas.microsoft.com/office/drawing/2014/main" id="{BB459747-E0D7-21AB-F5A2-9EE2033932F9}"/>
              </a:ext>
            </a:extLst>
          </p:cNvPr>
          <p:cNvSpPr>
            <a:spLocks noChangeAspect="1"/>
          </p:cNvSpPr>
          <p:nvPr/>
        </p:nvSpPr>
        <p:spPr>
          <a:xfrm rot="16200000">
            <a:off x="944023" y="726822"/>
            <a:ext cx="5200743" cy="6248999"/>
          </a:xfrm>
          <a:prstGeom prst="flowChartOffpageConnector">
            <a:avLst/>
          </a:prstGeom>
          <a:solidFill>
            <a:srgbClr val="28DAD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7" name="Ellipse 6">
            <a:extLst>
              <a:ext uri="{FF2B5EF4-FFF2-40B4-BE49-F238E27FC236}">
                <a16:creationId xmlns:a16="http://schemas.microsoft.com/office/drawing/2014/main" id="{5F99F8A7-447A-C3AC-900E-1EA5AF3F424E}"/>
              </a:ext>
            </a:extLst>
          </p:cNvPr>
          <p:cNvSpPr>
            <a:spLocks/>
          </p:cNvSpPr>
          <p:nvPr/>
        </p:nvSpPr>
        <p:spPr>
          <a:xfrm>
            <a:off x="3925663" y="2076699"/>
            <a:ext cx="3528000" cy="3528000"/>
          </a:xfrm>
          <a:prstGeom prst="ellipse">
            <a:avLst/>
          </a:prstGeom>
          <a:solidFill>
            <a:srgbClr val="EAEAEA"/>
          </a:solidFill>
          <a:ln w="190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520" name="Der Beirat">
            <a:extLst>
              <a:ext uri="{FF2B5EF4-FFF2-40B4-BE49-F238E27FC236}">
                <a16:creationId xmlns:a16="http://schemas.microsoft.com/office/drawing/2014/main" id="{6CE491E7-141A-70ED-C97E-3C362C540665}"/>
              </a:ext>
            </a:extLst>
          </p:cNvPr>
          <p:cNvSpPr txBox="1">
            <a:spLocks noGrp="1"/>
          </p:cNvSpPr>
          <p:nvPr>
            <p:ph type="title" idx="4294967295"/>
          </p:nvPr>
        </p:nvSpPr>
        <p:spPr>
          <a:xfrm>
            <a:off x="419894" y="266700"/>
            <a:ext cx="11772106" cy="717550"/>
          </a:xfrm>
          <a:prstGeom prst="rect">
            <a:avLst/>
          </a:prstGeom>
        </p:spPr>
        <p:txBody>
          <a:bodyPr>
            <a:norm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r>
              <a:rPr lang="de-AT">
                <a:solidFill>
                  <a:schemeClr val="tx1"/>
                </a:solidFill>
              </a:rPr>
              <a:t>Philanthropische Kollaboration als Erfolgsmodell</a:t>
            </a:r>
            <a:endParaRPr>
              <a:solidFill>
                <a:schemeClr val="tx1"/>
              </a:solidFill>
            </a:endParaRPr>
          </a:p>
        </p:txBody>
      </p:sp>
      <p:cxnSp>
        <p:nvCxnSpPr>
          <p:cNvPr id="14" name="Gerader Verbinder 13">
            <a:extLst>
              <a:ext uri="{FF2B5EF4-FFF2-40B4-BE49-F238E27FC236}">
                <a16:creationId xmlns:a16="http://schemas.microsoft.com/office/drawing/2014/main" id="{3F146F23-817A-8136-A718-EC2C2874B0D9}"/>
              </a:ext>
            </a:extLst>
          </p:cNvPr>
          <p:cNvCxnSpPr>
            <a:cxnSpLocks/>
            <a:stCxn id="4" idx="6"/>
            <a:endCxn id="525" idx="1"/>
          </p:cNvCxnSpPr>
          <p:nvPr/>
        </p:nvCxnSpPr>
        <p:spPr>
          <a:xfrm flipV="1">
            <a:off x="7752190" y="3182246"/>
            <a:ext cx="1053735" cy="658453"/>
          </a:xfrm>
          <a:prstGeom prst="line">
            <a:avLst/>
          </a:prstGeom>
          <a:noFill/>
          <a:ln w="25400" cap="flat">
            <a:solidFill>
              <a:srgbClr val="28DADA"/>
            </a:solidFill>
            <a:prstDash val="solid"/>
            <a:miter lim="400000"/>
          </a:ln>
          <a:effectLst/>
          <a:sp3d/>
        </p:spPr>
        <p:style>
          <a:lnRef idx="0">
            <a:scrgbClr r="0" g="0" b="0"/>
          </a:lnRef>
          <a:fillRef idx="0">
            <a:scrgbClr r="0" g="0" b="0"/>
          </a:fillRef>
          <a:effectRef idx="0">
            <a:scrgbClr r="0" g="0" b="0"/>
          </a:effectRef>
          <a:fontRef idx="none"/>
        </p:style>
      </p:cxnSp>
      <p:cxnSp>
        <p:nvCxnSpPr>
          <p:cNvPr id="24" name="Gerader Verbinder 23">
            <a:extLst>
              <a:ext uri="{FF2B5EF4-FFF2-40B4-BE49-F238E27FC236}">
                <a16:creationId xmlns:a16="http://schemas.microsoft.com/office/drawing/2014/main" id="{25CCDE72-58A1-6FF8-A7DD-C36A84D51CFA}"/>
              </a:ext>
            </a:extLst>
          </p:cNvPr>
          <p:cNvCxnSpPr>
            <a:cxnSpLocks/>
            <a:stCxn id="4" idx="6"/>
            <a:endCxn id="526" idx="1"/>
          </p:cNvCxnSpPr>
          <p:nvPr/>
        </p:nvCxnSpPr>
        <p:spPr>
          <a:xfrm flipV="1">
            <a:off x="7752190" y="3610556"/>
            <a:ext cx="1053735" cy="230144"/>
          </a:xfrm>
          <a:prstGeom prst="line">
            <a:avLst/>
          </a:prstGeom>
          <a:noFill/>
          <a:ln w="25400" cap="flat">
            <a:solidFill>
              <a:srgbClr val="28DADA"/>
            </a:solidFill>
            <a:prstDash val="solid"/>
            <a:miter lim="400000"/>
          </a:ln>
          <a:effectLst/>
          <a:sp3d/>
        </p:spPr>
        <p:style>
          <a:lnRef idx="0">
            <a:scrgbClr r="0" g="0" b="0"/>
          </a:lnRef>
          <a:fillRef idx="0">
            <a:scrgbClr r="0" g="0" b="0"/>
          </a:fillRef>
          <a:effectRef idx="0">
            <a:scrgbClr r="0" g="0" b="0"/>
          </a:effectRef>
          <a:fontRef idx="none"/>
        </p:style>
      </p:cxnSp>
      <p:cxnSp>
        <p:nvCxnSpPr>
          <p:cNvPr id="27" name="Gerader Verbinder 26">
            <a:extLst>
              <a:ext uri="{FF2B5EF4-FFF2-40B4-BE49-F238E27FC236}">
                <a16:creationId xmlns:a16="http://schemas.microsoft.com/office/drawing/2014/main" id="{2D35CF33-53FE-973E-6CF1-99BB0996E286}"/>
              </a:ext>
            </a:extLst>
          </p:cNvPr>
          <p:cNvCxnSpPr>
            <a:cxnSpLocks/>
            <a:stCxn id="4" idx="6"/>
            <a:endCxn id="527" idx="1"/>
          </p:cNvCxnSpPr>
          <p:nvPr/>
        </p:nvCxnSpPr>
        <p:spPr>
          <a:xfrm>
            <a:off x="7752190" y="3840699"/>
            <a:ext cx="1053735" cy="198166"/>
          </a:xfrm>
          <a:prstGeom prst="line">
            <a:avLst/>
          </a:prstGeom>
          <a:noFill/>
          <a:ln w="25400" cap="flat">
            <a:solidFill>
              <a:srgbClr val="28DADA"/>
            </a:solidFill>
            <a:prstDash val="solid"/>
            <a:miter lim="400000"/>
          </a:ln>
          <a:effectLst/>
          <a:sp3d/>
        </p:spPr>
        <p:style>
          <a:lnRef idx="0">
            <a:scrgbClr r="0" g="0" b="0"/>
          </a:lnRef>
          <a:fillRef idx="0">
            <a:scrgbClr r="0" g="0" b="0"/>
          </a:fillRef>
          <a:effectRef idx="0">
            <a:scrgbClr r="0" g="0" b="0"/>
          </a:effectRef>
          <a:fontRef idx="none"/>
        </p:style>
      </p:cxnSp>
      <p:cxnSp>
        <p:nvCxnSpPr>
          <p:cNvPr id="30" name="Gerader Verbinder 29">
            <a:extLst>
              <a:ext uri="{FF2B5EF4-FFF2-40B4-BE49-F238E27FC236}">
                <a16:creationId xmlns:a16="http://schemas.microsoft.com/office/drawing/2014/main" id="{399CE3D2-D300-6587-C278-0F73FF41A6A5}"/>
              </a:ext>
            </a:extLst>
          </p:cNvPr>
          <p:cNvCxnSpPr>
            <a:cxnSpLocks/>
            <a:stCxn id="4" idx="6"/>
            <a:endCxn id="528" idx="1"/>
          </p:cNvCxnSpPr>
          <p:nvPr/>
        </p:nvCxnSpPr>
        <p:spPr>
          <a:xfrm>
            <a:off x="7752190" y="3840699"/>
            <a:ext cx="1053735" cy="626476"/>
          </a:xfrm>
          <a:prstGeom prst="line">
            <a:avLst/>
          </a:prstGeom>
          <a:noFill/>
          <a:ln w="25400" cap="flat">
            <a:solidFill>
              <a:srgbClr val="28DADA"/>
            </a:solidFill>
            <a:prstDash val="solid"/>
            <a:miter lim="400000"/>
          </a:ln>
          <a:effectLst/>
          <a:sp3d/>
        </p:spPr>
        <p:style>
          <a:lnRef idx="0">
            <a:scrgbClr r="0" g="0" b="0"/>
          </a:lnRef>
          <a:fillRef idx="0">
            <a:scrgbClr r="0" g="0" b="0"/>
          </a:fillRef>
          <a:effectRef idx="0">
            <a:scrgbClr r="0" g="0" b="0"/>
          </a:effectRef>
          <a:fontRef idx="none"/>
        </p:style>
      </p:cxnSp>
      <p:cxnSp>
        <p:nvCxnSpPr>
          <p:cNvPr id="33" name="Gerader Verbinder 32">
            <a:extLst>
              <a:ext uri="{FF2B5EF4-FFF2-40B4-BE49-F238E27FC236}">
                <a16:creationId xmlns:a16="http://schemas.microsoft.com/office/drawing/2014/main" id="{9E189615-BC8B-C456-3EC5-663521BACAA2}"/>
              </a:ext>
            </a:extLst>
          </p:cNvPr>
          <p:cNvCxnSpPr>
            <a:cxnSpLocks/>
            <a:stCxn id="4" idx="6"/>
            <a:endCxn id="529" idx="1"/>
          </p:cNvCxnSpPr>
          <p:nvPr/>
        </p:nvCxnSpPr>
        <p:spPr>
          <a:xfrm>
            <a:off x="7752190" y="3840699"/>
            <a:ext cx="1053735" cy="1054784"/>
          </a:xfrm>
          <a:prstGeom prst="line">
            <a:avLst/>
          </a:prstGeom>
          <a:noFill/>
          <a:ln w="25400" cap="flat">
            <a:solidFill>
              <a:srgbClr val="28DADA"/>
            </a:solidFill>
            <a:prstDash val="solid"/>
            <a:miter lim="400000"/>
          </a:ln>
          <a:effectLst/>
          <a:sp3d/>
        </p:spPr>
        <p:style>
          <a:lnRef idx="0">
            <a:scrgbClr r="0" g="0" b="0"/>
          </a:lnRef>
          <a:fillRef idx="0">
            <a:scrgbClr r="0" g="0" b="0"/>
          </a:fillRef>
          <a:effectRef idx="0">
            <a:scrgbClr r="0" g="0" b="0"/>
          </a:effectRef>
          <a:fontRef idx="none"/>
        </p:style>
      </p:cxnSp>
      <p:pic>
        <p:nvPicPr>
          <p:cNvPr id="16" name="Grafik 15">
            <a:extLst>
              <a:ext uri="{FF2B5EF4-FFF2-40B4-BE49-F238E27FC236}">
                <a16:creationId xmlns:a16="http://schemas.microsoft.com/office/drawing/2014/main" id="{49E475DD-6353-8DD1-98B5-9C1A69BE65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08610" y="2921251"/>
            <a:ext cx="1711030" cy="838518"/>
          </a:xfrm>
          <a:prstGeom prst="rect">
            <a:avLst/>
          </a:prstGeom>
        </p:spPr>
      </p:pic>
      <p:sp>
        <p:nvSpPr>
          <p:cNvPr id="524" name="Abgerundetes Rechteck 3">
            <a:extLst>
              <a:ext uri="{FF2B5EF4-FFF2-40B4-BE49-F238E27FC236}">
                <a16:creationId xmlns:a16="http://schemas.microsoft.com/office/drawing/2014/main" id="{971C976D-AEC2-C594-CFF9-7C1548A5D692}"/>
              </a:ext>
            </a:extLst>
          </p:cNvPr>
          <p:cNvSpPr/>
          <p:nvPr/>
        </p:nvSpPr>
        <p:spPr>
          <a:xfrm>
            <a:off x="8823760" y="2566393"/>
            <a:ext cx="1857888" cy="375087"/>
          </a:xfrm>
          <a:prstGeom prst="roundRect">
            <a:avLst>
              <a:gd name="adj" fmla="val 50000"/>
            </a:avLst>
          </a:prstGeom>
          <a:solidFill>
            <a:srgbClr val="28DADA"/>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Barlow SemiBold"/>
                <a:ea typeface="Helvetica Neue Medium"/>
                <a:cs typeface="Helvetica Neue Medium"/>
                <a:sym typeface="Helvetica Neue Medium"/>
              </a:rPr>
              <a:t>Förderpartner</a:t>
            </a:r>
          </a:p>
        </p:txBody>
      </p:sp>
      <p:sp>
        <p:nvSpPr>
          <p:cNvPr id="525" name="Abgerundetes Rechteck 3">
            <a:extLst>
              <a:ext uri="{FF2B5EF4-FFF2-40B4-BE49-F238E27FC236}">
                <a16:creationId xmlns:a16="http://schemas.microsoft.com/office/drawing/2014/main" id="{3430F778-6A5D-07BB-F679-F2BF7C9F2464}"/>
              </a:ext>
            </a:extLst>
          </p:cNvPr>
          <p:cNvSpPr/>
          <p:nvPr/>
        </p:nvSpPr>
        <p:spPr>
          <a:xfrm>
            <a:off x="8805924" y="2994703"/>
            <a:ext cx="1857888" cy="375087"/>
          </a:xfrm>
          <a:prstGeom prst="roundRect">
            <a:avLst>
              <a:gd name="adj" fmla="val 50000"/>
            </a:avLst>
          </a:prstGeom>
          <a:solidFill>
            <a:srgbClr val="28DADA"/>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Barlow SemiBold"/>
                <a:ea typeface="Helvetica Neue Medium"/>
                <a:cs typeface="Helvetica Neue Medium"/>
                <a:sym typeface="Helvetica Neue Medium"/>
              </a:rPr>
              <a:t>Förderpartner</a:t>
            </a:r>
          </a:p>
        </p:txBody>
      </p:sp>
      <p:sp>
        <p:nvSpPr>
          <p:cNvPr id="526" name="Abgerundetes Rechteck 3">
            <a:extLst>
              <a:ext uri="{FF2B5EF4-FFF2-40B4-BE49-F238E27FC236}">
                <a16:creationId xmlns:a16="http://schemas.microsoft.com/office/drawing/2014/main" id="{500E087B-2D39-0AD5-75F4-C8F50976B534}"/>
              </a:ext>
            </a:extLst>
          </p:cNvPr>
          <p:cNvSpPr/>
          <p:nvPr/>
        </p:nvSpPr>
        <p:spPr>
          <a:xfrm>
            <a:off x="8805924" y="3423012"/>
            <a:ext cx="1857888" cy="375087"/>
          </a:xfrm>
          <a:prstGeom prst="roundRect">
            <a:avLst>
              <a:gd name="adj" fmla="val 50000"/>
            </a:avLst>
          </a:prstGeom>
          <a:solidFill>
            <a:srgbClr val="28DADA"/>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Barlow SemiBold"/>
                <a:ea typeface="Helvetica Neue Medium"/>
                <a:cs typeface="Helvetica Neue Medium"/>
                <a:sym typeface="Helvetica Neue Medium"/>
              </a:rPr>
              <a:t>Förderpartner</a:t>
            </a:r>
          </a:p>
        </p:txBody>
      </p:sp>
      <p:sp>
        <p:nvSpPr>
          <p:cNvPr id="527" name="Abgerundetes Rechteck 3">
            <a:extLst>
              <a:ext uri="{FF2B5EF4-FFF2-40B4-BE49-F238E27FC236}">
                <a16:creationId xmlns:a16="http://schemas.microsoft.com/office/drawing/2014/main" id="{A9CCD54F-B575-A239-8250-18F066D10081}"/>
              </a:ext>
            </a:extLst>
          </p:cNvPr>
          <p:cNvSpPr/>
          <p:nvPr/>
        </p:nvSpPr>
        <p:spPr>
          <a:xfrm>
            <a:off x="8805924" y="3851322"/>
            <a:ext cx="1857888" cy="375087"/>
          </a:xfrm>
          <a:prstGeom prst="roundRect">
            <a:avLst>
              <a:gd name="adj" fmla="val 50000"/>
            </a:avLst>
          </a:prstGeom>
          <a:solidFill>
            <a:srgbClr val="28DADA"/>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Barlow SemiBold"/>
                <a:ea typeface="Helvetica Neue Medium"/>
                <a:cs typeface="Helvetica Neue Medium"/>
                <a:sym typeface="Helvetica Neue Medium"/>
              </a:rPr>
              <a:t>Förderpartner</a:t>
            </a:r>
          </a:p>
        </p:txBody>
      </p:sp>
      <p:sp>
        <p:nvSpPr>
          <p:cNvPr id="528" name="Abgerundetes Rechteck 3">
            <a:extLst>
              <a:ext uri="{FF2B5EF4-FFF2-40B4-BE49-F238E27FC236}">
                <a16:creationId xmlns:a16="http://schemas.microsoft.com/office/drawing/2014/main" id="{8C81E581-38F3-F716-D9E0-E98CC7D53DB2}"/>
              </a:ext>
            </a:extLst>
          </p:cNvPr>
          <p:cNvSpPr/>
          <p:nvPr/>
        </p:nvSpPr>
        <p:spPr>
          <a:xfrm>
            <a:off x="8805924" y="4279631"/>
            <a:ext cx="1857888" cy="375087"/>
          </a:xfrm>
          <a:prstGeom prst="roundRect">
            <a:avLst>
              <a:gd name="adj" fmla="val 50000"/>
            </a:avLst>
          </a:prstGeom>
          <a:solidFill>
            <a:srgbClr val="28DADA"/>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Barlow SemiBold"/>
                <a:ea typeface="Helvetica Neue Medium"/>
                <a:cs typeface="Helvetica Neue Medium"/>
                <a:sym typeface="Helvetica Neue Medium"/>
              </a:rPr>
              <a:t>Förderpartner</a:t>
            </a:r>
          </a:p>
        </p:txBody>
      </p:sp>
      <p:sp>
        <p:nvSpPr>
          <p:cNvPr id="529" name="Abgerundetes Rechteck 3">
            <a:extLst>
              <a:ext uri="{FF2B5EF4-FFF2-40B4-BE49-F238E27FC236}">
                <a16:creationId xmlns:a16="http://schemas.microsoft.com/office/drawing/2014/main" id="{47A28245-DA88-386F-55DF-5AB7767990A4}"/>
              </a:ext>
            </a:extLst>
          </p:cNvPr>
          <p:cNvSpPr/>
          <p:nvPr/>
        </p:nvSpPr>
        <p:spPr>
          <a:xfrm>
            <a:off x="8805924" y="4707940"/>
            <a:ext cx="1857888" cy="375087"/>
          </a:xfrm>
          <a:prstGeom prst="roundRect">
            <a:avLst>
              <a:gd name="adj" fmla="val 50000"/>
            </a:avLst>
          </a:prstGeom>
          <a:solidFill>
            <a:srgbClr val="28DADA"/>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Barlow SemiBold"/>
                <a:ea typeface="Helvetica Neue Medium"/>
                <a:cs typeface="Helvetica Neue Medium"/>
                <a:sym typeface="Helvetica Neue Medium"/>
              </a:rPr>
              <a:t>Förderpartner</a:t>
            </a:r>
          </a:p>
        </p:txBody>
      </p:sp>
      <p:cxnSp>
        <p:nvCxnSpPr>
          <p:cNvPr id="538" name="Gerader Verbinder 537">
            <a:extLst>
              <a:ext uri="{FF2B5EF4-FFF2-40B4-BE49-F238E27FC236}">
                <a16:creationId xmlns:a16="http://schemas.microsoft.com/office/drawing/2014/main" id="{97F39BA5-0CB0-8806-ED76-A0D7C1298B3F}"/>
              </a:ext>
            </a:extLst>
          </p:cNvPr>
          <p:cNvCxnSpPr>
            <a:cxnSpLocks/>
            <a:stCxn id="4" idx="6"/>
            <a:endCxn id="524" idx="1"/>
          </p:cNvCxnSpPr>
          <p:nvPr/>
        </p:nvCxnSpPr>
        <p:spPr>
          <a:xfrm flipV="1">
            <a:off x="7752190" y="2753937"/>
            <a:ext cx="1071570" cy="1086763"/>
          </a:xfrm>
          <a:prstGeom prst="line">
            <a:avLst/>
          </a:prstGeom>
          <a:noFill/>
          <a:ln w="25400" cap="flat">
            <a:solidFill>
              <a:srgbClr val="28DADA"/>
            </a:solidFill>
            <a:prstDash val="solid"/>
            <a:miter lim="400000"/>
          </a:ln>
          <a:effectLst/>
          <a:sp3d/>
        </p:spPr>
        <p:style>
          <a:lnRef idx="0">
            <a:scrgbClr r="0" g="0" b="0"/>
          </a:lnRef>
          <a:fillRef idx="0">
            <a:scrgbClr r="0" g="0" b="0"/>
          </a:fillRef>
          <a:effectRef idx="0">
            <a:scrgbClr r="0" g="0" b="0"/>
          </a:effectRef>
          <a:fontRef idx="none"/>
        </p:style>
      </p:cxnSp>
      <p:sp>
        <p:nvSpPr>
          <p:cNvPr id="26" name="Abgerundetes Rechteck 10">
            <a:extLst>
              <a:ext uri="{FF2B5EF4-FFF2-40B4-BE49-F238E27FC236}">
                <a16:creationId xmlns:a16="http://schemas.microsoft.com/office/drawing/2014/main" id="{7BEAE7E4-8965-1F0E-FFDA-351913703CA0}"/>
              </a:ext>
            </a:extLst>
          </p:cNvPr>
          <p:cNvSpPr/>
          <p:nvPr/>
        </p:nvSpPr>
        <p:spPr>
          <a:xfrm>
            <a:off x="1587783" y="1604284"/>
            <a:ext cx="2219795" cy="461645"/>
          </a:xfrm>
          <a:prstGeom prst="roundRect">
            <a:avLst>
              <a:gd name="adj" fmla="val 50000"/>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de-DE" sz="1800" b="0" i="1" u="none" strike="noStrike" kern="0" cap="none" spc="0" normalizeH="0" baseline="0" noProof="0">
                <a:ln>
                  <a:noFill/>
                </a:ln>
                <a:solidFill>
                  <a:srgbClr val="000000"/>
                </a:solidFill>
                <a:effectLst/>
                <a:uLnTx/>
                <a:uFillTx/>
                <a:latin typeface="IBM Plex Serif" panose="02060503050406000203" pitchFamily="18" charset="0"/>
                <a:sym typeface="Helvetica Neue Medium"/>
              </a:rPr>
              <a:t>Fördernde Partner</a:t>
            </a:r>
          </a:p>
        </p:txBody>
      </p:sp>
      <p:sp>
        <p:nvSpPr>
          <p:cNvPr id="28" name="Abgerundetes Rechteck 10">
            <a:extLst>
              <a:ext uri="{FF2B5EF4-FFF2-40B4-BE49-F238E27FC236}">
                <a16:creationId xmlns:a16="http://schemas.microsoft.com/office/drawing/2014/main" id="{503BE823-CC71-654E-DCDD-CC02A29296BE}"/>
              </a:ext>
            </a:extLst>
          </p:cNvPr>
          <p:cNvSpPr/>
          <p:nvPr/>
        </p:nvSpPr>
        <p:spPr>
          <a:xfrm>
            <a:off x="7223543" y="1583605"/>
            <a:ext cx="2379691" cy="461645"/>
          </a:xfrm>
          <a:prstGeom prst="roundRect">
            <a:avLst>
              <a:gd name="adj" fmla="val 50000"/>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de-DE" sz="1800" b="0" i="1" u="none" strike="noStrike" kern="0" cap="none" spc="0" normalizeH="0" baseline="0" noProof="0" dirty="0">
                <a:ln>
                  <a:noFill/>
                </a:ln>
                <a:solidFill>
                  <a:srgbClr val="000000"/>
                </a:solidFill>
                <a:effectLst/>
                <a:uLnTx/>
                <a:uFillTx/>
                <a:latin typeface="IBM Plex Serif" panose="02060503050406000203" pitchFamily="18" charset="0"/>
                <a:ea typeface="Helvetica Neue Medium"/>
                <a:cs typeface="Helvetica Neue Medium"/>
                <a:sym typeface="Helvetica Neue Medium"/>
              </a:rPr>
              <a:t>Unabhängige Jury</a:t>
            </a:r>
          </a:p>
        </p:txBody>
      </p:sp>
      <p:sp>
        <p:nvSpPr>
          <p:cNvPr id="3" name="Abgerundetes Rechteck 2">
            <a:extLst>
              <a:ext uri="{FF2B5EF4-FFF2-40B4-BE49-F238E27FC236}">
                <a16:creationId xmlns:a16="http://schemas.microsoft.com/office/drawing/2014/main" id="{94FDF5B0-0AB3-B8D7-483E-621B337FCC6E}"/>
              </a:ext>
            </a:extLst>
          </p:cNvPr>
          <p:cNvSpPr/>
          <p:nvPr/>
        </p:nvSpPr>
        <p:spPr>
          <a:xfrm>
            <a:off x="1587783" y="4488509"/>
            <a:ext cx="2681383" cy="375087"/>
          </a:xfrm>
          <a:prstGeom prst="roundRect">
            <a:avLst>
              <a:gd name="adj" fmla="val 50000"/>
            </a:avLst>
          </a:prstGeom>
          <a:solidFill>
            <a:srgbClr val="E7E9EC"/>
          </a:solid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Barlow SemiBold"/>
                <a:ea typeface="Helvetica Neue Medium"/>
                <a:cs typeface="Helvetica Neue Medium"/>
                <a:sym typeface="Helvetica Neue Medium"/>
              </a:rPr>
              <a:t>Impact Investoren</a:t>
            </a:r>
          </a:p>
        </p:txBody>
      </p:sp>
      <p:sp>
        <p:nvSpPr>
          <p:cNvPr id="11" name="Abgerundetes Rechteck 10">
            <a:extLst>
              <a:ext uri="{FF2B5EF4-FFF2-40B4-BE49-F238E27FC236}">
                <a16:creationId xmlns:a16="http://schemas.microsoft.com/office/drawing/2014/main" id="{00FF1EED-EA12-4880-B043-53F2D445D035}"/>
              </a:ext>
            </a:extLst>
          </p:cNvPr>
          <p:cNvSpPr/>
          <p:nvPr/>
        </p:nvSpPr>
        <p:spPr>
          <a:xfrm>
            <a:off x="1587783" y="2827973"/>
            <a:ext cx="2681383" cy="375087"/>
          </a:xfrm>
          <a:prstGeom prst="roundRect">
            <a:avLst>
              <a:gd name="adj" fmla="val 50000"/>
            </a:avLst>
          </a:prstGeom>
          <a:solidFill>
            <a:srgbClr val="E7E9EC"/>
          </a:solid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Barlow SemiBold"/>
                <a:ea typeface="Helvetica Neue Medium"/>
                <a:cs typeface="Helvetica Neue Medium"/>
                <a:sym typeface="Helvetica Neue Medium"/>
              </a:rPr>
              <a:t>Stiftungen</a:t>
            </a:r>
          </a:p>
        </p:txBody>
      </p:sp>
      <p:sp>
        <p:nvSpPr>
          <p:cNvPr id="12" name="Abgerundetes Rechteck 11">
            <a:extLst>
              <a:ext uri="{FF2B5EF4-FFF2-40B4-BE49-F238E27FC236}">
                <a16:creationId xmlns:a16="http://schemas.microsoft.com/office/drawing/2014/main" id="{213AD174-221A-E8A2-F561-09D1A2024ED7}"/>
              </a:ext>
            </a:extLst>
          </p:cNvPr>
          <p:cNvSpPr/>
          <p:nvPr/>
        </p:nvSpPr>
        <p:spPr>
          <a:xfrm>
            <a:off x="1587783" y="3384683"/>
            <a:ext cx="2485437" cy="375087"/>
          </a:xfrm>
          <a:prstGeom prst="roundRect">
            <a:avLst>
              <a:gd name="adj" fmla="val 50000"/>
            </a:avLst>
          </a:prstGeom>
          <a:solidFill>
            <a:srgbClr val="E7E9EC"/>
          </a:solid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Barlow SemiBold"/>
                <a:ea typeface="Helvetica Neue Medium"/>
                <a:cs typeface="Helvetica Neue Medium"/>
                <a:sym typeface="Helvetica Neue Medium"/>
              </a:rPr>
              <a:t>Privatpersonen</a:t>
            </a:r>
          </a:p>
        </p:txBody>
      </p:sp>
      <p:sp>
        <p:nvSpPr>
          <p:cNvPr id="9" name="Abgerundetes Rechteck 11">
            <a:extLst>
              <a:ext uri="{FF2B5EF4-FFF2-40B4-BE49-F238E27FC236}">
                <a16:creationId xmlns:a16="http://schemas.microsoft.com/office/drawing/2014/main" id="{3A5F87CF-E172-9549-76C4-347893DBD08E}"/>
              </a:ext>
            </a:extLst>
          </p:cNvPr>
          <p:cNvSpPr/>
          <p:nvPr/>
        </p:nvSpPr>
        <p:spPr>
          <a:xfrm>
            <a:off x="1587783" y="3941393"/>
            <a:ext cx="2485437" cy="375087"/>
          </a:xfrm>
          <a:prstGeom prst="roundRect">
            <a:avLst>
              <a:gd name="adj" fmla="val 50000"/>
            </a:avLst>
          </a:prstGeom>
          <a:solidFill>
            <a:srgbClr val="E7E9EC"/>
          </a:solid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Barlow SemiBold"/>
                <a:ea typeface="Helvetica Neue Medium"/>
                <a:cs typeface="Helvetica Neue Medium"/>
                <a:sym typeface="Helvetica Neue Medium"/>
              </a:rPr>
              <a:t>Öffentliche Hand </a:t>
            </a:r>
          </a:p>
        </p:txBody>
      </p:sp>
      <p:sp>
        <p:nvSpPr>
          <p:cNvPr id="4" name="Ellipse 3">
            <a:extLst>
              <a:ext uri="{FF2B5EF4-FFF2-40B4-BE49-F238E27FC236}">
                <a16:creationId xmlns:a16="http://schemas.microsoft.com/office/drawing/2014/main" id="{1F319B2B-E500-FA45-6AA3-AF4EE0EAC893}"/>
              </a:ext>
            </a:extLst>
          </p:cNvPr>
          <p:cNvSpPr>
            <a:spLocks noChangeAspect="1"/>
          </p:cNvSpPr>
          <p:nvPr/>
        </p:nvSpPr>
        <p:spPr>
          <a:xfrm>
            <a:off x="7353274" y="3631516"/>
            <a:ext cx="398916" cy="418366"/>
          </a:xfrm>
          <a:prstGeom prst="ellipse">
            <a:avLst/>
          </a:prstGeom>
          <a:solidFill>
            <a:srgbClr val="28DADA"/>
          </a:solidFill>
          <a:ln w="190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cxnSp>
        <p:nvCxnSpPr>
          <p:cNvPr id="6" name="Gerader Verbinder 5">
            <a:extLst>
              <a:ext uri="{FF2B5EF4-FFF2-40B4-BE49-F238E27FC236}">
                <a16:creationId xmlns:a16="http://schemas.microsoft.com/office/drawing/2014/main" id="{08A3FEAE-EEFB-4C62-7DCD-13C7D138AEA2}"/>
              </a:ext>
            </a:extLst>
          </p:cNvPr>
          <p:cNvCxnSpPr>
            <a:cxnSpLocks/>
          </p:cNvCxnSpPr>
          <p:nvPr/>
        </p:nvCxnSpPr>
        <p:spPr>
          <a:xfrm>
            <a:off x="7582262" y="2067284"/>
            <a:ext cx="0" cy="3976523"/>
          </a:xfrm>
          <a:prstGeom prst="line">
            <a:avLst/>
          </a:prstGeom>
          <a:noFill/>
          <a:ln w="28575" cap="flat">
            <a:solidFill>
              <a:srgbClr val="28DADA"/>
            </a:solidFill>
            <a:prstDash val="dash"/>
            <a:miter lim="400000"/>
          </a:ln>
          <a:effectLst/>
          <a:sp3d/>
        </p:spPr>
        <p:style>
          <a:lnRef idx="0">
            <a:scrgbClr r="0" g="0" b="0"/>
          </a:lnRef>
          <a:fillRef idx="0">
            <a:scrgbClr r="0" g="0" b="0"/>
          </a:fillRef>
          <a:effectRef idx="0">
            <a:scrgbClr r="0" g="0" b="0"/>
          </a:effectRef>
          <a:fontRef idx="none"/>
        </p:style>
      </p:cxnSp>
      <p:sp>
        <p:nvSpPr>
          <p:cNvPr id="15" name="Abgerundetes Rechteck 3">
            <a:extLst>
              <a:ext uri="{FF2B5EF4-FFF2-40B4-BE49-F238E27FC236}">
                <a16:creationId xmlns:a16="http://schemas.microsoft.com/office/drawing/2014/main" id="{D00A69A2-4FB2-EDB3-6BD3-35ADA94517C3}"/>
              </a:ext>
            </a:extLst>
          </p:cNvPr>
          <p:cNvSpPr/>
          <p:nvPr/>
        </p:nvSpPr>
        <p:spPr>
          <a:xfrm>
            <a:off x="4786192" y="3579988"/>
            <a:ext cx="2194308" cy="1786059"/>
          </a:xfrm>
          <a:prstGeom prst="roundRect">
            <a:avLst>
              <a:gd name="adj" fmla="val 50000"/>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de-DE" sz="1600" b="0" i="0" u="none" strike="noStrike" kern="0" cap="none" spc="0" normalizeH="0" baseline="0" noProof="0" dirty="0">
                <a:ln>
                  <a:noFill/>
                </a:ln>
                <a:solidFill>
                  <a:srgbClr val="28313D"/>
                </a:solidFill>
                <a:effectLst/>
                <a:uLnTx/>
                <a:uFillTx/>
                <a:latin typeface="Barlow Regular" panose="00000500000000000000" pitchFamily="2" charset="0"/>
                <a:ea typeface="Helvetica Neue Medium"/>
                <a:cs typeface="Helvetica Neue Medium"/>
                <a:sym typeface="Helvetica Neue Medium"/>
              </a:rPr>
              <a:t>Open Calls</a:t>
            </a:r>
          </a:p>
          <a:p>
            <a:pPr marL="0" marR="0" lvl="0" indent="0" algn="l" defTabSz="412750" rtl="0" eaLnBrk="1" fontAlgn="auto" latinLnBrk="0" hangingPunct="0">
              <a:lnSpc>
                <a:spcPct val="100000"/>
              </a:lnSpc>
              <a:spcBef>
                <a:spcPts val="0"/>
              </a:spcBef>
              <a:spcAft>
                <a:spcPts val="0"/>
              </a:spcAft>
              <a:buClrTx/>
              <a:buSzTx/>
              <a:buFontTx/>
              <a:buNone/>
              <a:tabLst/>
              <a:defRPr/>
            </a:pPr>
            <a:r>
              <a:rPr kumimoji="0" lang="de-DE" sz="1600" b="0" i="0" u="none" strike="noStrike" kern="0" cap="none" spc="0" normalizeH="0" baseline="0" noProof="0" dirty="0" err="1">
                <a:ln>
                  <a:noFill/>
                </a:ln>
                <a:solidFill>
                  <a:srgbClr val="28313D"/>
                </a:solidFill>
                <a:effectLst/>
                <a:uLnTx/>
                <a:uFillTx/>
                <a:latin typeface="Barlow Regular" panose="00000500000000000000" pitchFamily="2" charset="0"/>
                <a:ea typeface="Helvetica Neue Medium"/>
                <a:cs typeface="Helvetica Neue Medium"/>
                <a:sym typeface="Helvetica Neue Medium"/>
              </a:rPr>
              <a:t>Upskilling</a:t>
            </a:r>
            <a:endParaRPr kumimoji="0" lang="de-DE" sz="1600" b="0" i="0" u="none" strike="noStrike" kern="0" cap="none" spc="0" normalizeH="0" baseline="0" noProof="0" dirty="0">
              <a:ln>
                <a:noFill/>
              </a:ln>
              <a:solidFill>
                <a:srgbClr val="28313D"/>
              </a:solidFill>
              <a:effectLst/>
              <a:uLnTx/>
              <a:uFillTx/>
              <a:latin typeface="Barlow Regular" panose="00000500000000000000" pitchFamily="2" charset="0"/>
              <a:ea typeface="Helvetica Neue Medium"/>
              <a:cs typeface="Helvetica Neue Medium"/>
              <a:sym typeface="Helvetica Neue Medium"/>
            </a:endParaRPr>
          </a:p>
          <a:p>
            <a:pPr marL="0" marR="0" lvl="0" indent="0" algn="l" defTabSz="412750" rtl="0" eaLnBrk="1" fontAlgn="auto" latinLnBrk="0" hangingPunct="0">
              <a:lnSpc>
                <a:spcPct val="100000"/>
              </a:lnSpc>
              <a:spcBef>
                <a:spcPts val="0"/>
              </a:spcBef>
              <a:spcAft>
                <a:spcPts val="0"/>
              </a:spcAft>
              <a:buClrTx/>
              <a:buSzTx/>
              <a:buFontTx/>
              <a:buNone/>
              <a:tabLst/>
              <a:defRPr/>
            </a:pPr>
            <a:r>
              <a:rPr kumimoji="0" lang="de-DE" sz="1600" b="0" i="0" u="none" strike="noStrike" kern="0" cap="none" spc="0" normalizeH="0" baseline="0" noProof="0" dirty="0">
                <a:ln>
                  <a:noFill/>
                </a:ln>
                <a:solidFill>
                  <a:srgbClr val="28313D"/>
                </a:solidFill>
                <a:effectLst/>
                <a:uLnTx/>
                <a:uFillTx/>
                <a:latin typeface="Barlow Regular" panose="00000500000000000000" pitchFamily="2" charset="0"/>
                <a:ea typeface="Helvetica Neue Medium"/>
                <a:cs typeface="Helvetica Neue Medium"/>
                <a:sym typeface="Helvetica Neue Medium"/>
              </a:rPr>
              <a:t>Community</a:t>
            </a:r>
          </a:p>
          <a:p>
            <a:pPr marL="0" marR="0" lvl="0" indent="0" algn="l" defTabSz="412750" rtl="0" eaLnBrk="1" fontAlgn="auto" latinLnBrk="0" hangingPunct="0">
              <a:lnSpc>
                <a:spcPct val="100000"/>
              </a:lnSpc>
              <a:spcBef>
                <a:spcPts val="0"/>
              </a:spcBef>
              <a:spcAft>
                <a:spcPts val="0"/>
              </a:spcAft>
              <a:buClrTx/>
              <a:buSzTx/>
              <a:buFontTx/>
              <a:buNone/>
              <a:tabLst/>
              <a:defRPr/>
            </a:pPr>
            <a:r>
              <a:rPr kumimoji="0" lang="de-DE" sz="1600" b="0" i="0" u="none" strike="noStrike" kern="0" cap="none" spc="0" normalizeH="0" baseline="0" noProof="0" dirty="0">
                <a:ln>
                  <a:noFill/>
                </a:ln>
                <a:solidFill>
                  <a:srgbClr val="28313D"/>
                </a:solidFill>
                <a:effectLst/>
                <a:uLnTx/>
                <a:uFillTx/>
                <a:latin typeface="Barlow Regular" panose="00000500000000000000" pitchFamily="2" charset="0"/>
                <a:ea typeface="Helvetica Neue Medium"/>
                <a:cs typeface="Helvetica Neue Medium"/>
                <a:sym typeface="Helvetica Neue Medium"/>
              </a:rPr>
              <a:t>F&amp;E</a:t>
            </a:r>
          </a:p>
        </p:txBody>
      </p:sp>
    </p:spTree>
    <p:extLst>
      <p:ext uri="{BB962C8B-B14F-4D97-AF65-F5344CB8AC3E}">
        <p14:creationId xmlns:p14="http://schemas.microsoft.com/office/powerpoint/2010/main" val="3780743246"/>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4A279-0AD1-219B-8019-7B29DB123772}"/>
            </a:ext>
          </a:extLst>
        </p:cNvPr>
        <p:cNvGrpSpPr/>
        <p:nvPr/>
      </p:nvGrpSpPr>
      <p:grpSpPr>
        <a:xfrm>
          <a:off x="0" y="0"/>
          <a:ext cx="0" cy="0"/>
          <a:chOff x="0" y="0"/>
          <a:chExt cx="0" cy="0"/>
        </a:xfrm>
      </p:grpSpPr>
      <p:sp>
        <p:nvSpPr>
          <p:cNvPr id="520" name="Der Beirat">
            <a:extLst>
              <a:ext uri="{FF2B5EF4-FFF2-40B4-BE49-F238E27FC236}">
                <a16:creationId xmlns:a16="http://schemas.microsoft.com/office/drawing/2014/main" id="{4F57DADA-3BBB-9427-B27E-7B4E5EC92CEF}"/>
              </a:ext>
            </a:extLst>
          </p:cNvPr>
          <p:cNvSpPr txBox="1">
            <a:spLocks noGrp="1"/>
          </p:cNvSpPr>
          <p:nvPr>
            <p:ph type="title"/>
          </p:nvPr>
        </p:nvSpPr>
        <p:spPr/>
        <p:txBody>
          <a:bodyP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r>
              <a:rPr lang="de-AT"/>
              <a:t>Förderung im Pool hat viele Vorteile</a:t>
            </a:r>
          </a:p>
        </p:txBody>
      </p:sp>
      <p:sp>
        <p:nvSpPr>
          <p:cNvPr id="5" name="Der Media Forward Fund soll zu mehr Qualitätsmedien mit tragfähigen Geschäftsmodellen führen, die starke Inhalte publizieren und sich langfristig nachhaltig finanzieren. Damit sollen der Journalismus und damit die Demokratie gestärkt werden.">
            <a:extLst>
              <a:ext uri="{FF2B5EF4-FFF2-40B4-BE49-F238E27FC236}">
                <a16:creationId xmlns:a16="http://schemas.microsoft.com/office/drawing/2014/main" id="{92D96E8A-FD45-525B-2455-F3657D532868}"/>
              </a:ext>
            </a:extLst>
          </p:cNvPr>
          <p:cNvSpPr txBox="1">
            <a:spLocks/>
          </p:cNvSpPr>
          <p:nvPr/>
        </p:nvSpPr>
        <p:spPr>
          <a:xfrm>
            <a:off x="3046900" y="1321268"/>
            <a:ext cx="7640150" cy="4651017"/>
          </a:xfrm>
          <a:prstGeom prst="rect">
            <a:avLst/>
          </a:prstGeom>
          <a:noFill/>
        </p:spPr>
        <p:txBody>
          <a:bodyPr wrap="square">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285750" marR="0" lvl="0" indent="-285750" algn="l" defTabSz="914400" rtl="0" eaLnBrk="1" fontAlgn="auto" latinLnBrk="0" hangingPunct="1">
              <a:lnSpc>
                <a:spcPct val="110000"/>
              </a:lnSpc>
              <a:spcBef>
                <a:spcPts val="0"/>
              </a:spcBef>
              <a:spcAft>
                <a:spcPts val="1200"/>
              </a:spcAft>
              <a:buClrTx/>
              <a:buSzTx/>
              <a:buFontTx/>
              <a:buBlip>
                <a:blip>
                  <a:extLst>
                    <a:ext uri="{96DAC541-7B7A-43D3-8B79-37D633B846F1}">
                      <asvg:svgBlip xmlns:asvg="http://schemas.microsoft.com/office/drawing/2016/SVG/main" r:embed="rId3"/>
                    </a:ext>
                  </a:extLst>
                </a:blip>
              </a:buBlip>
              <a:tabLst/>
              <a:defRPr/>
            </a:pPr>
            <a:r>
              <a:rPr kumimoji="0" lang="de-DE" sz="1600" b="0" i="0" u="none" strike="noStrike" kern="1200" cap="none" spc="0" normalizeH="0" baseline="0" noProof="0" dirty="0">
                <a:ln>
                  <a:noFill/>
                </a:ln>
                <a:solidFill>
                  <a:prstClr val="black"/>
                </a:solidFill>
                <a:effectLst/>
                <a:uLnTx/>
                <a:uFillTx/>
                <a:latin typeface="Barlow SemiBold"/>
                <a:sym typeface="Barlow SemiBold"/>
              </a:rPr>
              <a:t>Keine direkte Medienförderung</a:t>
            </a:r>
            <a:r>
              <a:rPr kumimoji="0" lang="de-DE" sz="1600" b="0" i="0" u="none" strike="noStrike" kern="1200" cap="none" spc="0" normalizeH="0" baseline="0" noProof="0" dirty="0">
                <a:ln>
                  <a:noFill/>
                </a:ln>
                <a:solidFill>
                  <a:prstClr val="black"/>
                </a:solidFill>
                <a:effectLst/>
                <a:uLnTx/>
                <a:uFillTx/>
                <a:latin typeface="Barlow Regular" panose="00000500000000000000" pitchFamily="2" charset="0"/>
                <a:sym typeface="Barlow SemiBold"/>
              </a:rPr>
              <a:t>: Zwischen Geldgebern und Entscheidern, wer das Fördergeld bekommt, gibt es eine strukturelle Trennung.</a:t>
            </a:r>
          </a:p>
          <a:p>
            <a:pPr>
              <a:defRPr/>
            </a:pPr>
            <a:r>
              <a:rPr lang="de-DE" sz="1600" dirty="0">
                <a:latin typeface="Barlow Regular" panose="00000500000000000000" pitchFamily="2" charset="0"/>
              </a:rPr>
              <a:t>Das Konzept erfüllt damit die </a:t>
            </a:r>
            <a:r>
              <a:rPr lang="de-DE" sz="1600" dirty="0">
                <a:latin typeface="Barlow SemiBold"/>
              </a:rPr>
              <a:t>Staatsferne</a:t>
            </a:r>
            <a:r>
              <a:rPr lang="de-DE" sz="1600" dirty="0">
                <a:latin typeface="Barlow Regular" panose="00000500000000000000" pitchFamily="2" charset="0"/>
              </a:rPr>
              <a:t> und weitere wichtige (öffentliche) Fördervoraussetzungen.</a:t>
            </a:r>
          </a:p>
          <a:p>
            <a:pPr marL="285750" marR="0" lvl="0" indent="-285750" algn="l" defTabSz="914400" rtl="0" eaLnBrk="1" fontAlgn="auto" latinLnBrk="0" hangingPunct="1">
              <a:lnSpc>
                <a:spcPct val="110000"/>
              </a:lnSpc>
              <a:spcBef>
                <a:spcPts val="0"/>
              </a:spcBef>
              <a:spcAft>
                <a:spcPts val="1200"/>
              </a:spcAft>
              <a:buClrTx/>
              <a:buSzTx/>
              <a:buFontTx/>
              <a:buBlip>
                <a:blip>
                  <a:extLst>
                    <a:ext uri="{96DAC541-7B7A-43D3-8B79-37D633B846F1}">
                      <asvg:svgBlip xmlns:asvg="http://schemas.microsoft.com/office/drawing/2016/SVG/main" r:embed="rId3"/>
                    </a:ext>
                  </a:extLst>
                </a:blip>
              </a:buBlip>
              <a:tabLst/>
              <a:defRPr/>
            </a:pPr>
            <a:r>
              <a:rPr lang="de-DE" sz="1600" dirty="0">
                <a:latin typeface="Barlow Regular" panose="00000500000000000000" pitchFamily="2" charset="0"/>
                <a:sym typeface="Barlow SemiBold"/>
              </a:rPr>
              <a:t>Mit uns können Stiftungen </a:t>
            </a:r>
            <a:r>
              <a:rPr lang="de-DE" sz="1600" dirty="0">
                <a:latin typeface="+mn-lt"/>
                <a:sym typeface="Barlow SemiBold"/>
              </a:rPr>
              <a:t>ohne Zeitverlust ab sofort in die Medienförderung einsteigen</a:t>
            </a:r>
            <a:r>
              <a:rPr lang="de-DE" sz="1600" dirty="0">
                <a:latin typeface="Barlow Regular" panose="00000500000000000000" pitchFamily="2" charset="0"/>
                <a:sym typeface="Barlow SemiBold"/>
              </a:rPr>
              <a:t>, ohne eigene Strukturen aufzubauen.</a:t>
            </a:r>
            <a:endParaRPr kumimoji="0" lang="de-DE" sz="1600" b="0" i="0" u="none" strike="noStrike" kern="1200" cap="none" spc="0" normalizeH="0" baseline="0" noProof="0" dirty="0">
              <a:ln>
                <a:noFill/>
              </a:ln>
              <a:solidFill>
                <a:prstClr val="black"/>
              </a:solidFill>
              <a:effectLst/>
              <a:uLnTx/>
              <a:uFillTx/>
              <a:latin typeface="Barlow Regular" panose="00000500000000000000" pitchFamily="2" charset="0"/>
              <a:sym typeface="Barlow SemiBold"/>
            </a:endParaRPr>
          </a:p>
          <a:p>
            <a:pPr marL="285750" marR="0" lvl="0" indent="-285750" algn="l" defTabSz="914400" rtl="0" eaLnBrk="1" fontAlgn="auto" latinLnBrk="0" hangingPunct="1">
              <a:lnSpc>
                <a:spcPct val="110000"/>
              </a:lnSpc>
              <a:spcBef>
                <a:spcPts val="0"/>
              </a:spcBef>
              <a:spcAft>
                <a:spcPts val="1200"/>
              </a:spcAft>
              <a:buClrTx/>
              <a:buSzTx/>
              <a:buFontTx/>
              <a:buBlip>
                <a:blip>
                  <a:extLst>
                    <a:ext uri="{96DAC541-7B7A-43D3-8B79-37D633B846F1}">
                      <asvg:svgBlip xmlns:asvg="http://schemas.microsoft.com/office/drawing/2016/SVG/main" r:embed="rId3"/>
                    </a:ext>
                  </a:extLst>
                </a:blip>
              </a:buBlip>
              <a:tabLst/>
              <a:defRPr/>
            </a:pPr>
            <a:r>
              <a:rPr kumimoji="0" lang="de-DE" sz="1600" b="0" i="0" u="none" strike="noStrike" kern="1200" cap="none" spc="0" normalizeH="0" baseline="0" noProof="0" dirty="0">
                <a:ln>
                  <a:noFill/>
                </a:ln>
                <a:solidFill>
                  <a:prstClr val="black"/>
                </a:solidFill>
                <a:effectLst/>
                <a:uLnTx/>
                <a:uFillTx/>
                <a:latin typeface="Barlow Regular" panose="00000500000000000000" pitchFamily="2" charset="0"/>
                <a:sym typeface="Barlow Regular"/>
              </a:rPr>
              <a:t>Medienförderung wird nur mit diesem </a:t>
            </a:r>
            <a:r>
              <a:rPr kumimoji="0" lang="de-DE" sz="1600" b="0" i="0" u="none" strike="noStrike" kern="1200" cap="none" spc="0" normalizeH="0" baseline="0" noProof="0" dirty="0">
                <a:ln>
                  <a:noFill/>
                </a:ln>
                <a:solidFill>
                  <a:prstClr val="black"/>
                </a:solidFill>
                <a:effectLst/>
                <a:uLnTx/>
                <a:uFillTx/>
                <a:latin typeface="Barlow SemiBold"/>
                <a:sym typeface="Barlow Regular"/>
              </a:rPr>
              <a:t>umfassenden Förderangebot </a:t>
            </a:r>
            <a:r>
              <a:rPr kumimoji="0" lang="de-DE" sz="1600" b="0" i="0" u="none" strike="noStrike" kern="1200" cap="none" spc="0" normalizeH="0" baseline="0" noProof="0" dirty="0">
                <a:ln>
                  <a:noFill/>
                </a:ln>
                <a:solidFill>
                  <a:prstClr val="black"/>
                </a:solidFill>
                <a:effectLst/>
                <a:uLnTx/>
                <a:uFillTx/>
                <a:latin typeface="Barlow Regular" panose="00000500000000000000" pitchFamily="2" charset="0"/>
                <a:sym typeface="Barlow Regular"/>
              </a:rPr>
              <a:t>nachhaltig wirksam</a:t>
            </a:r>
            <a:r>
              <a:rPr lang="de-DE" sz="1600" dirty="0">
                <a:latin typeface="Barlow Regular" panose="00000500000000000000" pitchFamily="2" charset="0"/>
              </a:rPr>
              <a:t>. Wir haben im Pool die Mittel und das </a:t>
            </a:r>
            <a:r>
              <a:rPr lang="de-DE" sz="1600" dirty="0" err="1">
                <a:latin typeface="Barlow Regular" panose="00000500000000000000" pitchFamily="2" charset="0"/>
              </a:rPr>
              <a:t>Know-How</a:t>
            </a:r>
            <a:r>
              <a:rPr lang="de-DE" sz="1600" dirty="0">
                <a:latin typeface="Barlow Regular" panose="00000500000000000000" pitchFamily="2" charset="0"/>
              </a:rPr>
              <a:t>.</a:t>
            </a:r>
            <a:endParaRPr kumimoji="0" lang="de-DE" sz="1600" b="0" i="0" u="none" strike="noStrike" kern="1200" cap="none" spc="0" normalizeH="0" baseline="0" noProof="0" dirty="0">
              <a:ln>
                <a:noFill/>
              </a:ln>
              <a:solidFill>
                <a:prstClr val="black"/>
              </a:solidFill>
              <a:effectLst/>
              <a:uLnTx/>
              <a:uFillTx/>
              <a:latin typeface="Barlow SemiBold"/>
              <a:sym typeface="Barlow Regular"/>
            </a:endParaRPr>
          </a:p>
          <a:p>
            <a:pPr marL="285750" marR="0" lvl="0" indent="-285750" algn="l" defTabSz="914400" rtl="0" eaLnBrk="1" fontAlgn="auto" latinLnBrk="0" hangingPunct="1">
              <a:lnSpc>
                <a:spcPct val="110000"/>
              </a:lnSpc>
              <a:spcBef>
                <a:spcPts val="0"/>
              </a:spcBef>
              <a:spcAft>
                <a:spcPts val="1200"/>
              </a:spcAft>
              <a:buClrTx/>
              <a:buSzTx/>
              <a:buFontTx/>
              <a:buBlip>
                <a:blip>
                  <a:extLst>
                    <a:ext uri="{96DAC541-7B7A-43D3-8B79-37D633B846F1}">
                      <asvg:svgBlip xmlns:asvg="http://schemas.microsoft.com/office/drawing/2016/SVG/main" r:embed="rId3"/>
                    </a:ext>
                  </a:extLst>
                </a:blip>
              </a:buBlip>
              <a:tabLst/>
              <a:defRPr/>
            </a:pPr>
            <a:r>
              <a:rPr kumimoji="0" lang="de-DE" sz="1600" b="0" i="0" u="none" strike="noStrike" kern="1200" cap="none" spc="0" normalizeH="0" baseline="0" noProof="0" dirty="0">
                <a:ln>
                  <a:noFill/>
                </a:ln>
                <a:solidFill>
                  <a:prstClr val="black"/>
                </a:solidFill>
                <a:effectLst/>
                <a:uLnTx/>
                <a:uFillTx/>
                <a:latin typeface="Barlow Regular" panose="00000500000000000000" pitchFamily="2" charset="0"/>
                <a:sym typeface="Barlow Regular"/>
              </a:rPr>
              <a:t>Förderentscheidungen sind komplex: Eine </a:t>
            </a:r>
            <a:r>
              <a:rPr kumimoji="0" lang="de-DE" sz="1600" b="0" i="0" u="none" strike="noStrike" kern="1200" cap="none" spc="0" normalizeH="0" baseline="0" noProof="0" dirty="0">
                <a:ln>
                  <a:noFill/>
                </a:ln>
                <a:solidFill>
                  <a:prstClr val="black"/>
                </a:solidFill>
                <a:effectLst/>
                <a:uLnTx/>
                <a:uFillTx/>
                <a:latin typeface="Barlow SemiBold"/>
                <a:sym typeface="Barlow Regular"/>
              </a:rPr>
              <a:t>unabhängige </a:t>
            </a:r>
            <a:r>
              <a:rPr kumimoji="0" lang="de-DE" sz="1600" b="0" i="0" u="none" strike="noStrike" kern="1200" cap="none" spc="0" normalizeH="0" baseline="0" noProof="0" dirty="0" err="1">
                <a:ln>
                  <a:noFill/>
                </a:ln>
                <a:solidFill>
                  <a:prstClr val="black"/>
                </a:solidFill>
                <a:effectLst/>
                <a:uLnTx/>
                <a:uFillTx/>
                <a:latin typeface="Barlow SemiBold"/>
                <a:sym typeface="Barlow Regular"/>
              </a:rPr>
              <a:t>Expert:innen-Jury</a:t>
            </a:r>
            <a:r>
              <a:rPr kumimoji="0" lang="de-DE" sz="1600" b="0" i="0" u="none" strike="noStrike" kern="1200" cap="none" spc="0" normalizeH="0" baseline="0" noProof="0" dirty="0">
                <a:ln>
                  <a:noFill/>
                </a:ln>
                <a:solidFill>
                  <a:prstClr val="black"/>
                </a:solidFill>
                <a:effectLst/>
                <a:uLnTx/>
                <a:uFillTx/>
                <a:latin typeface="Barlow Regular" panose="00000500000000000000" pitchFamily="2" charset="0"/>
                <a:sym typeface="Barlow Regular"/>
              </a:rPr>
              <a:t> entscheidet anhand eines umfassenden Kriterienkatalogs</a:t>
            </a:r>
          </a:p>
          <a:p>
            <a:pPr marL="285750" marR="0" lvl="0" indent="-285750" algn="l" defTabSz="914400" rtl="0" eaLnBrk="1" fontAlgn="auto" latinLnBrk="0" hangingPunct="1">
              <a:lnSpc>
                <a:spcPct val="110000"/>
              </a:lnSpc>
              <a:spcBef>
                <a:spcPts val="0"/>
              </a:spcBef>
              <a:spcAft>
                <a:spcPts val="1200"/>
              </a:spcAft>
              <a:buClrTx/>
              <a:buSzTx/>
              <a:buFontTx/>
              <a:buBlip>
                <a:blip>
                  <a:extLst>
                    <a:ext uri="{96DAC541-7B7A-43D3-8B79-37D633B846F1}">
                      <asvg:svgBlip xmlns:asvg="http://schemas.microsoft.com/office/drawing/2016/SVG/main" r:embed="rId3"/>
                    </a:ext>
                  </a:extLst>
                </a:blip>
              </a:buBlip>
              <a:tabLst/>
              <a:defRPr/>
            </a:pPr>
            <a:r>
              <a:rPr kumimoji="0" lang="de-DE" sz="1600" b="0" i="0" u="none" strike="noStrike" kern="1200" cap="none" spc="0" normalizeH="0" baseline="0" noProof="0" dirty="0">
                <a:ln>
                  <a:noFill/>
                </a:ln>
                <a:solidFill>
                  <a:prstClr val="black"/>
                </a:solidFill>
                <a:effectLst/>
                <a:uLnTx/>
                <a:uFillTx/>
                <a:latin typeface="Barlow SemiBold"/>
                <a:sym typeface="Barlow Regular"/>
              </a:rPr>
              <a:t>Erfolgsrezepte der Digitalökonomie </a:t>
            </a:r>
            <a:r>
              <a:rPr kumimoji="0" lang="de-DE" sz="1600" b="0" i="0" u="none" strike="noStrike" kern="1200" cap="none" spc="0" normalizeH="0" baseline="0" noProof="0" dirty="0">
                <a:ln>
                  <a:noFill/>
                </a:ln>
                <a:solidFill>
                  <a:prstClr val="black"/>
                </a:solidFill>
                <a:effectLst/>
                <a:uLnTx/>
                <a:uFillTx/>
                <a:latin typeface="Barlow Regular" panose="00000500000000000000" pitchFamily="2" charset="0"/>
                <a:sym typeface="Barlow Regular"/>
              </a:rPr>
              <a:t>können länderübergreifend </a:t>
            </a:r>
            <a:r>
              <a:rPr lang="de-DE" sz="1600" dirty="0">
                <a:latin typeface="Barlow Regular" panose="00000500000000000000" pitchFamily="2" charset="0"/>
              </a:rPr>
              <a:t>adaptiert</a:t>
            </a:r>
            <a:r>
              <a:rPr kumimoji="0" lang="de-DE" sz="1600" b="0" i="0" u="none" strike="noStrike" kern="1200" cap="none" spc="0" normalizeH="0" baseline="0" noProof="0" dirty="0">
                <a:ln>
                  <a:noFill/>
                </a:ln>
                <a:solidFill>
                  <a:prstClr val="black"/>
                </a:solidFill>
                <a:effectLst/>
                <a:uLnTx/>
                <a:uFillTx/>
                <a:latin typeface="Barlow Regular" panose="00000500000000000000" pitchFamily="2" charset="0"/>
                <a:sym typeface="Barlow Regular"/>
              </a:rPr>
              <a:t> werden. </a:t>
            </a:r>
          </a:p>
          <a:p>
            <a:pPr marL="285750" marR="0" lvl="0" indent="-285750" algn="l" defTabSz="914400" rtl="0" eaLnBrk="1" fontAlgn="auto" latinLnBrk="0" hangingPunct="1">
              <a:lnSpc>
                <a:spcPct val="110000"/>
              </a:lnSpc>
              <a:spcBef>
                <a:spcPts val="0"/>
              </a:spcBef>
              <a:spcAft>
                <a:spcPts val="1200"/>
              </a:spcAft>
              <a:buClrTx/>
              <a:buSzTx/>
              <a:buFontTx/>
              <a:buBlip>
                <a:blip>
                  <a:extLst>
                    <a:ext uri="{96DAC541-7B7A-43D3-8B79-37D633B846F1}">
                      <asvg:svgBlip xmlns:asvg="http://schemas.microsoft.com/office/drawing/2016/SVG/main" r:embed="rId3"/>
                    </a:ext>
                  </a:extLst>
                </a:blip>
              </a:buBlip>
              <a:tabLst/>
              <a:defRPr/>
            </a:pPr>
            <a:r>
              <a:rPr kumimoji="0" lang="de-DE" sz="1600" b="0" i="0" u="none" strike="noStrike" kern="1200" cap="none" spc="0" normalizeH="0" baseline="0" noProof="0" dirty="0">
                <a:ln>
                  <a:noFill/>
                </a:ln>
                <a:solidFill>
                  <a:prstClr val="black"/>
                </a:solidFill>
                <a:effectLst/>
                <a:uLnTx/>
                <a:uFillTx/>
                <a:latin typeface="Barlow SemiBold"/>
                <a:sym typeface="Barlow Regular"/>
              </a:rPr>
              <a:t>Diese Präsenz, Kraft und Geschwindigkeit erreichen wir nur gemeinsam </a:t>
            </a:r>
          </a:p>
        </p:txBody>
      </p:sp>
    </p:spTree>
    <p:extLst>
      <p:ext uri="{BB962C8B-B14F-4D97-AF65-F5344CB8AC3E}">
        <p14:creationId xmlns:p14="http://schemas.microsoft.com/office/powerpoint/2010/main" val="359489292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A4675CE1-1E88-A597-6AA0-E3F5E5524874}"/>
            </a:ext>
          </a:extLst>
        </p:cNvPr>
        <p:cNvGrpSpPr/>
        <p:nvPr/>
      </p:nvGrpSpPr>
      <p:grpSpPr>
        <a:xfrm>
          <a:off x="0" y="0"/>
          <a:ext cx="0" cy="0"/>
          <a:chOff x="0" y="0"/>
          <a:chExt cx="0" cy="0"/>
        </a:xfrm>
      </p:grpSpPr>
      <p:sp>
        <p:nvSpPr>
          <p:cNvPr id="39" name="Kreis">
            <a:extLst>
              <a:ext uri="{FF2B5EF4-FFF2-40B4-BE49-F238E27FC236}">
                <a16:creationId xmlns:a16="http://schemas.microsoft.com/office/drawing/2014/main" id="{DDC23FC2-ED75-9BC4-2571-D5FBF25948D5}"/>
              </a:ext>
            </a:extLst>
          </p:cNvPr>
          <p:cNvSpPr/>
          <p:nvPr/>
        </p:nvSpPr>
        <p:spPr>
          <a:xfrm>
            <a:off x="493120" y="2575343"/>
            <a:ext cx="2043123" cy="2043123"/>
          </a:xfrm>
          <a:prstGeom prst="ellipse">
            <a:avLst/>
          </a:prstGeom>
          <a:solidFill>
            <a:srgbClr val="28313D"/>
          </a:solidFill>
          <a:ln w="12700">
            <a:solidFill>
              <a:schemeClr val="bg1">
                <a:lumMod val="95000"/>
              </a:schemeClr>
            </a:solidFill>
            <a:miter lim="400000"/>
          </a:ln>
        </p:spPr>
        <p:txBody>
          <a:bodyPr lIns="50800" tIns="50800" rIns="50800" bIns="508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914400" rtl="0" eaLnBrk="1" fontAlgn="auto" latinLnBrk="0" hangingPunct="1">
              <a:lnSpc>
                <a:spcPct val="100000"/>
              </a:lnSpc>
              <a:spcBef>
                <a:spcPts val="2400"/>
              </a:spcBef>
              <a:spcAft>
                <a:spcPts val="0"/>
              </a:spcAft>
              <a:buClrTx/>
              <a:buSzTx/>
              <a:buFontTx/>
              <a:buNone/>
              <a:tabLst/>
              <a:defRPr/>
            </a:pPr>
            <a:r>
              <a:rPr kumimoji="0" lang="de-DE" sz="1500" b="1" i="0" u="none" strike="noStrike" kern="1200" cap="none" spc="0" normalizeH="0" baseline="0" noProof="0">
                <a:ln>
                  <a:noFill/>
                </a:ln>
                <a:solidFill>
                  <a:prstClr val="white"/>
                </a:solidFill>
                <a:effectLst/>
                <a:uLnTx/>
                <a:uFillTx/>
                <a:latin typeface="Barlow SemiBold" pitchFamily="2" charset="77"/>
                <a:ea typeface="+mn-ea"/>
                <a:cs typeface="+mn-cs"/>
                <a:sym typeface="Barlow Regular"/>
              </a:rPr>
              <a:t>Expertenjury sichert Qualität und Unabhängigkeit</a:t>
            </a:r>
          </a:p>
        </p:txBody>
      </p:sp>
      <p:sp>
        <p:nvSpPr>
          <p:cNvPr id="35" name="Kreis">
            <a:extLst>
              <a:ext uri="{FF2B5EF4-FFF2-40B4-BE49-F238E27FC236}">
                <a16:creationId xmlns:a16="http://schemas.microsoft.com/office/drawing/2014/main" id="{E75E4F31-CFC8-97FC-8EAF-4A615A8C7796}"/>
              </a:ext>
            </a:extLst>
          </p:cNvPr>
          <p:cNvSpPr/>
          <p:nvPr/>
        </p:nvSpPr>
        <p:spPr>
          <a:xfrm>
            <a:off x="2340059" y="2575343"/>
            <a:ext cx="2043123" cy="2043123"/>
          </a:xfrm>
          <a:prstGeom prst="ellipse">
            <a:avLst/>
          </a:prstGeom>
          <a:solidFill>
            <a:srgbClr val="FFF72B"/>
          </a:solidFill>
          <a:ln w="127000">
            <a:solidFill>
              <a:schemeClr val="bg1">
                <a:lumMod val="95000"/>
              </a:schemeClr>
            </a:solidFill>
            <a:miter lim="400000"/>
          </a:ln>
        </p:spPr>
        <p:txBody>
          <a:bodyPr lIns="50800" tIns="50800" rIns="50800" bIns="508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914400" rtl="0" eaLnBrk="1" fontAlgn="auto" latinLnBrk="0" hangingPunct="1">
              <a:lnSpc>
                <a:spcPct val="100000"/>
              </a:lnSpc>
              <a:spcBef>
                <a:spcPts val="2400"/>
              </a:spcBef>
              <a:spcAft>
                <a:spcPts val="0"/>
              </a:spcAft>
              <a:buClrTx/>
              <a:buSzTx/>
              <a:buFontTx/>
              <a:buNone/>
              <a:tabLst/>
              <a:defRPr/>
            </a:pPr>
            <a:r>
              <a:rPr kumimoji="0" lang="de-DE" sz="1500" b="1" i="0" u="none" strike="noStrike" kern="1200" cap="none" spc="0" normalizeH="0" baseline="0" noProof="0">
                <a:ln>
                  <a:noFill/>
                </a:ln>
                <a:solidFill>
                  <a:sysClr val="windowText" lastClr="000000"/>
                </a:solidFill>
                <a:effectLst/>
                <a:uLnTx/>
                <a:uFillTx/>
                <a:latin typeface="Barlow SemiBold" pitchFamily="2" charset="77"/>
                <a:ea typeface="+mn-ea"/>
                <a:cs typeface="+mn-cs"/>
                <a:sym typeface="Barlow Regular"/>
              </a:rPr>
              <a:t>Umfassenderes Förderangebot wird möglich</a:t>
            </a:r>
          </a:p>
        </p:txBody>
      </p:sp>
      <p:sp>
        <p:nvSpPr>
          <p:cNvPr id="36" name="Kreis">
            <a:extLst>
              <a:ext uri="{FF2B5EF4-FFF2-40B4-BE49-F238E27FC236}">
                <a16:creationId xmlns:a16="http://schemas.microsoft.com/office/drawing/2014/main" id="{F4D27057-2B37-C5F6-D2D3-DCD5F9E1C483}"/>
              </a:ext>
            </a:extLst>
          </p:cNvPr>
          <p:cNvSpPr/>
          <p:nvPr/>
        </p:nvSpPr>
        <p:spPr>
          <a:xfrm>
            <a:off x="4186998" y="2575343"/>
            <a:ext cx="2043123" cy="2043123"/>
          </a:xfrm>
          <a:prstGeom prst="ellipse">
            <a:avLst/>
          </a:prstGeom>
          <a:solidFill>
            <a:srgbClr val="26DBDA"/>
          </a:solidFill>
          <a:ln w="127000">
            <a:solidFill>
              <a:schemeClr val="bg1">
                <a:lumMod val="95000"/>
              </a:schemeClr>
            </a:solidFill>
            <a:miter lim="400000"/>
          </a:ln>
        </p:spPr>
        <p:txBody>
          <a:bodyPr lIns="50800" tIns="50800" rIns="50800" bIns="508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914400" rtl="0" eaLnBrk="1" fontAlgn="auto" latinLnBrk="0" hangingPunct="1">
              <a:lnSpc>
                <a:spcPct val="100000"/>
              </a:lnSpc>
              <a:spcBef>
                <a:spcPts val="2400"/>
              </a:spcBef>
              <a:spcAft>
                <a:spcPts val="0"/>
              </a:spcAft>
              <a:buClrTx/>
              <a:buSzTx/>
              <a:buFontTx/>
              <a:buNone/>
              <a:tabLst/>
              <a:defRPr/>
            </a:pPr>
            <a:r>
              <a:rPr kumimoji="0" lang="de-DE" sz="1500" b="1" i="0" u="none" strike="noStrike" kern="1200" cap="none" spc="0" normalizeH="0" baseline="0" noProof="0">
                <a:ln>
                  <a:noFill/>
                </a:ln>
                <a:solidFill>
                  <a:sysClr val="windowText" lastClr="000000"/>
                </a:solidFill>
                <a:effectLst/>
                <a:uLnTx/>
                <a:uFillTx/>
                <a:latin typeface="Barlow SemiBold" pitchFamily="2" charset="77"/>
                <a:ea typeface="+mn-ea"/>
                <a:cs typeface="+mn-cs"/>
                <a:sym typeface="Barlow Regular"/>
              </a:rPr>
              <a:t>Verbessertes Coaching und Monitoring</a:t>
            </a:r>
          </a:p>
        </p:txBody>
      </p:sp>
      <p:sp>
        <p:nvSpPr>
          <p:cNvPr id="37" name="Kreis">
            <a:extLst>
              <a:ext uri="{FF2B5EF4-FFF2-40B4-BE49-F238E27FC236}">
                <a16:creationId xmlns:a16="http://schemas.microsoft.com/office/drawing/2014/main" id="{8AF4F3FC-4481-31FC-A4A9-F65B61D4EECC}"/>
              </a:ext>
            </a:extLst>
          </p:cNvPr>
          <p:cNvSpPr/>
          <p:nvPr/>
        </p:nvSpPr>
        <p:spPr>
          <a:xfrm>
            <a:off x="6033937" y="2575343"/>
            <a:ext cx="2043123" cy="2043123"/>
          </a:xfrm>
          <a:prstGeom prst="ellipse">
            <a:avLst/>
          </a:prstGeom>
          <a:solidFill>
            <a:srgbClr val="28313D"/>
          </a:solidFill>
          <a:ln w="127000">
            <a:solidFill>
              <a:schemeClr val="bg1">
                <a:lumMod val="95000"/>
              </a:schemeClr>
            </a:solidFill>
            <a:miter lim="400000"/>
          </a:ln>
        </p:spPr>
        <p:txBody>
          <a:bodyPr lIns="50800" tIns="50800" rIns="50800" bIns="508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914400" rtl="0" eaLnBrk="1" fontAlgn="auto" latinLnBrk="0" hangingPunct="1">
              <a:lnSpc>
                <a:spcPct val="100000"/>
              </a:lnSpc>
              <a:spcBef>
                <a:spcPts val="2400"/>
              </a:spcBef>
              <a:spcAft>
                <a:spcPts val="0"/>
              </a:spcAft>
              <a:buClrTx/>
              <a:buSzTx/>
              <a:buFontTx/>
              <a:buNone/>
              <a:tabLst/>
              <a:defRPr/>
            </a:pPr>
            <a:r>
              <a:rPr kumimoji="0" lang="de-DE" sz="1500" b="1" i="0" u="none" strike="noStrike" kern="1200" cap="none" spc="0" normalizeH="0" baseline="0" noProof="0">
                <a:ln>
                  <a:noFill/>
                </a:ln>
                <a:solidFill>
                  <a:prstClr val="white"/>
                </a:solidFill>
                <a:effectLst/>
                <a:uLnTx/>
                <a:uFillTx/>
                <a:latin typeface="Barlow SemiBold" pitchFamily="2" charset="77"/>
                <a:ea typeface="+mn-ea"/>
                <a:cs typeface="+mn-cs"/>
                <a:sym typeface="Barlow Regular"/>
              </a:rPr>
              <a:t>Effizienterer Overhead</a:t>
            </a:r>
          </a:p>
        </p:txBody>
      </p:sp>
      <p:sp>
        <p:nvSpPr>
          <p:cNvPr id="38" name="Kreis">
            <a:extLst>
              <a:ext uri="{FF2B5EF4-FFF2-40B4-BE49-F238E27FC236}">
                <a16:creationId xmlns:a16="http://schemas.microsoft.com/office/drawing/2014/main" id="{C8EDE99F-A81E-A0B4-203B-01EC1366A218}"/>
              </a:ext>
            </a:extLst>
          </p:cNvPr>
          <p:cNvSpPr/>
          <p:nvPr/>
        </p:nvSpPr>
        <p:spPr>
          <a:xfrm>
            <a:off x="7880876" y="2575343"/>
            <a:ext cx="2043123" cy="2043123"/>
          </a:xfrm>
          <a:prstGeom prst="ellipse">
            <a:avLst/>
          </a:prstGeom>
          <a:solidFill>
            <a:srgbClr val="FFF72B"/>
          </a:solidFill>
          <a:ln w="127000">
            <a:solidFill>
              <a:schemeClr val="bg1">
                <a:lumMod val="95000"/>
              </a:schemeClr>
            </a:solidFill>
            <a:miter lim="400000"/>
          </a:ln>
        </p:spPr>
        <p:txBody>
          <a:bodyPr lIns="50800" tIns="50800" rIns="50800" bIns="508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algn="ctr" defTabSz="914400" hangingPunct="1">
              <a:lnSpc>
                <a:spcPct val="100000"/>
              </a:lnSpc>
              <a:spcBef>
                <a:spcPts val="2400"/>
              </a:spcBef>
            </a:pPr>
            <a:r>
              <a:rPr lang="de-DE" sz="1500" b="1" kern="1200">
                <a:solidFill>
                  <a:sysClr val="windowText" lastClr="000000"/>
                </a:solidFill>
                <a:latin typeface="Barlow SemiBold" pitchFamily="2" charset="77"/>
                <a:ea typeface="+mn-ea"/>
                <a:cs typeface="+mn-cs"/>
              </a:rPr>
              <a:t>Verbessertes Peer-Learning der Förderpartner</a:t>
            </a:r>
          </a:p>
        </p:txBody>
      </p:sp>
      <p:sp>
        <p:nvSpPr>
          <p:cNvPr id="40" name="Kreis">
            <a:extLst>
              <a:ext uri="{FF2B5EF4-FFF2-40B4-BE49-F238E27FC236}">
                <a16:creationId xmlns:a16="http://schemas.microsoft.com/office/drawing/2014/main" id="{FF7DA401-DF66-D183-3884-861382B75ED0}"/>
              </a:ext>
            </a:extLst>
          </p:cNvPr>
          <p:cNvSpPr/>
          <p:nvPr/>
        </p:nvSpPr>
        <p:spPr>
          <a:xfrm>
            <a:off x="9727816" y="2575343"/>
            <a:ext cx="2043123" cy="2043123"/>
          </a:xfrm>
          <a:prstGeom prst="ellipse">
            <a:avLst/>
          </a:prstGeom>
          <a:solidFill>
            <a:srgbClr val="CF4B2F"/>
          </a:solidFill>
          <a:ln w="127000">
            <a:solidFill>
              <a:schemeClr val="bg1">
                <a:lumMod val="95000"/>
              </a:schemeClr>
            </a:solidFill>
            <a:miter lim="400000"/>
          </a:ln>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914400" rtl="0" eaLnBrk="1" fontAlgn="auto" latinLnBrk="0" hangingPunct="1">
              <a:lnSpc>
                <a:spcPct val="100000"/>
              </a:lnSpc>
              <a:spcBef>
                <a:spcPts val="2400"/>
              </a:spcBef>
              <a:spcAft>
                <a:spcPts val="0"/>
              </a:spcAft>
              <a:buClrTx/>
              <a:buSzTx/>
              <a:buFontTx/>
              <a:buNone/>
              <a:tabLst/>
              <a:defRPr/>
            </a:pPr>
            <a:r>
              <a:rPr kumimoji="0" lang="de-DE" sz="1500" b="1" i="0" u="none" strike="noStrike" kern="1200" cap="none" spc="0" normalizeH="0" baseline="0" noProof="0">
                <a:ln>
                  <a:noFill/>
                </a:ln>
                <a:solidFill>
                  <a:prstClr val="white"/>
                </a:solidFill>
                <a:effectLst/>
                <a:uLnTx/>
                <a:uFillTx/>
                <a:latin typeface="Barlow SemiBold" pitchFamily="2" charset="77"/>
                <a:ea typeface="+mn-ea"/>
                <a:cs typeface="+mn-cs"/>
                <a:sym typeface="Barlow Regular"/>
              </a:rPr>
              <a:t>Erhöhte Handlungs-fähigkeit</a:t>
            </a:r>
          </a:p>
        </p:txBody>
      </p:sp>
      <p:sp>
        <p:nvSpPr>
          <p:cNvPr id="3" name="Titel 2">
            <a:extLst>
              <a:ext uri="{FF2B5EF4-FFF2-40B4-BE49-F238E27FC236}">
                <a16:creationId xmlns:a16="http://schemas.microsoft.com/office/drawing/2014/main" id="{FAC613D4-7F67-DB32-1E1D-9B321B3DDFC3}"/>
              </a:ext>
            </a:extLst>
          </p:cNvPr>
          <p:cNvSpPr>
            <a:spLocks noGrp="1"/>
          </p:cNvSpPr>
          <p:nvPr>
            <p:ph type="title"/>
          </p:nvPr>
        </p:nvSpPr>
        <p:spPr>
          <a:xfrm>
            <a:off x="400050" y="328967"/>
            <a:ext cx="11391900" cy="1076923"/>
          </a:xfrm>
        </p:spPr>
        <p:txBody>
          <a:bodyP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r>
              <a:rPr lang="de-DE"/>
              <a:t>Ein Poolmodell ist auch in anderen Bereichen der Stiftungsarbeit sinnvoll</a:t>
            </a:r>
          </a:p>
        </p:txBody>
      </p:sp>
      <p:sp>
        <p:nvSpPr>
          <p:cNvPr id="18" name="Kreis">
            <a:extLst>
              <a:ext uri="{FF2B5EF4-FFF2-40B4-BE49-F238E27FC236}">
                <a16:creationId xmlns:a16="http://schemas.microsoft.com/office/drawing/2014/main" id="{5065D068-A360-DE5D-87E3-031E72D3B050}"/>
              </a:ext>
            </a:extLst>
          </p:cNvPr>
          <p:cNvSpPr/>
          <p:nvPr/>
        </p:nvSpPr>
        <p:spPr>
          <a:xfrm rot="10800000">
            <a:off x="6259171" y="1795733"/>
            <a:ext cx="216001" cy="216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9" name="Kreis">
            <a:extLst>
              <a:ext uri="{FF2B5EF4-FFF2-40B4-BE49-F238E27FC236}">
                <a16:creationId xmlns:a16="http://schemas.microsoft.com/office/drawing/2014/main" id="{42312BD5-7694-3A40-C33E-9D43610F9078}"/>
              </a:ext>
            </a:extLst>
          </p:cNvPr>
          <p:cNvSpPr/>
          <p:nvPr/>
        </p:nvSpPr>
        <p:spPr>
          <a:xfrm rot="10800000">
            <a:off x="5314300" y="6183020"/>
            <a:ext cx="216001" cy="216001"/>
          </a:xfrm>
          <a:prstGeom prst="ellipse">
            <a:avLst/>
          </a:prstGeom>
          <a:solidFill>
            <a:srgbClr val="CF4B2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0" name="Kreis">
            <a:extLst>
              <a:ext uri="{FF2B5EF4-FFF2-40B4-BE49-F238E27FC236}">
                <a16:creationId xmlns:a16="http://schemas.microsoft.com/office/drawing/2014/main" id="{992836EE-8B6D-0244-D089-DF9B0221ECF9}"/>
              </a:ext>
            </a:extLst>
          </p:cNvPr>
          <p:cNvSpPr/>
          <p:nvPr/>
        </p:nvSpPr>
        <p:spPr>
          <a:xfrm rot="10800000">
            <a:off x="2010622" y="6351033"/>
            <a:ext cx="216001" cy="216001"/>
          </a:xfrm>
          <a:prstGeom prst="ellipse">
            <a:avLst/>
          </a:prstGeom>
          <a:solidFill>
            <a:srgbClr val="28313D"/>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1" name="Kreis">
            <a:extLst>
              <a:ext uri="{FF2B5EF4-FFF2-40B4-BE49-F238E27FC236}">
                <a16:creationId xmlns:a16="http://schemas.microsoft.com/office/drawing/2014/main" id="{0F13A2D8-E6BE-FA0C-C315-DF148665B61A}"/>
              </a:ext>
            </a:extLst>
          </p:cNvPr>
          <p:cNvSpPr/>
          <p:nvPr/>
        </p:nvSpPr>
        <p:spPr>
          <a:xfrm rot="10800000">
            <a:off x="8378522" y="1702973"/>
            <a:ext cx="216001" cy="216001"/>
          </a:xfrm>
          <a:prstGeom prst="ellipse">
            <a:avLst/>
          </a:prstGeom>
          <a:solidFill>
            <a:srgbClr val="28313D"/>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2" name="Kreis">
            <a:extLst>
              <a:ext uri="{FF2B5EF4-FFF2-40B4-BE49-F238E27FC236}">
                <a16:creationId xmlns:a16="http://schemas.microsoft.com/office/drawing/2014/main" id="{E43B926A-3EEE-81F5-D9B3-5F0FE54549A0}"/>
              </a:ext>
            </a:extLst>
          </p:cNvPr>
          <p:cNvSpPr/>
          <p:nvPr/>
        </p:nvSpPr>
        <p:spPr>
          <a:xfrm rot="10800000">
            <a:off x="3697231" y="4733703"/>
            <a:ext cx="216001" cy="216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3" name="Kreis">
            <a:extLst>
              <a:ext uri="{FF2B5EF4-FFF2-40B4-BE49-F238E27FC236}">
                <a16:creationId xmlns:a16="http://schemas.microsoft.com/office/drawing/2014/main" id="{7B34D024-BD46-850E-8534-0DA7CDE45C2A}"/>
              </a:ext>
            </a:extLst>
          </p:cNvPr>
          <p:cNvSpPr/>
          <p:nvPr/>
        </p:nvSpPr>
        <p:spPr>
          <a:xfrm rot="10800000">
            <a:off x="11694031" y="2359342"/>
            <a:ext cx="216001" cy="216001"/>
          </a:xfrm>
          <a:prstGeom prst="ellipse">
            <a:avLst/>
          </a:prstGeom>
          <a:solidFill>
            <a:srgbClr val="28313D"/>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4" name="Kreis">
            <a:extLst>
              <a:ext uri="{FF2B5EF4-FFF2-40B4-BE49-F238E27FC236}">
                <a16:creationId xmlns:a16="http://schemas.microsoft.com/office/drawing/2014/main" id="{1659AEEC-F257-E6B3-4AAA-103B36E1DFD8}"/>
              </a:ext>
            </a:extLst>
          </p:cNvPr>
          <p:cNvSpPr/>
          <p:nvPr/>
        </p:nvSpPr>
        <p:spPr>
          <a:xfrm rot="10800000">
            <a:off x="11433255" y="-68069"/>
            <a:ext cx="216001" cy="216001"/>
          </a:xfrm>
          <a:prstGeom prst="ellipse">
            <a:avLst/>
          </a:prstGeom>
          <a:solidFill>
            <a:srgbClr val="CF4B2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5" name="Kreis">
            <a:extLst>
              <a:ext uri="{FF2B5EF4-FFF2-40B4-BE49-F238E27FC236}">
                <a16:creationId xmlns:a16="http://schemas.microsoft.com/office/drawing/2014/main" id="{A7644E2D-41E6-8261-629A-3CDCC8BAE2D0}"/>
              </a:ext>
            </a:extLst>
          </p:cNvPr>
          <p:cNvSpPr/>
          <p:nvPr/>
        </p:nvSpPr>
        <p:spPr>
          <a:xfrm rot="10800000">
            <a:off x="12084000" y="5078936"/>
            <a:ext cx="216001" cy="216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6" name="Kreis">
            <a:extLst>
              <a:ext uri="{FF2B5EF4-FFF2-40B4-BE49-F238E27FC236}">
                <a16:creationId xmlns:a16="http://schemas.microsoft.com/office/drawing/2014/main" id="{F81A701E-BE06-00A9-3603-8A2DF127C615}"/>
              </a:ext>
            </a:extLst>
          </p:cNvPr>
          <p:cNvSpPr/>
          <p:nvPr/>
        </p:nvSpPr>
        <p:spPr>
          <a:xfrm rot="10800000">
            <a:off x="3697231" y="2028104"/>
            <a:ext cx="216001" cy="216001"/>
          </a:xfrm>
          <a:prstGeom prst="ellipse">
            <a:avLst/>
          </a:prstGeom>
          <a:solidFill>
            <a:srgbClr val="CF4B2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7" name="Kreis">
            <a:extLst>
              <a:ext uri="{FF2B5EF4-FFF2-40B4-BE49-F238E27FC236}">
                <a16:creationId xmlns:a16="http://schemas.microsoft.com/office/drawing/2014/main" id="{587DDFBD-6692-A35E-BC5A-852B9E869E87}"/>
              </a:ext>
            </a:extLst>
          </p:cNvPr>
          <p:cNvSpPr/>
          <p:nvPr/>
        </p:nvSpPr>
        <p:spPr>
          <a:xfrm rot="10800000">
            <a:off x="-82205" y="4862935"/>
            <a:ext cx="216001" cy="216001"/>
          </a:xfrm>
          <a:prstGeom prst="ellipse">
            <a:avLst/>
          </a:prstGeom>
          <a:solidFill>
            <a:srgbClr val="28DADA"/>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8" name="Kreis">
            <a:extLst>
              <a:ext uri="{FF2B5EF4-FFF2-40B4-BE49-F238E27FC236}">
                <a16:creationId xmlns:a16="http://schemas.microsoft.com/office/drawing/2014/main" id="{8D252F2E-41FC-73BB-373A-58C4375D64D0}"/>
              </a:ext>
            </a:extLst>
          </p:cNvPr>
          <p:cNvSpPr/>
          <p:nvPr/>
        </p:nvSpPr>
        <p:spPr>
          <a:xfrm rot="10800000">
            <a:off x="6839498" y="76651"/>
            <a:ext cx="216001" cy="216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9" name="Kreis">
            <a:extLst>
              <a:ext uri="{FF2B5EF4-FFF2-40B4-BE49-F238E27FC236}">
                <a16:creationId xmlns:a16="http://schemas.microsoft.com/office/drawing/2014/main" id="{31F8C4B8-0280-2A88-42C3-D3E2207C041C}"/>
              </a:ext>
            </a:extLst>
          </p:cNvPr>
          <p:cNvSpPr/>
          <p:nvPr/>
        </p:nvSpPr>
        <p:spPr>
          <a:xfrm rot="10800000">
            <a:off x="749275" y="2165242"/>
            <a:ext cx="216001" cy="216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0" name="Kreis">
            <a:extLst>
              <a:ext uri="{FF2B5EF4-FFF2-40B4-BE49-F238E27FC236}">
                <a16:creationId xmlns:a16="http://schemas.microsoft.com/office/drawing/2014/main" id="{EB2DF3A5-5C9D-C7BF-23FC-90E9C42EAD5D}"/>
              </a:ext>
            </a:extLst>
          </p:cNvPr>
          <p:cNvSpPr/>
          <p:nvPr/>
        </p:nvSpPr>
        <p:spPr>
          <a:xfrm rot="10800000">
            <a:off x="10497873" y="1644138"/>
            <a:ext cx="216001" cy="216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Tree>
    <p:extLst>
      <p:ext uri="{BB962C8B-B14F-4D97-AF65-F5344CB8AC3E}">
        <p14:creationId xmlns:p14="http://schemas.microsoft.com/office/powerpoint/2010/main" val="153893835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D81CBC4-B5E7-98F6-3D42-E2410EE32B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7989" y="0"/>
            <a:ext cx="10324012" cy="6880909"/>
          </a:xfrm>
          <a:prstGeom prst="rect">
            <a:avLst/>
          </a:prstGeom>
        </p:spPr>
      </p:pic>
    </p:spTree>
    <p:extLst>
      <p:ext uri="{BB962C8B-B14F-4D97-AF65-F5344CB8AC3E}">
        <p14:creationId xmlns:p14="http://schemas.microsoft.com/office/powerpoint/2010/main" val="92968883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8DADA"/>
        </a:solidFill>
        <a:effectLst/>
      </p:bgPr>
    </p:bg>
    <p:spTree>
      <p:nvGrpSpPr>
        <p:cNvPr id="1" name=""/>
        <p:cNvGrpSpPr/>
        <p:nvPr/>
      </p:nvGrpSpPr>
      <p:grpSpPr>
        <a:xfrm>
          <a:off x="0" y="0"/>
          <a:ext cx="0" cy="0"/>
          <a:chOff x="0" y="0"/>
          <a:chExt cx="0" cy="0"/>
        </a:xfrm>
      </p:grpSpPr>
      <p:sp>
        <p:nvSpPr>
          <p:cNvPr id="14" name="Rechteck: abgerundete Ecken 13">
            <a:extLst>
              <a:ext uri="{FF2B5EF4-FFF2-40B4-BE49-F238E27FC236}">
                <a16:creationId xmlns:a16="http://schemas.microsoft.com/office/drawing/2014/main" id="{75B96D4D-AEEA-768E-8248-B12344DEFEC1}"/>
              </a:ext>
            </a:extLst>
          </p:cNvPr>
          <p:cNvSpPr/>
          <p:nvPr/>
        </p:nvSpPr>
        <p:spPr>
          <a:xfrm>
            <a:off x="7050871" y="2711043"/>
            <a:ext cx="4541944" cy="1735175"/>
          </a:xfrm>
          <a:prstGeom prst="roundRect">
            <a:avLst>
              <a:gd name="adj" fmla="val 11064"/>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sp>
        <p:nvSpPr>
          <p:cNvPr id="2" name="Rechteck: abgerundete Ecken 1">
            <a:extLst>
              <a:ext uri="{FF2B5EF4-FFF2-40B4-BE49-F238E27FC236}">
                <a16:creationId xmlns:a16="http://schemas.microsoft.com/office/drawing/2014/main" id="{4975F615-C003-67C8-517F-5A5E0085CC70}"/>
              </a:ext>
            </a:extLst>
          </p:cNvPr>
          <p:cNvSpPr/>
          <p:nvPr/>
        </p:nvSpPr>
        <p:spPr>
          <a:xfrm>
            <a:off x="7050871" y="4604415"/>
            <a:ext cx="4541944" cy="1735175"/>
          </a:xfrm>
          <a:prstGeom prst="roundRect">
            <a:avLst>
              <a:gd name="adj" fmla="val 8613"/>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de-DE" sz="1600" b="0" i="0" u="none" strike="noStrike" kern="0" cap="none" spc="0" normalizeH="0" baseline="0" noProof="0" dirty="0">
              <a:ln>
                <a:noFill/>
              </a:ln>
              <a:solidFill>
                <a:srgbClr val="FFFFFF"/>
              </a:solidFill>
              <a:effectLst/>
              <a:uLnTx/>
              <a:uFillTx/>
              <a:latin typeface="Barlow Regular" panose="00000500000000000000" pitchFamily="2" charset="0"/>
              <a:ea typeface="Helvetica Neue Medium"/>
              <a:cs typeface="Helvetica Neue Medium"/>
              <a:sym typeface="Helvetica Neue Medium"/>
            </a:endParaRPr>
          </a:p>
        </p:txBody>
      </p:sp>
      <p:pic>
        <p:nvPicPr>
          <p:cNvPr id="4" name="MFF-Logo-Black-Yellow.svg" descr="MFF-Logo-Black-Yellow.svg">
            <a:extLst>
              <a:ext uri="{FF2B5EF4-FFF2-40B4-BE49-F238E27FC236}">
                <a16:creationId xmlns:a16="http://schemas.microsoft.com/office/drawing/2014/main" id="{1E43CB2F-5B4C-F358-8380-3E843DD90438}"/>
              </a:ext>
            </a:extLst>
          </p:cNvPr>
          <p:cNvPicPr>
            <a:picLocks noChangeAspect="1"/>
          </p:cNvPicPr>
          <p:nvPr/>
        </p:nvPicPr>
        <p:blipFill>
          <a:blip r:embed="rId3"/>
          <a:stretch>
            <a:fillRect/>
          </a:stretch>
        </p:blipFill>
        <p:spPr>
          <a:xfrm>
            <a:off x="711352" y="415332"/>
            <a:ext cx="4944751" cy="2429431"/>
          </a:xfrm>
          <a:prstGeom prst="rect">
            <a:avLst/>
          </a:prstGeom>
          <a:ln w="12700">
            <a:miter lim="400000"/>
          </a:ln>
        </p:spPr>
      </p:pic>
      <p:sp>
        <p:nvSpPr>
          <p:cNvPr id="5" name="Kreis">
            <a:extLst>
              <a:ext uri="{FF2B5EF4-FFF2-40B4-BE49-F238E27FC236}">
                <a16:creationId xmlns:a16="http://schemas.microsoft.com/office/drawing/2014/main" id="{622E4FBB-D845-7DE4-7450-68DE8E641EF9}"/>
              </a:ext>
            </a:extLst>
          </p:cNvPr>
          <p:cNvSpPr/>
          <p:nvPr/>
        </p:nvSpPr>
        <p:spPr>
          <a:xfrm>
            <a:off x="321393" y="6506898"/>
            <a:ext cx="216001" cy="216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6" name="Kreis">
            <a:extLst>
              <a:ext uri="{FF2B5EF4-FFF2-40B4-BE49-F238E27FC236}">
                <a16:creationId xmlns:a16="http://schemas.microsoft.com/office/drawing/2014/main" id="{3EC60FE5-C28B-F9F5-F2A7-637BB0BBAE1F}"/>
              </a:ext>
            </a:extLst>
          </p:cNvPr>
          <p:cNvSpPr/>
          <p:nvPr/>
        </p:nvSpPr>
        <p:spPr>
          <a:xfrm>
            <a:off x="3075726" y="6020867"/>
            <a:ext cx="216001" cy="216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7" name="Der Medieninnovationsfonds für  Deutschland, Österreich &amp; Schweiz">
            <a:extLst>
              <a:ext uri="{FF2B5EF4-FFF2-40B4-BE49-F238E27FC236}">
                <a16:creationId xmlns:a16="http://schemas.microsoft.com/office/drawing/2014/main" id="{C90B4A55-161D-B7D3-B190-724B378FE271}"/>
              </a:ext>
            </a:extLst>
          </p:cNvPr>
          <p:cNvSpPr txBox="1"/>
          <p:nvPr/>
        </p:nvSpPr>
        <p:spPr>
          <a:xfrm>
            <a:off x="637563" y="3186858"/>
            <a:ext cx="3519134" cy="133164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p14="http://schemas.microsoft.com/office/powerpoint/2010/main" xmlns:ahyp="http://schemas.microsoft.com/office/drawing/2018/hyperlinkcolor" xmlns:a16="http://schemas.microsoft.com/office/drawing/2014/main"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228600" rtl="0" eaLnBrk="1" fontAlgn="auto" latinLnBrk="0" hangingPunct="0">
              <a:lnSpc>
                <a:spcPct val="120000"/>
              </a:lnSpc>
              <a:spcBef>
                <a:spcPts val="0"/>
              </a:spcBef>
              <a:spcAft>
                <a:spcPts val="0"/>
              </a:spcAft>
              <a:buClrTx/>
              <a:buSzTx/>
              <a:buFontTx/>
              <a:buNone/>
              <a:tabLst/>
              <a:defRPr/>
            </a:pPr>
            <a:r>
              <a:rPr kumimoji="0" lang="de-DE" sz="24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t>für Medienvielfalt</a:t>
            </a:r>
            <a:br>
              <a:rPr kumimoji="0" lang="de-DE" sz="24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br>
            <a:r>
              <a:rPr kumimoji="0" lang="de-DE" sz="2400" b="0" i="0" u="none" strike="noStrike" kern="0" cap="none" spc="0" normalizeH="0" baseline="0" noProof="0" dirty="0">
                <a:ln>
                  <a:noFill/>
                </a:ln>
                <a:solidFill>
                  <a:srgbClr val="000000"/>
                </a:solidFill>
                <a:effectLst/>
                <a:uLnTx/>
                <a:uFillTx/>
                <a:latin typeface="Barlow Regular" panose="00000500000000000000" pitchFamily="2" charset="0"/>
                <a:sym typeface="Barlow Regular"/>
              </a:rPr>
              <a:t>in Deutschland, Österreich &amp; Schweiz</a:t>
            </a:r>
          </a:p>
        </p:txBody>
      </p:sp>
      <p:sp>
        <p:nvSpPr>
          <p:cNvPr id="8" name="Kreis">
            <a:extLst>
              <a:ext uri="{FF2B5EF4-FFF2-40B4-BE49-F238E27FC236}">
                <a16:creationId xmlns:a16="http://schemas.microsoft.com/office/drawing/2014/main" id="{01139106-75EE-AB21-0BED-28EA095BEBCB}"/>
              </a:ext>
            </a:extLst>
          </p:cNvPr>
          <p:cNvSpPr/>
          <p:nvPr/>
        </p:nvSpPr>
        <p:spPr>
          <a:xfrm>
            <a:off x="6834870" y="-63500"/>
            <a:ext cx="216001" cy="216000"/>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9" name="Kreis">
            <a:extLst>
              <a:ext uri="{FF2B5EF4-FFF2-40B4-BE49-F238E27FC236}">
                <a16:creationId xmlns:a16="http://schemas.microsoft.com/office/drawing/2014/main" id="{0430AB2B-6971-85FF-FB40-21C4F6F08146}"/>
              </a:ext>
            </a:extLst>
          </p:cNvPr>
          <p:cNvSpPr/>
          <p:nvPr/>
        </p:nvSpPr>
        <p:spPr>
          <a:xfrm>
            <a:off x="-69850" y="3867900"/>
            <a:ext cx="216000" cy="216001"/>
          </a:xfrm>
          <a:prstGeom prst="ellipse">
            <a:avLst/>
          </a:prstGeom>
          <a:solidFill>
            <a:srgbClr val="28313D"/>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0" name="Kreis">
            <a:extLst>
              <a:ext uri="{FF2B5EF4-FFF2-40B4-BE49-F238E27FC236}">
                <a16:creationId xmlns:a16="http://schemas.microsoft.com/office/drawing/2014/main" id="{F98FDA0B-2197-4B99-F3D7-358593CD5E58}"/>
              </a:ext>
            </a:extLst>
          </p:cNvPr>
          <p:cNvSpPr/>
          <p:nvPr/>
        </p:nvSpPr>
        <p:spPr>
          <a:xfrm>
            <a:off x="6124711" y="1030154"/>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1" name="Kreis">
            <a:extLst>
              <a:ext uri="{FF2B5EF4-FFF2-40B4-BE49-F238E27FC236}">
                <a16:creationId xmlns:a16="http://schemas.microsoft.com/office/drawing/2014/main" id="{7CD61696-D473-8D35-8F47-20A6C6EE5512}"/>
              </a:ext>
            </a:extLst>
          </p:cNvPr>
          <p:cNvSpPr/>
          <p:nvPr/>
        </p:nvSpPr>
        <p:spPr>
          <a:xfrm>
            <a:off x="10246664" y="1037175"/>
            <a:ext cx="216001" cy="216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2" name="Kreis">
            <a:extLst>
              <a:ext uri="{FF2B5EF4-FFF2-40B4-BE49-F238E27FC236}">
                <a16:creationId xmlns:a16="http://schemas.microsoft.com/office/drawing/2014/main" id="{03DA7291-0F84-FE0B-959A-BF73F678B848}"/>
              </a:ext>
            </a:extLst>
          </p:cNvPr>
          <p:cNvSpPr/>
          <p:nvPr/>
        </p:nvSpPr>
        <p:spPr>
          <a:xfrm>
            <a:off x="10762717" y="2558761"/>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3" name="Kreis">
            <a:extLst>
              <a:ext uri="{FF2B5EF4-FFF2-40B4-BE49-F238E27FC236}">
                <a16:creationId xmlns:a16="http://schemas.microsoft.com/office/drawing/2014/main" id="{60DA0C80-BD19-8A5D-9990-CC98450A5B27}"/>
              </a:ext>
            </a:extLst>
          </p:cNvPr>
          <p:cNvSpPr/>
          <p:nvPr/>
        </p:nvSpPr>
        <p:spPr>
          <a:xfrm>
            <a:off x="139675" y="525235"/>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5" name="Kreis">
            <a:extLst>
              <a:ext uri="{FF2B5EF4-FFF2-40B4-BE49-F238E27FC236}">
                <a16:creationId xmlns:a16="http://schemas.microsoft.com/office/drawing/2014/main" id="{CF9B134E-958F-6F02-68A6-87076313B969}"/>
              </a:ext>
            </a:extLst>
          </p:cNvPr>
          <p:cNvSpPr/>
          <p:nvPr/>
        </p:nvSpPr>
        <p:spPr>
          <a:xfrm>
            <a:off x="3989329" y="-63500"/>
            <a:ext cx="216001" cy="216000"/>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6" name="Kreis">
            <a:extLst>
              <a:ext uri="{FF2B5EF4-FFF2-40B4-BE49-F238E27FC236}">
                <a16:creationId xmlns:a16="http://schemas.microsoft.com/office/drawing/2014/main" id="{86B91AC1-9A72-2680-1661-BE098B05E487}"/>
              </a:ext>
            </a:extLst>
          </p:cNvPr>
          <p:cNvSpPr/>
          <p:nvPr/>
        </p:nvSpPr>
        <p:spPr>
          <a:xfrm>
            <a:off x="10375803" y="-63500"/>
            <a:ext cx="216001" cy="216000"/>
          </a:xfrm>
          <a:prstGeom prst="ellipse">
            <a:avLst/>
          </a:prstGeom>
          <a:solidFill>
            <a:srgbClr val="E7E9EB"/>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E7E9EB"/>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E7E9EB"/>
              </a:solidFill>
              <a:effectLst/>
              <a:uLnTx/>
              <a:uFillTx/>
              <a:latin typeface="Barlow Regular" panose="00000500000000000000" pitchFamily="2" charset="0"/>
              <a:sym typeface="Helvetica Neue Medium"/>
            </a:endParaRPr>
          </a:p>
        </p:txBody>
      </p:sp>
      <p:sp>
        <p:nvSpPr>
          <p:cNvPr id="17" name="Kreis">
            <a:extLst>
              <a:ext uri="{FF2B5EF4-FFF2-40B4-BE49-F238E27FC236}">
                <a16:creationId xmlns:a16="http://schemas.microsoft.com/office/drawing/2014/main" id="{A3B7F22A-2B8B-A313-01AF-04D6BE5C507F}"/>
              </a:ext>
            </a:extLst>
          </p:cNvPr>
          <p:cNvSpPr/>
          <p:nvPr/>
        </p:nvSpPr>
        <p:spPr>
          <a:xfrm>
            <a:off x="6367454" y="2774762"/>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8" name="Kreis">
            <a:extLst>
              <a:ext uri="{FF2B5EF4-FFF2-40B4-BE49-F238E27FC236}">
                <a16:creationId xmlns:a16="http://schemas.microsoft.com/office/drawing/2014/main" id="{4C10F413-3EB8-D427-B76E-D41F53D7FD8D}"/>
              </a:ext>
            </a:extLst>
          </p:cNvPr>
          <p:cNvSpPr/>
          <p:nvPr/>
        </p:nvSpPr>
        <p:spPr>
          <a:xfrm>
            <a:off x="11886590" y="1037175"/>
            <a:ext cx="216001" cy="216001"/>
          </a:xfrm>
          <a:prstGeom prst="ellipse">
            <a:avLst/>
          </a:prstGeom>
          <a:solidFill>
            <a:srgbClr val="28313D"/>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19" name="Kreis">
            <a:extLst>
              <a:ext uri="{FF2B5EF4-FFF2-40B4-BE49-F238E27FC236}">
                <a16:creationId xmlns:a16="http://schemas.microsoft.com/office/drawing/2014/main" id="{E1FAF634-C4C2-4249-7D6B-85AA049F751A}"/>
              </a:ext>
            </a:extLst>
          </p:cNvPr>
          <p:cNvSpPr/>
          <p:nvPr/>
        </p:nvSpPr>
        <p:spPr>
          <a:xfrm>
            <a:off x="9247518" y="1037175"/>
            <a:ext cx="216001" cy="216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0" name="Kreis">
            <a:extLst>
              <a:ext uri="{FF2B5EF4-FFF2-40B4-BE49-F238E27FC236}">
                <a16:creationId xmlns:a16="http://schemas.microsoft.com/office/drawing/2014/main" id="{4A48B69F-E176-CBF2-C28D-14792DD54C5E}"/>
              </a:ext>
            </a:extLst>
          </p:cNvPr>
          <p:cNvSpPr/>
          <p:nvPr/>
        </p:nvSpPr>
        <p:spPr>
          <a:xfrm>
            <a:off x="247675" y="5350464"/>
            <a:ext cx="216001" cy="216001"/>
          </a:xfrm>
          <a:prstGeom prst="ellipse">
            <a:avLst/>
          </a:prstGeom>
          <a:solidFill>
            <a:srgbClr val="E7E9EB"/>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1" name="Kreis">
            <a:extLst>
              <a:ext uri="{FF2B5EF4-FFF2-40B4-BE49-F238E27FC236}">
                <a16:creationId xmlns:a16="http://schemas.microsoft.com/office/drawing/2014/main" id="{97A33040-4875-DAD5-78C2-262A97E52CBB}"/>
              </a:ext>
            </a:extLst>
          </p:cNvPr>
          <p:cNvSpPr/>
          <p:nvPr/>
        </p:nvSpPr>
        <p:spPr>
          <a:xfrm>
            <a:off x="9376657" y="-63500"/>
            <a:ext cx="216001" cy="216000"/>
          </a:xfrm>
          <a:prstGeom prst="ellipse">
            <a:avLst/>
          </a:prstGeom>
          <a:solidFill>
            <a:srgbClr val="28313D"/>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4" name="Kreis">
            <a:extLst>
              <a:ext uri="{FF2B5EF4-FFF2-40B4-BE49-F238E27FC236}">
                <a16:creationId xmlns:a16="http://schemas.microsoft.com/office/drawing/2014/main" id="{38952A2E-A0CD-F044-EC5B-B67B09FC1F87}"/>
              </a:ext>
            </a:extLst>
          </p:cNvPr>
          <p:cNvSpPr/>
          <p:nvPr/>
        </p:nvSpPr>
        <p:spPr>
          <a:xfrm>
            <a:off x="4243329" y="4053333"/>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5" name="Kreis">
            <a:extLst>
              <a:ext uri="{FF2B5EF4-FFF2-40B4-BE49-F238E27FC236}">
                <a16:creationId xmlns:a16="http://schemas.microsoft.com/office/drawing/2014/main" id="{781A2C04-5489-56B3-32F3-8FEBBE6D4774}"/>
              </a:ext>
            </a:extLst>
          </p:cNvPr>
          <p:cNvSpPr/>
          <p:nvPr/>
        </p:nvSpPr>
        <p:spPr>
          <a:xfrm>
            <a:off x="6908180" y="5912867"/>
            <a:ext cx="216001" cy="216001"/>
          </a:xfrm>
          <a:prstGeom prst="ellipse">
            <a:avLst/>
          </a:prstGeom>
          <a:solidFill>
            <a:srgbClr val="FFF72C"/>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6" name="Kreis">
            <a:extLst>
              <a:ext uri="{FF2B5EF4-FFF2-40B4-BE49-F238E27FC236}">
                <a16:creationId xmlns:a16="http://schemas.microsoft.com/office/drawing/2014/main" id="{C197D0D5-F7E8-AFB3-29D2-988C5E589C00}"/>
              </a:ext>
            </a:extLst>
          </p:cNvPr>
          <p:cNvSpPr/>
          <p:nvPr/>
        </p:nvSpPr>
        <p:spPr>
          <a:xfrm>
            <a:off x="1975946" y="5151555"/>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7" name="Kreis">
            <a:extLst>
              <a:ext uri="{FF2B5EF4-FFF2-40B4-BE49-F238E27FC236}">
                <a16:creationId xmlns:a16="http://schemas.microsoft.com/office/drawing/2014/main" id="{24687D42-DF90-D8DB-6D38-3D69AC6D769C}"/>
              </a:ext>
            </a:extLst>
          </p:cNvPr>
          <p:cNvSpPr/>
          <p:nvPr/>
        </p:nvSpPr>
        <p:spPr>
          <a:xfrm>
            <a:off x="4194235" y="3077982"/>
            <a:ext cx="216001" cy="216001"/>
          </a:xfrm>
          <a:prstGeom prst="ellipse">
            <a:avLst/>
          </a:prstGeom>
          <a:solidFill>
            <a:srgbClr val="28313D"/>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28" name="Kreis">
            <a:extLst>
              <a:ext uri="{FF2B5EF4-FFF2-40B4-BE49-F238E27FC236}">
                <a16:creationId xmlns:a16="http://schemas.microsoft.com/office/drawing/2014/main" id="{94C38EAE-29E3-E70A-96B7-B6BB388CA006}"/>
              </a:ext>
            </a:extLst>
          </p:cNvPr>
          <p:cNvSpPr/>
          <p:nvPr/>
        </p:nvSpPr>
        <p:spPr>
          <a:xfrm>
            <a:off x="212313" y="2458020"/>
            <a:ext cx="216001" cy="216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0" name="Kreis">
            <a:extLst>
              <a:ext uri="{FF2B5EF4-FFF2-40B4-BE49-F238E27FC236}">
                <a16:creationId xmlns:a16="http://schemas.microsoft.com/office/drawing/2014/main" id="{9657B2D1-E6AA-02EE-DDFF-062D2CC66316}"/>
              </a:ext>
            </a:extLst>
          </p:cNvPr>
          <p:cNvSpPr/>
          <p:nvPr/>
        </p:nvSpPr>
        <p:spPr>
          <a:xfrm>
            <a:off x="10927526" y="6558482"/>
            <a:ext cx="216001" cy="216001"/>
          </a:xfrm>
          <a:prstGeom prst="ellipse">
            <a:avLst/>
          </a:prstGeom>
          <a:solidFill>
            <a:srgbClr val="000000"/>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 name="Martin Kotynek">
            <a:extLst>
              <a:ext uri="{FF2B5EF4-FFF2-40B4-BE49-F238E27FC236}">
                <a16:creationId xmlns:a16="http://schemas.microsoft.com/office/drawing/2014/main" id="{6DDF52D3-0FD5-3253-441A-2D99B3E3D777}"/>
              </a:ext>
            </a:extLst>
          </p:cNvPr>
          <p:cNvSpPr txBox="1"/>
          <p:nvPr/>
        </p:nvSpPr>
        <p:spPr>
          <a:xfrm>
            <a:off x="8809145" y="3044638"/>
            <a:ext cx="2007762" cy="40229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p14="http://schemas.microsoft.com/office/powerpoint/2010/main" xmlns:ahyp="http://schemas.microsoft.com/office/drawing/2018/hyperlinkcolor" xmlns:a16="http://schemas.microsoft.com/office/drawing/2014/main"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kumimoji="0" sz="2300" b="0" i="0" u="none" strike="noStrike" kern="0" cap="none" spc="0" normalizeH="0" baseline="0" noProof="0">
                <a:ln>
                  <a:noFill/>
                </a:ln>
                <a:solidFill>
                  <a:srgbClr val="000000"/>
                </a:solidFill>
                <a:effectLst/>
                <a:uLnTx/>
                <a:uFillTx/>
                <a:latin typeface="Barlow SemiBold"/>
                <a:sym typeface="Barlow SemiBold"/>
              </a:rPr>
              <a:t>Martin </a:t>
            </a:r>
            <a:r>
              <a:rPr kumimoji="0" sz="2300" b="0" i="0" u="none" strike="noStrike" kern="0" cap="none" spc="0" normalizeH="0" baseline="0" noProof="0" err="1">
                <a:ln>
                  <a:noFill/>
                </a:ln>
                <a:solidFill>
                  <a:srgbClr val="000000"/>
                </a:solidFill>
                <a:effectLst/>
                <a:uLnTx/>
                <a:uFillTx/>
                <a:latin typeface="Barlow SemiBold"/>
                <a:sym typeface="Barlow SemiBold"/>
              </a:rPr>
              <a:t>Kotynek</a:t>
            </a:r>
            <a:endParaRPr kumimoji="0" sz="2300" b="0" i="0" u="none" strike="noStrike" kern="0" cap="none" spc="0" normalizeH="0" baseline="0" noProof="0">
              <a:ln>
                <a:noFill/>
              </a:ln>
              <a:solidFill>
                <a:srgbClr val="000000"/>
              </a:solidFill>
              <a:effectLst/>
              <a:uLnTx/>
              <a:uFillTx/>
              <a:latin typeface="Barlow SemiBold"/>
              <a:sym typeface="Barlow SemiBold"/>
            </a:endParaRPr>
          </a:p>
        </p:txBody>
      </p:sp>
      <p:sp>
        <p:nvSpPr>
          <p:cNvPr id="38" name="Martin Kotynek">
            <a:extLst>
              <a:ext uri="{FF2B5EF4-FFF2-40B4-BE49-F238E27FC236}">
                <a16:creationId xmlns:a16="http://schemas.microsoft.com/office/drawing/2014/main" id="{4A825D01-9D94-174B-14DA-A51985201168}"/>
              </a:ext>
            </a:extLst>
          </p:cNvPr>
          <p:cNvSpPr txBox="1"/>
          <p:nvPr/>
        </p:nvSpPr>
        <p:spPr>
          <a:xfrm>
            <a:off x="8802980" y="5018899"/>
            <a:ext cx="2226571" cy="40229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r>
              <a:rPr kumimoji="0" lang="de-DE" sz="2300" b="0" i="0" u="none" strike="noStrike" kern="0" cap="none" spc="0" normalizeH="0" baseline="0" noProof="0">
                <a:ln>
                  <a:noFill/>
                </a:ln>
                <a:solidFill>
                  <a:srgbClr val="000000"/>
                </a:solidFill>
                <a:effectLst/>
                <a:uLnTx/>
                <a:uFillTx/>
                <a:latin typeface="Barlow SemiBold"/>
                <a:sym typeface="Barlow SemiBold"/>
              </a:rPr>
              <a:t>Katharina Binder</a:t>
            </a:r>
            <a:endParaRPr kumimoji="0" sz="2300" b="0" i="0" u="none" strike="noStrike" kern="0" cap="none" spc="0" normalizeH="0" baseline="0" noProof="0">
              <a:ln>
                <a:noFill/>
              </a:ln>
              <a:solidFill>
                <a:srgbClr val="000000"/>
              </a:solidFill>
              <a:effectLst/>
              <a:uLnTx/>
              <a:uFillTx/>
              <a:latin typeface="Barlow SemiBold"/>
              <a:sym typeface="Barlow SemiBold"/>
            </a:endParaRPr>
          </a:p>
        </p:txBody>
      </p:sp>
      <p:sp>
        <p:nvSpPr>
          <p:cNvPr id="22" name="martin.kotynek@gmail.com…">
            <a:extLst>
              <a:ext uri="{FF2B5EF4-FFF2-40B4-BE49-F238E27FC236}">
                <a16:creationId xmlns:a16="http://schemas.microsoft.com/office/drawing/2014/main" id="{FE0177C7-A3D1-05E5-802A-DDA7339B22D0}"/>
              </a:ext>
            </a:extLst>
          </p:cNvPr>
          <p:cNvSpPr txBox="1"/>
          <p:nvPr/>
        </p:nvSpPr>
        <p:spPr>
          <a:xfrm>
            <a:off x="8809145" y="3484204"/>
            <a:ext cx="2186464" cy="47192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p14="http://schemas.microsoft.com/office/powerpoint/2010/main" xmlns:ahyp="http://schemas.microsoft.com/office/drawing/2018/hyperlinkcolor" xmlns:a16="http://schemas.microsoft.com/office/drawing/2014/main"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00000"/>
              </a:lnSpc>
              <a:spcBef>
                <a:spcPts val="400"/>
              </a:spcBef>
              <a:spcAft>
                <a:spcPts val="0"/>
              </a:spcAft>
              <a:buClrTx/>
              <a:buSzTx/>
              <a:buFontTx/>
              <a:buNone/>
              <a:tabLst/>
              <a:defRPr sz="2800" i="1" spc="56">
                <a:latin typeface="IBM Plex Serif Light"/>
                <a:ea typeface="IBM Plex Serif Light"/>
                <a:cs typeface="IBM Plex Serif Light"/>
                <a:sym typeface="IBM Plex Serif Light"/>
              </a:defRPr>
            </a:pPr>
            <a:r>
              <a:rPr kumimoji="0" lang="de-AT" sz="1200" b="0" i="1" u="sng" strike="noStrike" kern="0" cap="none" spc="28" normalizeH="0" baseline="0" noProof="0">
                <a:ln>
                  <a:noFill/>
                </a:ln>
                <a:solidFill>
                  <a:srgbClr val="28313D"/>
                </a:solidFill>
                <a:effectLst/>
                <a:uLnTx/>
                <a:uFillTx/>
                <a:latin typeface="IBM Plex Serif Light"/>
                <a:sym typeface="IBM Plex Serif Light"/>
              </a:rPr>
              <a:t>martin@mediaforwardfund.org</a:t>
            </a:r>
            <a:endParaRPr kumimoji="0" sz="1200" b="0" i="1" u="sng" strike="noStrike" kern="0" cap="none" spc="28" normalizeH="0" baseline="0" noProof="0">
              <a:ln>
                <a:noFill/>
              </a:ln>
              <a:solidFill>
                <a:srgbClr val="28313D"/>
              </a:solidFill>
              <a:effectLst/>
              <a:uLnTx/>
              <a:uFillTx/>
              <a:latin typeface="IBM Plex Serif Light"/>
              <a:sym typeface="IBM Plex Serif Light"/>
              <a:hlinkClick r:id="rId4">
                <a:extLst>
                  <a:ext uri="{A12FA001-AC4F-418D-AE19-62706E023703}">
                    <ahyp:hlinkClr xmlns:ahyp="http://schemas.microsoft.com/office/drawing/2018/hyperlinkcolor" val="tx"/>
                  </a:ext>
                </a:extLst>
              </a:hlinkClick>
            </a:endParaRPr>
          </a:p>
          <a:p>
            <a:pPr marL="0" marR="0" lvl="0" indent="0" algn="l" defTabSz="1219169" rtl="0" eaLnBrk="1" fontAlgn="auto" latinLnBrk="0" hangingPunct="0">
              <a:lnSpc>
                <a:spcPct val="100000"/>
              </a:lnSpc>
              <a:spcBef>
                <a:spcPts val="400"/>
              </a:spcBef>
              <a:spcAft>
                <a:spcPts val="0"/>
              </a:spcAft>
              <a:buClrTx/>
              <a:buSzTx/>
              <a:buFontTx/>
              <a:buNone/>
              <a:tabLst/>
              <a:defRPr sz="2800" i="1" spc="56">
                <a:latin typeface="IBM Plex Serif Light"/>
                <a:ea typeface="IBM Plex Serif Light"/>
                <a:cs typeface="IBM Plex Serif Light"/>
                <a:sym typeface="IBM Plex Serif Light"/>
              </a:defRPr>
            </a:pPr>
            <a:r>
              <a:rPr kumimoji="0" lang="de-DE" sz="1200" b="0" i="1" u="none" strike="noStrike" kern="0" cap="none" spc="28" normalizeH="0" baseline="0" noProof="0">
                <a:ln>
                  <a:noFill/>
                </a:ln>
                <a:solidFill>
                  <a:srgbClr val="28313D"/>
                </a:solidFill>
                <a:effectLst/>
                <a:uLnTx/>
                <a:uFillTx/>
                <a:latin typeface="IBM Plex Serif Light"/>
                <a:sym typeface="IBM Plex Serif Light"/>
              </a:rPr>
              <a:t>+43 664 175 18 80</a:t>
            </a:r>
            <a:endParaRPr kumimoji="0" sz="1200" b="0" i="1" u="none" strike="noStrike" kern="0" cap="none" spc="28" normalizeH="0" baseline="0" noProof="0">
              <a:ln>
                <a:noFill/>
              </a:ln>
              <a:solidFill>
                <a:srgbClr val="28313D"/>
              </a:solidFill>
              <a:effectLst/>
              <a:uLnTx/>
              <a:uFillTx/>
              <a:latin typeface="IBM Plex Serif Light"/>
              <a:sym typeface="IBM Plex Serif Light"/>
            </a:endParaRPr>
          </a:p>
        </p:txBody>
      </p:sp>
      <p:sp>
        <p:nvSpPr>
          <p:cNvPr id="31" name="Konzept">
            <a:extLst>
              <a:ext uri="{FF2B5EF4-FFF2-40B4-BE49-F238E27FC236}">
                <a16:creationId xmlns:a16="http://schemas.microsoft.com/office/drawing/2014/main" id="{8315E280-8FAF-0D7F-8D40-21AD2BF2F516}"/>
              </a:ext>
            </a:extLst>
          </p:cNvPr>
          <p:cNvSpPr txBox="1"/>
          <p:nvPr/>
        </p:nvSpPr>
        <p:spPr>
          <a:xfrm>
            <a:off x="9135765" y="3060180"/>
            <a:ext cx="51329" cy="23442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p14="http://schemas.microsoft.com/office/powerpoint/2010/main" xmlns:ahyp="http://schemas.microsoft.com/office/drawing/2018/hyperlinkcolor" xmlns:a16="http://schemas.microsoft.com/office/drawing/2014/main"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endParaRPr kumimoji="0" lang="de-AT" sz="1200" b="0" i="0" u="none" strike="noStrike" kern="0" cap="none" spc="0" normalizeH="0" baseline="0" noProof="0">
              <a:ln>
                <a:noFill/>
              </a:ln>
              <a:solidFill>
                <a:srgbClr val="929292"/>
              </a:solidFill>
              <a:effectLst/>
              <a:uLnTx/>
              <a:uFillTx/>
              <a:latin typeface="Barlow Regular"/>
              <a:sym typeface="Barlow Regular"/>
            </a:endParaRPr>
          </a:p>
        </p:txBody>
      </p:sp>
      <p:sp>
        <p:nvSpPr>
          <p:cNvPr id="33" name="Kreis">
            <a:extLst>
              <a:ext uri="{FF2B5EF4-FFF2-40B4-BE49-F238E27FC236}">
                <a16:creationId xmlns:a16="http://schemas.microsoft.com/office/drawing/2014/main" id="{57C8E831-45A4-87D5-FA6A-6ECB0CCC3C0C}"/>
              </a:ext>
            </a:extLst>
          </p:cNvPr>
          <p:cNvSpPr/>
          <p:nvPr/>
        </p:nvSpPr>
        <p:spPr>
          <a:xfrm>
            <a:off x="4405408" y="5043555"/>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5" name="Kreis">
            <a:extLst>
              <a:ext uri="{FF2B5EF4-FFF2-40B4-BE49-F238E27FC236}">
                <a16:creationId xmlns:a16="http://schemas.microsoft.com/office/drawing/2014/main" id="{10654FE3-DAFB-D12C-1436-5FD1D322B3F2}"/>
              </a:ext>
            </a:extLst>
          </p:cNvPr>
          <p:cNvSpPr/>
          <p:nvPr/>
        </p:nvSpPr>
        <p:spPr>
          <a:xfrm>
            <a:off x="5306763" y="4088403"/>
            <a:ext cx="216001" cy="216001"/>
          </a:xfrm>
          <a:prstGeom prst="ellipse">
            <a:avLst/>
          </a:prstGeom>
          <a:solidFill>
            <a:srgbClr val="FFFFFF"/>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Barlow Regular" panose="00000500000000000000" pitchFamily="2" charset="0"/>
              <a:sym typeface="Helvetica Neue Medium"/>
            </a:endParaRPr>
          </a:p>
        </p:txBody>
      </p:sp>
      <p:sp>
        <p:nvSpPr>
          <p:cNvPr id="37" name="Konzept">
            <a:extLst>
              <a:ext uri="{FF2B5EF4-FFF2-40B4-BE49-F238E27FC236}">
                <a16:creationId xmlns:a16="http://schemas.microsoft.com/office/drawing/2014/main" id="{8655E1B1-9A07-BCA4-F70A-54F99F23E5C7}"/>
              </a:ext>
            </a:extLst>
          </p:cNvPr>
          <p:cNvSpPr txBox="1"/>
          <p:nvPr/>
        </p:nvSpPr>
        <p:spPr>
          <a:xfrm>
            <a:off x="9209578" y="4605065"/>
            <a:ext cx="51329" cy="234423"/>
          </a:xfrm>
          <a:prstGeom prst="rect">
            <a:avLst/>
          </a:prstGeom>
          <a:ln w="12700">
            <a:miter lim="400000"/>
          </a:ln>
          <a:extLst>
            <a:ext uri="{C572A759-6A51-4108-AA02-DFA0A04FC94B}">
              <ma14:wrappingTextBoxFlag xmlns:a16="http://schemas.microsoft.com/office/drawing/2014/main" xmlns:ahyp="http://schemas.microsoft.com/office/drawing/2018/hyperlinkcolor" xmlns:p14="http://schemas.microsoft.com/office/powerpoint/2010/main"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10000"/>
              </a:lnSpc>
              <a:spcBef>
                <a:spcPts val="2250"/>
              </a:spcBef>
              <a:spcAft>
                <a:spcPts val="0"/>
              </a:spcAft>
              <a:buClrTx/>
              <a:buSzTx/>
              <a:buFontTx/>
              <a:buNone/>
              <a:tabLst/>
              <a:defRPr/>
            </a:pPr>
            <a:endParaRPr kumimoji="0" lang="de-AT" sz="1200" b="0" i="0" u="none" strike="noStrike" kern="0" cap="none" spc="0" normalizeH="0" baseline="0" noProof="0">
              <a:ln>
                <a:noFill/>
              </a:ln>
              <a:solidFill>
                <a:srgbClr val="929292"/>
              </a:solidFill>
              <a:effectLst/>
              <a:uLnTx/>
              <a:uFillTx/>
              <a:latin typeface="Barlow Regular"/>
              <a:sym typeface="Barlow Regular"/>
            </a:endParaRPr>
          </a:p>
        </p:txBody>
      </p:sp>
      <p:sp>
        <p:nvSpPr>
          <p:cNvPr id="39" name="martin.kotynek@gmail.com…">
            <a:extLst>
              <a:ext uri="{FF2B5EF4-FFF2-40B4-BE49-F238E27FC236}">
                <a16:creationId xmlns:a16="http://schemas.microsoft.com/office/drawing/2014/main" id="{7CAB3E7E-9E18-2FE2-12EF-49ACF3B73BC1}"/>
              </a:ext>
            </a:extLst>
          </p:cNvPr>
          <p:cNvSpPr txBox="1"/>
          <p:nvPr/>
        </p:nvSpPr>
        <p:spPr>
          <a:xfrm>
            <a:off x="8802980" y="5458465"/>
            <a:ext cx="2393604" cy="47192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1pPr>
            <a:lvl2pPr marL="0" marR="0" indent="228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2pPr>
            <a:lvl3pPr marL="0" marR="0" indent="457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3pPr>
            <a:lvl4pPr marL="0" marR="0" indent="685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4pPr>
            <a:lvl5pPr marL="0" marR="0" indent="9144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5pPr>
            <a:lvl6pPr marL="0" marR="0" indent="11430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6pPr>
            <a:lvl7pPr marL="0" marR="0" indent="13716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7pPr>
            <a:lvl8pPr marL="0" marR="0" indent="16002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8pPr>
            <a:lvl9pPr marL="0" marR="0" indent="1828800" algn="l" defTabSz="1219169" rtl="0" fontAlgn="auto" latinLnBrk="0" hangingPunct="0">
              <a:lnSpc>
                <a:spcPct val="110000"/>
              </a:lnSpc>
              <a:spcBef>
                <a:spcPts val="2250"/>
              </a:spcBef>
              <a:spcAft>
                <a:spcPts val="0"/>
              </a:spcAft>
              <a:buClrTx/>
              <a:buSzTx/>
              <a:buFontTx/>
              <a:buNone/>
              <a:tabLst/>
              <a:defRPr kumimoji="0" sz="2400" b="0" i="0" u="none" strike="noStrike" cap="none" spc="0" normalizeH="0" baseline="0">
                <a:ln>
                  <a:noFill/>
                </a:ln>
                <a:solidFill>
                  <a:srgbClr val="000000"/>
                </a:solidFill>
                <a:effectLst/>
                <a:uFillTx/>
                <a:latin typeface="Barlow Regular"/>
                <a:ea typeface="Barlow Regular"/>
                <a:cs typeface="Barlow Regular"/>
                <a:sym typeface="Barlow Regular"/>
              </a:defRPr>
            </a:lvl9pPr>
          </a:lstStyle>
          <a:p>
            <a:pPr marL="0" marR="0" lvl="0" indent="0" algn="l" defTabSz="1219169" rtl="0" eaLnBrk="1" fontAlgn="auto" latinLnBrk="0" hangingPunct="0">
              <a:lnSpc>
                <a:spcPct val="100000"/>
              </a:lnSpc>
              <a:spcBef>
                <a:spcPts val="400"/>
              </a:spcBef>
              <a:spcAft>
                <a:spcPts val="0"/>
              </a:spcAft>
              <a:buClrTx/>
              <a:buSzTx/>
              <a:buFontTx/>
              <a:buNone/>
              <a:tabLst/>
              <a:defRPr sz="2800" i="1" spc="56">
                <a:latin typeface="IBM Plex Serif Light"/>
                <a:ea typeface="IBM Plex Serif Light"/>
                <a:cs typeface="IBM Plex Serif Light"/>
                <a:sym typeface="IBM Plex Serif Light"/>
              </a:defRPr>
            </a:pPr>
            <a:r>
              <a:rPr kumimoji="0" lang="de-DE" sz="1200" b="0" i="1" u="sng" strike="noStrike" kern="0" cap="none" spc="28" normalizeH="0" baseline="0" noProof="0" err="1">
                <a:ln>
                  <a:noFill/>
                </a:ln>
                <a:solidFill>
                  <a:srgbClr val="28313D"/>
                </a:solidFill>
                <a:effectLst/>
                <a:uLnTx/>
                <a:uFillTx/>
                <a:latin typeface="IBM Plex Serif Light"/>
                <a:sym typeface="IBM Plex Serif Light"/>
              </a:rPr>
              <a:t>katharina</a:t>
            </a:r>
            <a:r>
              <a:rPr kumimoji="0" sz="1200" b="0" i="1" u="sng" strike="noStrike" kern="0" cap="none" spc="28" normalizeH="0" baseline="0" noProof="0">
                <a:ln>
                  <a:noFill/>
                </a:ln>
                <a:solidFill>
                  <a:srgbClr val="28313D"/>
                </a:solidFill>
                <a:effectLst/>
                <a:uLnTx/>
                <a:uFillTx/>
                <a:latin typeface="IBM Plex Serif Light"/>
                <a:sym typeface="IBM Plex Serif Light"/>
              </a:rPr>
              <a:t>@</a:t>
            </a:r>
            <a:r>
              <a:rPr kumimoji="0" lang="de-AT" sz="1200" b="0" i="1" u="sng" strike="noStrike" kern="0" cap="none" spc="28" normalizeH="0" baseline="0" noProof="0">
                <a:ln>
                  <a:noFill/>
                </a:ln>
                <a:solidFill>
                  <a:srgbClr val="28313D"/>
                </a:solidFill>
                <a:effectLst/>
                <a:uLnTx/>
                <a:uFillTx/>
                <a:latin typeface="IBM Plex Serif Light"/>
                <a:sym typeface="IBM Plex Serif Light"/>
              </a:rPr>
              <a:t>mediaforwardfund.org</a:t>
            </a:r>
            <a:endParaRPr kumimoji="0" sz="1200" b="0" i="1" u="sng" strike="noStrike" kern="0" cap="none" spc="28" normalizeH="0" baseline="0" noProof="0">
              <a:ln>
                <a:noFill/>
              </a:ln>
              <a:solidFill>
                <a:srgbClr val="28313D"/>
              </a:solidFill>
              <a:effectLst/>
              <a:uLnTx/>
              <a:uFillTx/>
              <a:latin typeface="IBM Plex Serif Light"/>
              <a:sym typeface="IBM Plex Serif Light"/>
              <a:hlinkClick r:id="rId4">
                <a:extLst>
                  <a:ext uri="{A12FA001-AC4F-418D-AE19-62706E023703}">
                    <ahyp:hlinkClr xmlns:ahyp="http://schemas.microsoft.com/office/drawing/2018/hyperlinkcolor" val="tx"/>
                  </a:ext>
                </a:extLst>
              </a:hlinkClick>
            </a:endParaRPr>
          </a:p>
          <a:p>
            <a:pPr marL="0" marR="0" lvl="0" indent="0" algn="l" defTabSz="1219169" rtl="0" eaLnBrk="1" fontAlgn="auto" latinLnBrk="0" hangingPunct="0">
              <a:lnSpc>
                <a:spcPct val="100000"/>
              </a:lnSpc>
              <a:spcBef>
                <a:spcPts val="400"/>
              </a:spcBef>
              <a:spcAft>
                <a:spcPts val="0"/>
              </a:spcAft>
              <a:buClrTx/>
              <a:buSzTx/>
              <a:buFontTx/>
              <a:buNone/>
              <a:tabLst/>
              <a:defRPr sz="2800" i="1" spc="56">
                <a:latin typeface="IBM Plex Serif Light"/>
                <a:ea typeface="IBM Plex Serif Light"/>
                <a:cs typeface="IBM Plex Serif Light"/>
                <a:sym typeface="IBM Plex Serif Light"/>
              </a:defRPr>
            </a:pPr>
            <a:r>
              <a:rPr kumimoji="0" lang="de-DE" sz="1200" b="0" i="1" u="none" strike="noStrike" kern="0" cap="none" spc="28" normalizeH="0" baseline="0" noProof="0">
                <a:ln>
                  <a:noFill/>
                </a:ln>
                <a:solidFill>
                  <a:srgbClr val="28313D"/>
                </a:solidFill>
                <a:effectLst/>
                <a:uLnTx/>
                <a:uFillTx/>
                <a:latin typeface="IBM Plex Serif Light"/>
                <a:sym typeface="IBM Plex Serif Light"/>
              </a:rPr>
              <a:t>+49 151 540 239 71</a:t>
            </a:r>
          </a:p>
        </p:txBody>
      </p:sp>
      <p:pic>
        <p:nvPicPr>
          <p:cNvPr id="42" name="Picture 2">
            <a:extLst>
              <a:ext uri="{FF2B5EF4-FFF2-40B4-BE49-F238E27FC236}">
                <a16:creationId xmlns:a16="http://schemas.microsoft.com/office/drawing/2014/main" id="{A3CBCE49-79CC-21AC-438A-B6811202D9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4410" y="2982289"/>
            <a:ext cx="1251196" cy="1251196"/>
          </a:xfrm>
          <a:prstGeom prst="ellipse">
            <a:avLst/>
          </a:prstGeom>
          <a:noFill/>
          <a:extLst>
            <a:ext uri="{909E8E84-426E-40DD-AFC4-6F175D3DCCD1}">
              <a14:hiddenFill xmlns:a14="http://schemas.microsoft.com/office/drawing/2010/main">
                <a:solidFill>
                  <a:srgbClr val="FFFFFF"/>
                </a:solidFill>
              </a14:hiddenFill>
            </a:ext>
          </a:extLst>
        </p:spPr>
      </p:pic>
      <p:pic>
        <p:nvPicPr>
          <p:cNvPr id="43" name="Picture 2">
            <a:extLst>
              <a:ext uri="{FF2B5EF4-FFF2-40B4-BE49-F238E27FC236}">
                <a16:creationId xmlns:a16="http://schemas.microsoft.com/office/drawing/2014/main" id="{06916881-02BB-D908-4987-5193E6A3D73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46" t="705" r="16928" b="18168"/>
          <a:stretch>
            <a:fillRect/>
          </a:stretch>
        </p:blipFill>
        <p:spPr bwMode="auto">
          <a:xfrm>
            <a:off x="7304410" y="4877672"/>
            <a:ext cx="1251196" cy="1251196"/>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36892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78F2F-6FAE-CFFD-82B0-B81ABBF8A117}"/>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DA51E758-6EA8-217C-AFCC-BEE95A4EA38B}"/>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dirty="0">
                <a:solidFill>
                  <a:schemeClr val="tx1"/>
                </a:solidFill>
                <a:latin typeface="Georgia"/>
                <a:cs typeface="Arial"/>
              </a:rPr>
              <a:t>Katrin Harvey</a:t>
            </a:r>
            <a:endParaRPr lang="en-US" dirty="0">
              <a:solidFill>
                <a:schemeClr val="tx1"/>
              </a:solidFill>
            </a:endParaRPr>
          </a:p>
          <a:p>
            <a:pPr algn="ctr"/>
            <a:endParaRPr lang="de-DE" sz="2000" b="1">
              <a:solidFill>
                <a:schemeClr val="tx1"/>
              </a:solidFill>
              <a:latin typeface="Georgia"/>
              <a:cs typeface="Arial"/>
            </a:endParaRPr>
          </a:p>
          <a:p>
            <a:pPr algn="ctr"/>
            <a:r>
              <a:rPr lang="de-DE" sz="3200" dirty="0">
                <a:solidFill>
                  <a:schemeClr val="tx1"/>
                </a:solidFill>
                <a:latin typeface="Georgia"/>
                <a:cs typeface="Arial"/>
              </a:rPr>
              <a:t>Foundations 20</a:t>
            </a:r>
            <a:endParaRPr lang="de-DE" dirty="0">
              <a:solidFill>
                <a:schemeClr val="tx1"/>
              </a:solidFill>
            </a:endParaRPr>
          </a:p>
        </p:txBody>
      </p:sp>
      <p:pic>
        <p:nvPicPr>
          <p:cNvPr id="3" name="Grafik 2">
            <a:extLst>
              <a:ext uri="{FF2B5EF4-FFF2-40B4-BE49-F238E27FC236}">
                <a16:creationId xmlns:a16="http://schemas.microsoft.com/office/drawing/2014/main" id="{46F567F6-03A7-5981-2D7A-602EAB8DA779}"/>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996419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39FD9-02C6-AECE-1116-B2CC9F489CEF}"/>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3CBEE925-BF51-30CA-8E00-9813009E423C}"/>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dirty="0">
                <a:solidFill>
                  <a:schemeClr val="tx1"/>
                </a:solidFill>
                <a:latin typeface="Georgia"/>
                <a:cs typeface="Arial"/>
              </a:rPr>
              <a:t>Sophie Minihold</a:t>
            </a:r>
            <a:endParaRPr lang="en-US" dirty="0">
              <a:solidFill>
                <a:schemeClr val="tx1"/>
              </a:solidFill>
            </a:endParaRPr>
          </a:p>
          <a:p>
            <a:pPr algn="ctr"/>
            <a:endParaRPr lang="de-DE" sz="2000" b="1">
              <a:solidFill>
                <a:schemeClr val="tx1"/>
              </a:solidFill>
              <a:latin typeface="Georgia"/>
              <a:cs typeface="Arial"/>
            </a:endParaRPr>
          </a:p>
          <a:p>
            <a:pPr algn="ctr"/>
            <a:r>
              <a:rPr lang="de-DE" sz="3200" dirty="0">
                <a:solidFill>
                  <a:schemeClr val="tx1"/>
                </a:solidFill>
                <a:latin typeface="Georgia"/>
                <a:cs typeface="Arial"/>
              </a:rPr>
              <a:t>BMASGPK</a:t>
            </a:r>
            <a:endParaRPr lang="de-DE" dirty="0"/>
          </a:p>
        </p:txBody>
      </p:sp>
      <p:pic>
        <p:nvPicPr>
          <p:cNvPr id="3" name="Grafik 2">
            <a:extLst>
              <a:ext uri="{FF2B5EF4-FFF2-40B4-BE49-F238E27FC236}">
                <a16:creationId xmlns:a16="http://schemas.microsoft.com/office/drawing/2014/main" id="{22598348-A3E7-5815-828C-9C5E1A7204D1}"/>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3776353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078FE-3881-C9A1-F9AF-F37BBF37C1DD}"/>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0CCFBBAE-1BE9-6F49-BC5B-3B1B45E8AD30}"/>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dirty="0">
                <a:solidFill>
                  <a:schemeClr val="tx1"/>
                </a:solidFill>
                <a:latin typeface="Georgia"/>
                <a:cs typeface="Arial"/>
              </a:rPr>
              <a:t>Samira Rauter</a:t>
            </a:r>
            <a:endParaRPr lang="en-US" dirty="0">
              <a:solidFill>
                <a:schemeClr val="tx1"/>
              </a:solidFill>
            </a:endParaRPr>
          </a:p>
          <a:p>
            <a:pPr algn="ctr"/>
            <a:endParaRPr lang="de-DE" sz="2000" b="1">
              <a:solidFill>
                <a:schemeClr val="tx1"/>
              </a:solidFill>
              <a:latin typeface="Georgia"/>
              <a:cs typeface="Arial"/>
            </a:endParaRPr>
          </a:p>
          <a:p>
            <a:pPr algn="ctr"/>
            <a:r>
              <a:rPr lang="de-DE" sz="3200" dirty="0" err="1">
                <a:solidFill>
                  <a:schemeClr val="tx1"/>
                </a:solidFill>
                <a:latin typeface="Georgia"/>
                <a:cs typeface="Arial"/>
              </a:rPr>
              <a:t>PeopleShare</a:t>
            </a:r>
            <a:endParaRPr lang="de-DE" dirty="0" err="1">
              <a:solidFill>
                <a:schemeClr val="tx1"/>
              </a:solidFill>
            </a:endParaRPr>
          </a:p>
        </p:txBody>
      </p:sp>
      <p:pic>
        <p:nvPicPr>
          <p:cNvPr id="3" name="Grafik 2">
            <a:extLst>
              <a:ext uri="{FF2B5EF4-FFF2-40B4-BE49-F238E27FC236}">
                <a16:creationId xmlns:a16="http://schemas.microsoft.com/office/drawing/2014/main" id="{85989D0C-8BAA-9C5A-73B4-B586BC8C9197}"/>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1011606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7FF17-ABE5-71A2-0AD6-D76BB6DBE25D}"/>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1F844FCB-48DE-823C-246D-028854BDE40E}"/>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dirty="0">
                <a:solidFill>
                  <a:schemeClr val="tx1"/>
                </a:solidFill>
                <a:latin typeface="Georgia"/>
                <a:cs typeface="Arial"/>
              </a:rPr>
              <a:t>Luisa Schiffke</a:t>
            </a:r>
            <a:endParaRPr lang="en-US" dirty="0">
              <a:solidFill>
                <a:schemeClr val="tx1"/>
              </a:solidFill>
            </a:endParaRPr>
          </a:p>
          <a:p>
            <a:pPr algn="ctr"/>
            <a:endParaRPr lang="de-DE" sz="2000" b="1">
              <a:solidFill>
                <a:schemeClr val="tx1"/>
              </a:solidFill>
              <a:latin typeface="Georgia"/>
              <a:cs typeface="Arial"/>
            </a:endParaRPr>
          </a:p>
          <a:p>
            <a:pPr algn="ctr"/>
            <a:r>
              <a:rPr lang="de-DE" sz="3200" dirty="0">
                <a:solidFill>
                  <a:schemeClr val="tx1"/>
                </a:solidFill>
                <a:latin typeface="Georgia"/>
                <a:cs typeface="Arial"/>
              </a:rPr>
              <a:t>Stiftung Unternehmertum</a:t>
            </a:r>
            <a:endParaRPr lang="de-DE" dirty="0">
              <a:solidFill>
                <a:schemeClr val="tx1"/>
              </a:solidFill>
            </a:endParaRPr>
          </a:p>
        </p:txBody>
      </p:sp>
      <p:pic>
        <p:nvPicPr>
          <p:cNvPr id="3" name="Grafik 2">
            <a:extLst>
              <a:ext uri="{FF2B5EF4-FFF2-40B4-BE49-F238E27FC236}">
                <a16:creationId xmlns:a16="http://schemas.microsoft.com/office/drawing/2014/main" id="{46BF6118-C262-9EDA-8AD3-9A125D035A54}"/>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42570745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7CF3F-8629-0BE8-ED64-29EF63135451}"/>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5F62824C-0335-C54B-6D24-17B2479E1BA3}"/>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dirty="0">
                <a:solidFill>
                  <a:schemeClr val="tx1"/>
                </a:solidFill>
                <a:latin typeface="Georgia"/>
                <a:cs typeface="Arial"/>
              </a:rPr>
              <a:t>Matthias Reisinger</a:t>
            </a:r>
            <a:endParaRPr lang="en-US">
              <a:solidFill>
                <a:schemeClr val="tx1"/>
              </a:solidFill>
            </a:endParaRPr>
          </a:p>
          <a:p>
            <a:pPr algn="ctr"/>
            <a:endParaRPr lang="de-DE" sz="2000" b="1">
              <a:solidFill>
                <a:schemeClr val="tx1"/>
              </a:solidFill>
              <a:latin typeface="Georgia"/>
              <a:cs typeface="Arial"/>
            </a:endParaRPr>
          </a:p>
          <a:p>
            <a:pPr algn="ctr"/>
            <a:r>
              <a:rPr lang="de-DE" sz="3200" dirty="0">
                <a:solidFill>
                  <a:schemeClr val="tx1"/>
                </a:solidFill>
                <a:latin typeface="Georgia"/>
                <a:cs typeface="Arial"/>
              </a:rPr>
              <a:t>Stiftung Wirtschaftsbildung</a:t>
            </a:r>
            <a:endParaRPr lang="de-DE" dirty="0">
              <a:solidFill>
                <a:schemeClr val="tx1"/>
              </a:solidFill>
            </a:endParaRPr>
          </a:p>
        </p:txBody>
      </p:sp>
      <p:pic>
        <p:nvPicPr>
          <p:cNvPr id="3" name="Grafik 2">
            <a:extLst>
              <a:ext uri="{FF2B5EF4-FFF2-40B4-BE49-F238E27FC236}">
                <a16:creationId xmlns:a16="http://schemas.microsoft.com/office/drawing/2014/main" id="{D2AA7B61-DA0A-E4FE-F73C-689FC8E6CB9C}"/>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3723519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268C0-BD33-A148-7F87-31B2BB13051A}"/>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6684E63D-65E1-6CCC-2773-D73FD61B362E}"/>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dirty="0">
                <a:solidFill>
                  <a:schemeClr val="tx1"/>
                </a:solidFill>
                <a:latin typeface="Georgia"/>
                <a:cs typeface="Arial"/>
              </a:rPr>
              <a:t>Power Of </a:t>
            </a:r>
            <a:r>
              <a:rPr lang="de-DE" sz="4000" b="1" dirty="0" err="1">
                <a:solidFill>
                  <a:schemeClr val="tx1"/>
                </a:solidFill>
                <a:latin typeface="Georgia"/>
                <a:cs typeface="Arial"/>
              </a:rPr>
              <a:t>Cooperation</a:t>
            </a:r>
            <a:r>
              <a:rPr lang="de-DE" sz="4000" b="1" dirty="0">
                <a:solidFill>
                  <a:schemeClr val="tx1"/>
                </a:solidFill>
                <a:latin typeface="Georgia"/>
                <a:cs typeface="Arial"/>
              </a:rPr>
              <a:t> – in Action</a:t>
            </a:r>
            <a:endParaRPr lang="en-US" dirty="0">
              <a:solidFill>
                <a:schemeClr val="tx1"/>
              </a:solidFill>
              <a:cs typeface="Arial" panose="020B0604020202020204"/>
            </a:endParaRPr>
          </a:p>
        </p:txBody>
      </p:sp>
      <p:pic>
        <p:nvPicPr>
          <p:cNvPr id="3" name="Grafik 2">
            <a:extLst>
              <a:ext uri="{FF2B5EF4-FFF2-40B4-BE49-F238E27FC236}">
                <a16:creationId xmlns:a16="http://schemas.microsoft.com/office/drawing/2014/main" id="{26EFF359-634E-F90A-F0DB-B7EF0CFF083D}"/>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4123746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A3A3"/>
        </a:solidFill>
        <a:effectLst/>
      </p:bgPr>
    </p:bg>
    <p:spTree>
      <p:nvGrpSpPr>
        <p:cNvPr id="1" name="">
          <a:extLst>
            <a:ext uri="{FF2B5EF4-FFF2-40B4-BE49-F238E27FC236}">
              <a16:creationId xmlns:a16="http://schemas.microsoft.com/office/drawing/2014/main" id="{C4DCE4F9-A8B1-1D06-9930-A775985B7758}"/>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1621358A-03CC-D9FA-E792-B8FF3DF8D7B9}"/>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de-DE" sz="4800" b="1">
              <a:solidFill>
                <a:schemeClr val="tx1"/>
              </a:solidFill>
              <a:latin typeface="Georgia"/>
              <a:ea typeface="+mn-lt"/>
              <a:cs typeface="Arial"/>
            </a:endParaRPr>
          </a:p>
          <a:p>
            <a:pPr algn="ctr"/>
            <a:r>
              <a:rPr lang="de-DE" sz="4400" b="1">
                <a:solidFill>
                  <a:schemeClr val="tx1"/>
                </a:solidFill>
                <a:latin typeface="Georgia"/>
                <a:ea typeface="+mn-lt"/>
                <a:cs typeface="Arial"/>
              </a:rPr>
              <a:t>Warnsignale erkennen – Demokratie stärken</a:t>
            </a:r>
            <a:endParaRPr lang="de-DE">
              <a:solidFill>
                <a:schemeClr val="tx1"/>
              </a:solidFill>
            </a:endParaRPr>
          </a:p>
          <a:p>
            <a:pPr algn="ctr"/>
            <a:endParaRPr lang="de-DE" sz="5400">
              <a:solidFill>
                <a:schemeClr val="tx1"/>
              </a:solidFill>
              <a:latin typeface="Georgia"/>
              <a:cs typeface="Arial"/>
            </a:endParaRPr>
          </a:p>
          <a:p>
            <a:endParaRPr lang="de-DE" sz="5400">
              <a:solidFill>
                <a:schemeClr val="tx1"/>
              </a:solidFill>
              <a:latin typeface="Georgia"/>
            </a:endParaRPr>
          </a:p>
        </p:txBody>
      </p:sp>
      <p:pic>
        <p:nvPicPr>
          <p:cNvPr id="3" name="Grafik 2">
            <a:extLst>
              <a:ext uri="{FF2B5EF4-FFF2-40B4-BE49-F238E27FC236}">
                <a16:creationId xmlns:a16="http://schemas.microsoft.com/office/drawing/2014/main" id="{036D1137-729F-38DF-236A-6D212D6DDBBB}"/>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1641421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00BE1-697C-A35D-4EDC-2563A38D8810}"/>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1C4D2299-1E78-35FD-EEFA-FBD318500F25}"/>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a:solidFill>
                  <a:schemeClr val="tx1"/>
                </a:solidFill>
                <a:latin typeface="Georgia"/>
                <a:cs typeface="Arial"/>
              </a:rPr>
              <a:t>Martina Zandonella</a:t>
            </a:r>
            <a:endParaRPr lang="en-US">
              <a:solidFill>
                <a:schemeClr val="tx1"/>
              </a:solidFill>
            </a:endParaRPr>
          </a:p>
          <a:p>
            <a:pPr algn="ctr"/>
            <a:endParaRPr lang="de-DE" sz="2000" b="1">
              <a:solidFill>
                <a:schemeClr val="tx1"/>
              </a:solidFill>
              <a:latin typeface="Georgia"/>
              <a:cs typeface="Arial"/>
            </a:endParaRPr>
          </a:p>
          <a:p>
            <a:pPr algn="ctr"/>
            <a:r>
              <a:rPr lang="de-DE" sz="3200">
                <a:solidFill>
                  <a:schemeClr val="tx1"/>
                </a:solidFill>
                <a:latin typeface="Georgia"/>
                <a:cs typeface="Arial"/>
              </a:rPr>
              <a:t>FORESIGHT Research Hofinger GmbH</a:t>
            </a:r>
            <a:endParaRPr lang="de-DE">
              <a:solidFill>
                <a:schemeClr val="tx1"/>
              </a:solidFill>
            </a:endParaRPr>
          </a:p>
        </p:txBody>
      </p:sp>
      <p:pic>
        <p:nvPicPr>
          <p:cNvPr id="3" name="Grafik 2">
            <a:extLst>
              <a:ext uri="{FF2B5EF4-FFF2-40B4-BE49-F238E27FC236}">
                <a16:creationId xmlns:a16="http://schemas.microsoft.com/office/drawing/2014/main" id="{5131610F-7811-E6FC-84F6-367F177210B7}"/>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1725277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39F0EE2C-7066-B98A-73FE-7081AE26F4A8}"/>
              </a:ext>
            </a:extLst>
          </p:cNvPr>
          <p:cNvSpPr>
            <a:spLocks noGrp="1"/>
          </p:cNvSpPr>
          <p:nvPr>
            <p:ph type="title"/>
          </p:nvPr>
        </p:nvSpPr>
        <p:spPr>
          <a:xfrm>
            <a:off x="1625409" y="1590676"/>
            <a:ext cx="9261545" cy="2685690"/>
          </a:xfrm>
        </p:spPr>
        <p:txBody>
          <a:bodyPr tIns="360000" bIns="360000" anchor="ctr" anchorCtr="0"/>
          <a:lstStyle/>
          <a:p>
            <a:pPr>
              <a:lnSpc>
                <a:spcPct val="100000"/>
              </a:lnSpc>
            </a:pPr>
            <a:r>
              <a:rPr lang="de-AT" b="1" dirty="0">
                <a:latin typeface="+mj-lt"/>
              </a:rPr>
              <a:t>Warnsignale erkennen – </a:t>
            </a:r>
            <a:br>
              <a:rPr lang="de-AT" b="1" dirty="0">
                <a:latin typeface="+mj-lt"/>
              </a:rPr>
            </a:br>
            <a:r>
              <a:rPr lang="de-AT" b="1" dirty="0">
                <a:latin typeface="+mj-lt"/>
              </a:rPr>
              <a:t>Demokratie stärken</a:t>
            </a:r>
            <a:endParaRPr lang="de-AT" sz="3400" dirty="0">
              <a:latin typeface="+mj-lt"/>
            </a:endParaRPr>
          </a:p>
        </p:txBody>
      </p:sp>
      <p:sp>
        <p:nvSpPr>
          <p:cNvPr id="2" name="Titel 9">
            <a:extLst>
              <a:ext uri="{FF2B5EF4-FFF2-40B4-BE49-F238E27FC236}">
                <a16:creationId xmlns:a16="http://schemas.microsoft.com/office/drawing/2014/main" id="{29BAE226-1050-DD2C-4D1B-3E1BCCC3161E}"/>
              </a:ext>
            </a:extLst>
          </p:cNvPr>
          <p:cNvSpPr txBox="1">
            <a:spLocks/>
          </p:cNvSpPr>
          <p:nvPr/>
        </p:nvSpPr>
        <p:spPr>
          <a:xfrm>
            <a:off x="1648854" y="4448627"/>
            <a:ext cx="5080314" cy="818697"/>
          </a:xfrm>
          <a:prstGeom prst="rect">
            <a:avLst/>
          </a:prstGeom>
          <a:noFill/>
        </p:spPr>
        <p:txBody>
          <a:bodyPr vert="horz" lIns="0" tIns="468000" rIns="0" bIns="0" rtlCol="0" anchor="ctr" anchorCtr="0">
            <a:noAutofit/>
          </a:bodyPr>
          <a:lstStyle>
            <a:lvl1pPr algn="l" defTabSz="914400" rtl="0" eaLnBrk="1" latinLnBrk="0" hangingPunct="1">
              <a:lnSpc>
                <a:spcPct val="90000"/>
              </a:lnSpc>
              <a:spcBef>
                <a:spcPct val="0"/>
              </a:spcBef>
              <a:buNone/>
              <a:defRPr lang="de-DE" sz="3800" kern="1200" spc="30" baseline="0" dirty="0">
                <a:solidFill>
                  <a:schemeClr val="bg1"/>
                </a:solidFill>
                <a:latin typeface="Aptos ExtraBold" panose="020B0004020202020204" pitchFamily="34" charset="0"/>
                <a:ea typeface="Jost" pitchFamily="2"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de-DE" sz="2000" b="0" i="0" u="none" strike="noStrike" kern="1200" cap="none" spc="30" normalizeH="0" baseline="0" noProof="0" dirty="0">
                <a:ln>
                  <a:noFill/>
                </a:ln>
                <a:solidFill>
                  <a:srgbClr val="262626"/>
                </a:solidFill>
                <a:effectLst/>
                <a:uLnTx/>
                <a:uFillTx/>
                <a:latin typeface="Aptos"/>
                <a:cs typeface="+mj-cs"/>
              </a:rPr>
              <a:t>Tag der Stiftungen,</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de-DE" sz="2000" b="0" i="0" u="none" strike="noStrike" kern="1200" cap="none" spc="30" normalizeH="0" baseline="0" noProof="0" dirty="0">
                <a:ln>
                  <a:noFill/>
                </a:ln>
                <a:solidFill>
                  <a:srgbClr val="262626"/>
                </a:solidFill>
                <a:effectLst/>
                <a:uLnTx/>
                <a:uFillTx/>
                <a:latin typeface="Aptos"/>
                <a:cs typeface="+mj-cs"/>
              </a:rPr>
              <a:t>1. Oktober 2026</a:t>
            </a:r>
          </a:p>
        </p:txBody>
      </p:sp>
    </p:spTree>
    <p:extLst>
      <p:ext uri="{BB962C8B-B14F-4D97-AF65-F5344CB8AC3E}">
        <p14:creationId xmlns:p14="http://schemas.microsoft.com/office/powerpoint/2010/main" val="4091204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601BD-8B30-EE1E-D9BF-4A2C79BB0309}"/>
            </a:ext>
          </a:extLst>
        </p:cNvPr>
        <p:cNvGrpSpPr/>
        <p:nvPr/>
      </p:nvGrpSpPr>
      <p:grpSpPr>
        <a:xfrm>
          <a:off x="0" y="0"/>
          <a:ext cx="0" cy="0"/>
          <a:chOff x="0" y="0"/>
          <a:chExt cx="0" cy="0"/>
        </a:xfrm>
      </p:grpSpPr>
      <p:graphicFrame>
        <p:nvGraphicFramePr>
          <p:cNvPr id="7" name="Diagramm 6" descr="Kreisdiagramm">
            <a:extLst>
              <a:ext uri="{FF2B5EF4-FFF2-40B4-BE49-F238E27FC236}">
                <a16:creationId xmlns:a16="http://schemas.microsoft.com/office/drawing/2014/main" id="{003A1847-304B-F428-7231-D4F72DA4440B}"/>
              </a:ext>
            </a:extLst>
          </p:cNvPr>
          <p:cNvGraphicFramePr/>
          <p:nvPr/>
        </p:nvGraphicFramePr>
        <p:xfrm>
          <a:off x="872108" y="1557147"/>
          <a:ext cx="4784959" cy="25871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Diagramm 9" descr="Kreisdiagramm">
            <a:extLst>
              <a:ext uri="{FF2B5EF4-FFF2-40B4-BE49-F238E27FC236}">
                <a16:creationId xmlns:a16="http://schemas.microsoft.com/office/drawing/2014/main" id="{3C05D771-E19B-1213-B84E-4D75AE2F3966}"/>
              </a:ext>
            </a:extLst>
          </p:cNvPr>
          <p:cNvGraphicFramePr/>
          <p:nvPr/>
        </p:nvGraphicFramePr>
        <p:xfrm>
          <a:off x="4003800" y="3858428"/>
          <a:ext cx="4784959" cy="2587134"/>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feld 14">
            <a:extLst>
              <a:ext uri="{FF2B5EF4-FFF2-40B4-BE49-F238E27FC236}">
                <a16:creationId xmlns:a16="http://schemas.microsoft.com/office/drawing/2014/main" id="{E66607C0-70A9-2818-218F-2C07B67E92BD}"/>
              </a:ext>
            </a:extLst>
          </p:cNvPr>
          <p:cNvSpPr txBox="1"/>
          <p:nvPr/>
        </p:nvSpPr>
        <p:spPr>
          <a:xfrm>
            <a:off x="9960000" y="1631576"/>
            <a:ext cx="2232000" cy="4632424"/>
          </a:xfrm>
          <a:prstGeom prst="rect">
            <a:avLst/>
          </a:prstGeom>
          <a:solidFill>
            <a:schemeClr val="tx1">
              <a:lumMod val="10000"/>
              <a:lumOff val="90000"/>
            </a:schemeClr>
          </a:solidFill>
          <a:ln>
            <a:noFill/>
          </a:ln>
        </p:spPr>
        <p:txBody>
          <a:bodyPr wrap="square" lIns="180000" tIns="72000" rIns="180000" bIns="180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050" b="0" i="0" u="none" strike="noStrike" kern="1200" cap="none" spc="0" normalizeH="0" baseline="0" noProof="0" dirty="0">
                <a:ln>
                  <a:noFill/>
                </a:ln>
                <a:solidFill>
                  <a:srgbClr val="FFFFFF">
                    <a:lumMod val="50000"/>
                  </a:srgbClr>
                </a:solidFill>
                <a:effectLst/>
                <a:uLnTx/>
                <a:uFillTx/>
                <a:latin typeface="Aptos"/>
                <a:ea typeface="+mn-ea"/>
                <a:cs typeface="+mn-cs"/>
              </a:rPr>
              <a:t>Quelle</a:t>
            </a:r>
            <a:r>
              <a:rPr kumimoji="0" lang="en-US" sz="1050" b="0" i="0" u="none" strike="noStrike" kern="1200" cap="none" spc="0" normalizeH="0" baseline="0" noProof="0" dirty="0">
                <a:ln>
                  <a:noFill/>
                </a:ln>
                <a:solidFill>
                  <a:srgbClr val="FFFFFF">
                    <a:lumMod val="50000"/>
                  </a:srgbClr>
                </a:solidFill>
                <a:effectLst/>
                <a:uLnTx/>
                <a:uFillTx/>
                <a:latin typeface="Aptos"/>
                <a:ea typeface="+mn-ea"/>
                <a:cs typeface="+mn-cs"/>
              </a:rPr>
              <a:t>: </a:t>
            </a:r>
            <a:br>
              <a:rPr kumimoji="0" lang="en-US" sz="1050" b="0" i="0" u="none" strike="noStrike" kern="1200" cap="none" spc="0" normalizeH="0" baseline="0" noProof="0" dirty="0">
                <a:ln>
                  <a:noFill/>
                </a:ln>
                <a:solidFill>
                  <a:srgbClr val="FFFFFF">
                    <a:lumMod val="50000"/>
                  </a:srgbClr>
                </a:solidFill>
                <a:effectLst/>
                <a:uLnTx/>
                <a:uFillTx/>
                <a:latin typeface="Aptos"/>
                <a:ea typeface="+mn-ea"/>
                <a:cs typeface="+mn-cs"/>
              </a:rPr>
            </a:br>
            <a:r>
              <a:rPr kumimoji="0" lang="en-US" sz="1050" b="0" i="0" u="none" strike="noStrike" kern="1200" cap="none" spc="0" normalizeH="0" baseline="0" noProof="0" dirty="0">
                <a:ln>
                  <a:noFill/>
                </a:ln>
                <a:solidFill>
                  <a:srgbClr val="FFFFFF">
                    <a:lumMod val="50000"/>
                  </a:srgbClr>
                </a:solidFill>
                <a:effectLst/>
                <a:uLnTx/>
                <a:uFillTx/>
                <a:latin typeface="Aptos"/>
                <a:ea typeface="+mn-ea"/>
                <a:cs typeface="+mn-cs"/>
              </a:rPr>
              <a:t>Nord, Marina / Altman, David / Fernandes, Tiago / Good God, Anna / Lindberg, Staffan (2026): Democracy Report 2026: Unraveling The Democratic Era? University of Gothenburg: </a:t>
            </a:r>
            <a:br>
              <a:rPr kumimoji="0" lang="en-US" sz="1050" b="0" i="0" u="none" strike="noStrike" kern="1200" cap="none" spc="0" normalizeH="0" baseline="0" noProof="0" dirty="0">
                <a:ln>
                  <a:noFill/>
                </a:ln>
                <a:solidFill>
                  <a:srgbClr val="FFFFFF">
                    <a:lumMod val="50000"/>
                  </a:srgbClr>
                </a:solidFill>
                <a:effectLst/>
                <a:uLnTx/>
                <a:uFillTx/>
                <a:latin typeface="Aptos"/>
                <a:ea typeface="+mn-ea"/>
                <a:cs typeface="+mn-cs"/>
              </a:rPr>
            </a:br>
            <a:r>
              <a:rPr kumimoji="0" lang="en-US" sz="1050" b="0" i="0" u="none" strike="noStrike" kern="1200" cap="none" spc="0" normalizeH="0" baseline="0" noProof="0" dirty="0">
                <a:ln>
                  <a:noFill/>
                </a:ln>
                <a:solidFill>
                  <a:srgbClr val="FFFFFF">
                    <a:lumMod val="50000"/>
                  </a:srgbClr>
                </a:solidFill>
                <a:effectLst/>
                <a:uLnTx/>
                <a:uFillTx/>
                <a:latin typeface="Aptos"/>
                <a:ea typeface="+mn-ea"/>
                <a:cs typeface="+mn-cs"/>
              </a:rPr>
              <a:t>V-Dem Institute.</a:t>
            </a:r>
            <a:endParaRPr kumimoji="0" lang="de-DE" sz="1050" b="0" i="0" u="sng"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endParaRPr kumimoji="0" lang="de-DE" sz="1100" b="0" i="0" u="sng"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graphicFrame>
        <p:nvGraphicFramePr>
          <p:cNvPr id="17" name="Diagramm 16" descr="Kreisdiagramm">
            <a:extLst>
              <a:ext uri="{FF2B5EF4-FFF2-40B4-BE49-F238E27FC236}">
                <a16:creationId xmlns:a16="http://schemas.microsoft.com/office/drawing/2014/main" id="{20A02732-9E23-A75B-3DB6-A9B2D62BD286}"/>
              </a:ext>
            </a:extLst>
          </p:cNvPr>
          <p:cNvGraphicFramePr/>
          <p:nvPr/>
        </p:nvGraphicFramePr>
        <p:xfrm>
          <a:off x="4003800" y="1557147"/>
          <a:ext cx="4784959" cy="2587134"/>
        </p:xfrm>
        <a:graphic>
          <a:graphicData uri="http://schemas.openxmlformats.org/drawingml/2006/chart">
            <c:chart xmlns:c="http://schemas.openxmlformats.org/drawingml/2006/chart" xmlns:r="http://schemas.openxmlformats.org/officeDocument/2006/relationships" r:id="rId5"/>
          </a:graphicData>
        </a:graphic>
      </p:graphicFrame>
      <p:sp>
        <p:nvSpPr>
          <p:cNvPr id="3" name="Titel 2">
            <a:extLst>
              <a:ext uri="{FF2B5EF4-FFF2-40B4-BE49-F238E27FC236}">
                <a16:creationId xmlns:a16="http://schemas.microsoft.com/office/drawing/2014/main" id="{15079606-A2BB-0A42-B83F-51BEF3A69228}"/>
              </a:ext>
            </a:extLst>
          </p:cNvPr>
          <p:cNvSpPr>
            <a:spLocks noGrp="1"/>
          </p:cNvSpPr>
          <p:nvPr>
            <p:ph type="title"/>
          </p:nvPr>
        </p:nvSpPr>
        <p:spPr/>
        <p:txBody>
          <a:bodyPr/>
          <a:lstStyle/>
          <a:p>
            <a:r>
              <a:rPr lang="de-DE" dirty="0"/>
              <a:t>Zum Zustand der Demokratie weltweit</a:t>
            </a:r>
            <a:endParaRPr lang="de-AT" dirty="0"/>
          </a:p>
        </p:txBody>
      </p:sp>
      <p:sp>
        <p:nvSpPr>
          <p:cNvPr id="13" name="Textfeld 12">
            <a:extLst>
              <a:ext uri="{FF2B5EF4-FFF2-40B4-BE49-F238E27FC236}">
                <a16:creationId xmlns:a16="http://schemas.microsoft.com/office/drawing/2014/main" id="{0CE1B4F8-55AE-E124-6D37-B15BB24D5B70}"/>
              </a:ext>
            </a:extLst>
          </p:cNvPr>
          <p:cNvSpPr txBox="1"/>
          <p:nvPr/>
        </p:nvSpPr>
        <p:spPr>
          <a:xfrm>
            <a:off x="1847130" y="2681437"/>
            <a:ext cx="620683"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262626"/>
                </a:solidFill>
                <a:effectLst/>
                <a:uLnTx/>
                <a:uFillTx/>
                <a:latin typeface="Aptos"/>
                <a:ea typeface="+mn-ea"/>
                <a:cs typeface="+mn-cs"/>
              </a:rPr>
              <a:t>2005</a:t>
            </a:r>
            <a:endParaRPr kumimoji="0" lang="de-AT" sz="1600" b="1" i="0" u="none" strike="noStrike" kern="1200" cap="none" spc="0" normalizeH="0" baseline="0" noProof="0" dirty="0">
              <a:ln>
                <a:noFill/>
              </a:ln>
              <a:solidFill>
                <a:srgbClr val="262626"/>
              </a:solidFill>
              <a:effectLst/>
              <a:uLnTx/>
              <a:uFillTx/>
              <a:latin typeface="Aptos"/>
              <a:ea typeface="+mn-ea"/>
              <a:cs typeface="+mn-cs"/>
            </a:endParaRPr>
          </a:p>
        </p:txBody>
      </p:sp>
      <p:sp>
        <p:nvSpPr>
          <p:cNvPr id="14" name="Textfeld 13">
            <a:extLst>
              <a:ext uri="{FF2B5EF4-FFF2-40B4-BE49-F238E27FC236}">
                <a16:creationId xmlns:a16="http://schemas.microsoft.com/office/drawing/2014/main" id="{47BE9B47-D347-D0B2-06F8-5A6384DFF526}"/>
              </a:ext>
            </a:extLst>
          </p:cNvPr>
          <p:cNvSpPr txBox="1"/>
          <p:nvPr/>
        </p:nvSpPr>
        <p:spPr>
          <a:xfrm>
            <a:off x="4978821" y="2681437"/>
            <a:ext cx="620683"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262626"/>
                </a:solidFill>
                <a:effectLst/>
                <a:uLnTx/>
                <a:uFillTx/>
                <a:latin typeface="Aptos"/>
                <a:ea typeface="+mn-ea"/>
                <a:cs typeface="+mn-cs"/>
              </a:rPr>
              <a:t>2025</a:t>
            </a:r>
            <a:endParaRPr kumimoji="0" lang="de-AT" sz="1600" b="1" i="0" u="none" strike="noStrike" kern="1200" cap="none" spc="0" normalizeH="0" baseline="0" noProof="0" dirty="0">
              <a:ln>
                <a:noFill/>
              </a:ln>
              <a:solidFill>
                <a:srgbClr val="262626"/>
              </a:solidFill>
              <a:effectLst/>
              <a:uLnTx/>
              <a:uFillTx/>
              <a:latin typeface="Aptos"/>
              <a:ea typeface="+mn-ea"/>
              <a:cs typeface="+mn-cs"/>
            </a:endParaRPr>
          </a:p>
        </p:txBody>
      </p:sp>
      <p:graphicFrame>
        <p:nvGraphicFramePr>
          <p:cNvPr id="2" name="Diagramm 1" descr="Kreisdiagramm">
            <a:extLst>
              <a:ext uri="{FF2B5EF4-FFF2-40B4-BE49-F238E27FC236}">
                <a16:creationId xmlns:a16="http://schemas.microsoft.com/office/drawing/2014/main" id="{132088ED-0EE8-894C-5BD6-117B200DD0AD}"/>
              </a:ext>
            </a:extLst>
          </p:cNvPr>
          <p:cNvGraphicFramePr/>
          <p:nvPr/>
        </p:nvGraphicFramePr>
        <p:xfrm>
          <a:off x="872109" y="3873359"/>
          <a:ext cx="4784959" cy="2587134"/>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feld 8">
            <a:extLst>
              <a:ext uri="{FF2B5EF4-FFF2-40B4-BE49-F238E27FC236}">
                <a16:creationId xmlns:a16="http://schemas.microsoft.com/office/drawing/2014/main" id="{29F9B993-0110-EB17-FE94-862D8BD90D47}"/>
              </a:ext>
            </a:extLst>
          </p:cNvPr>
          <p:cNvSpPr txBox="1"/>
          <p:nvPr/>
        </p:nvSpPr>
        <p:spPr>
          <a:xfrm>
            <a:off x="1879927" y="4997649"/>
            <a:ext cx="620683"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262626"/>
                </a:solidFill>
                <a:effectLst/>
                <a:uLnTx/>
                <a:uFillTx/>
                <a:latin typeface="Aptos"/>
                <a:ea typeface="+mn-ea"/>
                <a:cs typeface="+mn-cs"/>
              </a:rPr>
              <a:t>2005</a:t>
            </a:r>
            <a:endParaRPr kumimoji="0" lang="de-AT" sz="1600" b="1" i="0" u="none" strike="noStrike" kern="1200" cap="none" spc="0" normalizeH="0" baseline="0" noProof="0" dirty="0">
              <a:ln>
                <a:noFill/>
              </a:ln>
              <a:solidFill>
                <a:srgbClr val="262626"/>
              </a:solidFill>
              <a:effectLst/>
              <a:uLnTx/>
              <a:uFillTx/>
              <a:latin typeface="Aptos"/>
              <a:ea typeface="+mn-ea"/>
              <a:cs typeface="+mn-cs"/>
            </a:endParaRPr>
          </a:p>
        </p:txBody>
      </p:sp>
      <p:sp>
        <p:nvSpPr>
          <p:cNvPr id="12" name="Textfeld 11">
            <a:extLst>
              <a:ext uri="{FF2B5EF4-FFF2-40B4-BE49-F238E27FC236}">
                <a16:creationId xmlns:a16="http://schemas.microsoft.com/office/drawing/2014/main" id="{904ABAC4-4A3E-9AA1-B90C-19503EF492B6}"/>
              </a:ext>
            </a:extLst>
          </p:cNvPr>
          <p:cNvSpPr txBox="1"/>
          <p:nvPr/>
        </p:nvSpPr>
        <p:spPr>
          <a:xfrm>
            <a:off x="4978819" y="4982718"/>
            <a:ext cx="620683"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262626"/>
                </a:solidFill>
                <a:effectLst/>
                <a:uLnTx/>
                <a:uFillTx/>
                <a:latin typeface="Aptos"/>
                <a:ea typeface="+mn-ea"/>
                <a:cs typeface="+mn-cs"/>
              </a:rPr>
              <a:t>2025</a:t>
            </a:r>
            <a:endParaRPr kumimoji="0" lang="de-AT" sz="1600" b="1" i="0" u="none" strike="noStrike" kern="1200" cap="none" spc="0" normalizeH="0" baseline="0" noProof="0" dirty="0">
              <a:ln>
                <a:noFill/>
              </a:ln>
              <a:solidFill>
                <a:srgbClr val="262626"/>
              </a:solidFill>
              <a:effectLst/>
              <a:uLnTx/>
              <a:uFillTx/>
              <a:latin typeface="Aptos"/>
              <a:ea typeface="+mn-ea"/>
              <a:cs typeface="+mn-cs"/>
            </a:endParaRPr>
          </a:p>
        </p:txBody>
      </p:sp>
    </p:spTree>
    <p:extLst>
      <p:ext uri="{BB962C8B-B14F-4D97-AF65-F5344CB8AC3E}">
        <p14:creationId xmlns:p14="http://schemas.microsoft.com/office/powerpoint/2010/main" val="13758894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E004-CE3E-7093-6597-3153F5A94FE9}"/>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4B77120-EF72-6884-5480-ACD1D5CFA1C7}"/>
              </a:ext>
            </a:extLst>
          </p:cNvPr>
          <p:cNvSpPr>
            <a:spLocks noGrp="1"/>
          </p:cNvSpPr>
          <p:nvPr>
            <p:ph type="title"/>
          </p:nvPr>
        </p:nvSpPr>
        <p:spPr/>
        <p:txBody>
          <a:bodyPr/>
          <a:lstStyle/>
          <a:p>
            <a:r>
              <a:rPr lang="de-AT" dirty="0"/>
              <a:t>Zentrale Versprechen der Demokratie</a:t>
            </a:r>
          </a:p>
        </p:txBody>
      </p:sp>
      <p:sp>
        <p:nvSpPr>
          <p:cNvPr id="4" name="Rectangle 3">
            <a:extLst>
              <a:ext uri="{FF2B5EF4-FFF2-40B4-BE49-F238E27FC236}">
                <a16:creationId xmlns:a16="http://schemas.microsoft.com/office/drawing/2014/main" id="{F2B736EC-6781-D8BD-555B-145FE2634029}"/>
              </a:ext>
            </a:extLst>
          </p:cNvPr>
          <p:cNvSpPr txBox="1">
            <a:spLocks noChangeArrowheads="1"/>
          </p:cNvSpPr>
          <p:nvPr/>
        </p:nvSpPr>
        <p:spPr>
          <a:xfrm>
            <a:off x="553156" y="1653984"/>
            <a:ext cx="9406844" cy="4583304"/>
          </a:xfrm>
          <a:prstGeom prst="rect">
            <a:avLst/>
          </a:prstGeom>
        </p:spPr>
        <p:txBody>
          <a:bodyPr lIns="0" tIns="0" rIns="0" bIns="0"/>
          <a:lstStyle>
            <a:lvl1pPr marL="542925" indent="-542925" algn="l" rtl="0" fontAlgn="base">
              <a:lnSpc>
                <a:spcPct val="115000"/>
              </a:lnSpc>
              <a:spcBef>
                <a:spcPct val="0"/>
              </a:spcBef>
              <a:spcAft>
                <a:spcPct val="25000"/>
              </a:spcAft>
              <a:buClr>
                <a:schemeClr val="bg2"/>
              </a:buClr>
              <a:buFont typeface="Arial" charset="0"/>
              <a:defRPr sz="2700">
                <a:solidFill>
                  <a:schemeClr val="bg2"/>
                </a:solidFill>
                <a:latin typeface="+mn-lt"/>
                <a:ea typeface="+mn-ea"/>
                <a:cs typeface="+mn-cs"/>
              </a:defRPr>
            </a:lvl1pPr>
            <a:lvl2pPr marL="1076325" indent="-354013" algn="l" rtl="0" fontAlgn="base">
              <a:lnSpc>
                <a:spcPct val="110000"/>
              </a:lnSpc>
              <a:spcBef>
                <a:spcPct val="20000"/>
              </a:spcBef>
              <a:spcAft>
                <a:spcPct val="0"/>
              </a:spcAft>
              <a:buClr>
                <a:schemeClr val="bg2"/>
              </a:buClr>
              <a:buFont typeface="Arial" charset="0"/>
              <a:buChar char="→"/>
              <a:defRPr sz="1700">
                <a:solidFill>
                  <a:schemeClr val="bg2"/>
                </a:solidFill>
                <a:latin typeface="+mn-lt"/>
              </a:defRPr>
            </a:lvl2pPr>
            <a:lvl3pPr marL="1522413" algn="l" rtl="0" fontAlgn="base">
              <a:spcBef>
                <a:spcPct val="20000"/>
              </a:spcBef>
              <a:spcAft>
                <a:spcPct val="0"/>
              </a:spcAft>
              <a:buClr>
                <a:schemeClr val="tx1"/>
              </a:buClr>
              <a:buFont typeface="Wingdings" pitchFamily="2" charset="2"/>
              <a:defRPr sz="1400">
                <a:solidFill>
                  <a:schemeClr val="bg2"/>
                </a:solidFill>
                <a:latin typeface="Syntax" pitchFamily="34" charset="0"/>
              </a:defRPr>
            </a:lvl3pPr>
            <a:lvl4pPr marL="1701800" algn="l" rtl="0" fontAlgn="base">
              <a:spcBef>
                <a:spcPct val="20000"/>
              </a:spcBef>
              <a:spcAft>
                <a:spcPct val="0"/>
              </a:spcAft>
              <a:buClr>
                <a:schemeClr val="tx1"/>
              </a:buClr>
              <a:defRPr sz="1400">
                <a:solidFill>
                  <a:schemeClr val="bg2"/>
                </a:solidFill>
                <a:latin typeface="Syntax" pitchFamily="34" charset="0"/>
              </a:defRPr>
            </a:lvl4pPr>
            <a:lvl5pPr marL="2928938" indent="-228600" algn="l" rtl="0" fontAlgn="base">
              <a:spcBef>
                <a:spcPct val="20000"/>
              </a:spcBef>
              <a:spcAft>
                <a:spcPct val="0"/>
              </a:spcAft>
              <a:buClr>
                <a:schemeClr val="tx1"/>
              </a:buClr>
              <a:buChar char="-"/>
              <a:defRPr>
                <a:solidFill>
                  <a:schemeClr val="bg2"/>
                </a:solidFill>
                <a:latin typeface="Syntax" pitchFamily="34" charset="0"/>
              </a:defRPr>
            </a:lvl5pPr>
            <a:lvl6pPr marL="3386138" indent="-228600" algn="l" rtl="0" fontAlgn="base">
              <a:spcBef>
                <a:spcPct val="20000"/>
              </a:spcBef>
              <a:spcAft>
                <a:spcPct val="0"/>
              </a:spcAft>
              <a:buClr>
                <a:schemeClr val="tx1"/>
              </a:buClr>
              <a:buChar char="-"/>
              <a:defRPr>
                <a:solidFill>
                  <a:schemeClr val="bg2"/>
                </a:solidFill>
                <a:latin typeface="Syntax" pitchFamily="34" charset="0"/>
              </a:defRPr>
            </a:lvl6pPr>
            <a:lvl7pPr marL="3843338" indent="-228600" algn="l" rtl="0" fontAlgn="base">
              <a:spcBef>
                <a:spcPct val="20000"/>
              </a:spcBef>
              <a:spcAft>
                <a:spcPct val="0"/>
              </a:spcAft>
              <a:buClr>
                <a:schemeClr val="tx1"/>
              </a:buClr>
              <a:buChar char="-"/>
              <a:defRPr>
                <a:solidFill>
                  <a:schemeClr val="bg2"/>
                </a:solidFill>
                <a:latin typeface="Syntax" pitchFamily="34" charset="0"/>
              </a:defRPr>
            </a:lvl7pPr>
            <a:lvl8pPr marL="4300538" indent="-228600" algn="l" rtl="0" fontAlgn="base">
              <a:spcBef>
                <a:spcPct val="20000"/>
              </a:spcBef>
              <a:spcAft>
                <a:spcPct val="0"/>
              </a:spcAft>
              <a:buClr>
                <a:schemeClr val="tx1"/>
              </a:buClr>
              <a:buChar char="-"/>
              <a:defRPr>
                <a:solidFill>
                  <a:schemeClr val="bg2"/>
                </a:solidFill>
                <a:latin typeface="Syntax" pitchFamily="34" charset="0"/>
              </a:defRPr>
            </a:lvl8pPr>
            <a:lvl9pPr marL="4757738" indent="-228600" algn="l" rtl="0" fontAlgn="base">
              <a:spcBef>
                <a:spcPct val="20000"/>
              </a:spcBef>
              <a:spcAft>
                <a:spcPct val="0"/>
              </a:spcAft>
              <a:buClr>
                <a:schemeClr val="tx1"/>
              </a:buClr>
              <a:buChar char="-"/>
              <a:defRPr>
                <a:solidFill>
                  <a:schemeClr val="bg2"/>
                </a:solidFill>
                <a:latin typeface="Syntax" pitchFamily="34" charset="0"/>
              </a:defRPr>
            </a:lvl9pPr>
          </a:lstStyle>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ü"/>
              <a:tabLst/>
              <a:defRPr/>
            </a:pPr>
            <a:r>
              <a:rPr kumimoji="0" lang="de-DE" sz="25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Politische Gleichheit</a:t>
            </a: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ü"/>
              <a:tabLst/>
              <a:defRPr/>
            </a:pPr>
            <a:endParaRPr kumimoji="0" lang="de-DE" sz="100" b="0" i="0" u="none" strike="noStrike" kern="0" cap="none" spc="0" normalizeH="0" baseline="0" noProof="0" dirty="0">
              <a:ln>
                <a:noFill/>
              </a:ln>
              <a:solidFill>
                <a:srgbClr val="262626"/>
              </a:solidFill>
              <a:effectLst/>
              <a:uLnTx/>
              <a:uFillTx/>
              <a:latin typeface="Aptos" panose="020B0004020202020204" pitchFamily="34" charset="0"/>
              <a:ea typeface="+mn-ea"/>
              <a:cs typeface="+mn-cs"/>
            </a:endParaRP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ü"/>
              <a:tabLst/>
              <a:defRPr/>
            </a:pPr>
            <a:r>
              <a:rPr kumimoji="0" lang="de-DE" sz="25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Mitbestimmung</a:t>
            </a: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ü"/>
              <a:tabLst/>
              <a:defRPr/>
            </a:pPr>
            <a:endParaRPr kumimoji="0" lang="de-DE" sz="100" b="0" i="0" u="none" strike="noStrike" kern="0" cap="none" spc="0" normalizeH="0" baseline="0" noProof="0" dirty="0">
              <a:ln>
                <a:noFill/>
              </a:ln>
              <a:solidFill>
                <a:srgbClr val="262626"/>
              </a:solidFill>
              <a:effectLst/>
              <a:uLnTx/>
              <a:uFillTx/>
              <a:latin typeface="Aptos" panose="020B0004020202020204" pitchFamily="34" charset="0"/>
              <a:ea typeface="+mn-ea"/>
              <a:cs typeface="+mn-cs"/>
            </a:endParaRPr>
          </a:p>
          <a:p>
            <a:pPr marL="0" marR="0" lvl="0" indent="0" algn="l" defTabSz="457200" rtl="0" eaLnBrk="1" fontAlgn="base" latinLnBrk="0" hangingPunct="1">
              <a:lnSpc>
                <a:spcPct val="114000"/>
              </a:lnSpc>
              <a:spcBef>
                <a:spcPct val="0"/>
              </a:spcBef>
              <a:spcAft>
                <a:spcPts val="1200"/>
              </a:spcAft>
              <a:buClr>
                <a:srgbClr val="262626"/>
              </a:buClr>
              <a:buSzTx/>
              <a:buFont typeface="Arial" charset="0"/>
              <a:buNone/>
              <a:tabLst/>
              <a:defRPr/>
            </a:pPr>
            <a:r>
              <a:rPr kumimoji="0" lang="de-DE" sz="2500" b="1" i="1" u="none" strike="noStrike" kern="0" cap="none" spc="0" normalizeH="0" baseline="0" noProof="0" dirty="0">
                <a:ln>
                  <a:noFill/>
                </a:ln>
                <a:solidFill>
                  <a:srgbClr val="262626"/>
                </a:solidFill>
                <a:effectLst/>
                <a:uLnTx/>
                <a:uFillTx/>
                <a:latin typeface="Aptos" panose="020B0004020202020204" pitchFamily="34" charset="0"/>
                <a:ea typeface="+mn-ea"/>
                <a:cs typeface="+mn-cs"/>
              </a:rPr>
              <a:t>„ Wenn wir Demokratie sagen, meinen wir Mitbestimmung.“</a:t>
            </a:r>
          </a:p>
        </p:txBody>
      </p:sp>
      <p:sp>
        <p:nvSpPr>
          <p:cNvPr id="2" name="Textfeld 1">
            <a:extLst>
              <a:ext uri="{FF2B5EF4-FFF2-40B4-BE49-F238E27FC236}">
                <a16:creationId xmlns:a16="http://schemas.microsoft.com/office/drawing/2014/main" id="{EDA74624-393A-358E-2CCB-19CE631DB3E1}"/>
              </a:ext>
            </a:extLst>
          </p:cNvPr>
          <p:cNvSpPr txBox="1"/>
          <p:nvPr/>
        </p:nvSpPr>
        <p:spPr>
          <a:xfrm>
            <a:off x="9960000" y="1653988"/>
            <a:ext cx="2232000" cy="4610012"/>
          </a:xfrm>
          <a:prstGeom prst="rect">
            <a:avLst/>
          </a:prstGeom>
          <a:solidFill>
            <a:schemeClr val="tx1">
              <a:lumMod val="10000"/>
              <a:lumOff val="90000"/>
            </a:schemeClr>
          </a:solidFill>
          <a:ln>
            <a:noFill/>
          </a:ln>
        </p:spPr>
        <p:txBody>
          <a:bodyPr wrap="square" lIns="108000" tIns="180000" rIns="144000" bIns="216000" rtlCol="0" anchor="t" anchorCtr="0">
            <a:noAutofit/>
          </a:bodyPr>
          <a:lstStyle/>
          <a:p>
            <a:pPr marL="0" marR="0" lvl="0" indent="0" algn="l" defTabSz="457200" rtl="0" eaLnBrk="1" fontAlgn="auto" latinLnBrk="0" hangingPunct="1">
              <a:lnSpc>
                <a:spcPct val="100000"/>
              </a:lnSpc>
              <a:spcBef>
                <a:spcPts val="0"/>
              </a:spcBef>
              <a:spcAft>
                <a:spcPts val="0"/>
              </a:spcAft>
              <a:buClr>
                <a:srgbClr val="223471"/>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a:ea typeface="+mn-ea"/>
                <a:cs typeface="+mn-cs"/>
              </a:rPr>
              <a:t>Quelle</a:t>
            </a:r>
            <a:r>
              <a:rPr kumimoji="0" lang="en-US" sz="1100" b="0" i="0" u="none" strike="noStrike" kern="1200" cap="none" spc="0" normalizeH="0" baseline="0" noProof="0" dirty="0">
                <a:ln>
                  <a:noFill/>
                </a:ln>
                <a:solidFill>
                  <a:srgbClr val="FFFFFF">
                    <a:lumMod val="50000"/>
                  </a:srgbClr>
                </a:solidFill>
                <a:effectLst/>
                <a:uLnTx/>
                <a:uFillTx/>
                <a:latin typeface="Aptos"/>
                <a:ea typeface="+mn-ea"/>
                <a:cs typeface="+mn-cs"/>
              </a:rPr>
              <a:t>: </a:t>
            </a:r>
            <a:br>
              <a:rPr kumimoji="0" lang="en-US" sz="1100" b="0" i="0" u="none" strike="noStrike" kern="1200" cap="none" spc="0" normalizeH="0" baseline="0" noProof="0" dirty="0">
                <a:ln>
                  <a:noFill/>
                </a:ln>
                <a:solidFill>
                  <a:srgbClr val="FFFFFF">
                    <a:lumMod val="50000"/>
                  </a:srgbClr>
                </a:solidFill>
                <a:effectLst/>
                <a:uLnTx/>
                <a:uFillTx/>
                <a:latin typeface="Aptos"/>
                <a:ea typeface="+mn-ea"/>
                <a:cs typeface="+mn-cs"/>
              </a:rPr>
            </a:br>
            <a:r>
              <a:rPr kumimoji="0" lang="en-US" sz="1100" b="0" i="0" u="none" strike="noStrike" kern="1200" cap="none" spc="0" normalizeH="0" baseline="0" noProof="0" dirty="0">
                <a:ln>
                  <a:noFill/>
                </a:ln>
                <a:solidFill>
                  <a:srgbClr val="FFFFFF">
                    <a:lumMod val="50000"/>
                  </a:srgbClr>
                </a:solidFill>
                <a:effectLst/>
                <a:uLnTx/>
                <a:uFillTx/>
                <a:latin typeface="Aptos"/>
                <a:ea typeface="+mn-ea"/>
                <a:cs typeface="+mn-cs"/>
              </a:rPr>
              <a:t>Van </a:t>
            </a:r>
            <a:r>
              <a:rPr kumimoji="0" lang="de-AT" sz="1100" b="0" i="0" u="none" strike="noStrike" kern="1200" cap="none" spc="0" normalizeH="0" baseline="0" noProof="0" dirty="0">
                <a:ln>
                  <a:noFill/>
                </a:ln>
                <a:solidFill>
                  <a:srgbClr val="FFFFFF">
                    <a:lumMod val="50000"/>
                  </a:srgbClr>
                </a:solidFill>
                <a:effectLst/>
                <a:uLnTx/>
                <a:uFillTx/>
                <a:latin typeface="Aptos"/>
                <a:ea typeface="+mn-ea"/>
                <a:cs typeface="+mn-cs"/>
              </a:rPr>
              <a:t>Deth</a:t>
            </a:r>
            <a:r>
              <a:rPr kumimoji="0" lang="en-US" sz="1100" b="0" i="0" u="none" strike="noStrike" kern="1200" cap="none" spc="0" normalizeH="0" baseline="0" noProof="0" dirty="0">
                <a:ln>
                  <a:noFill/>
                </a:ln>
                <a:solidFill>
                  <a:srgbClr val="FFFFFF">
                    <a:lumMod val="50000"/>
                  </a:srgbClr>
                </a:solidFill>
                <a:effectLst/>
                <a:uLnTx/>
                <a:uFillTx/>
                <a:latin typeface="Aptos"/>
                <a:ea typeface="+mn-ea"/>
                <a:cs typeface="+mn-cs"/>
              </a:rPr>
              <a:t>, Jan (2009): Politische Partizipation. In: Kaina, Viktoria / Römmele, Andrea (Hrsg:innen.): </a:t>
            </a:r>
            <a:br>
              <a:rPr kumimoji="0" lang="en-US" sz="1100" b="0" i="0" u="none" strike="noStrike" kern="1200" cap="none" spc="0" normalizeH="0" baseline="0" noProof="0" dirty="0">
                <a:ln>
                  <a:noFill/>
                </a:ln>
                <a:solidFill>
                  <a:srgbClr val="FFFFFF">
                    <a:lumMod val="50000"/>
                  </a:srgbClr>
                </a:solidFill>
                <a:effectLst/>
                <a:uLnTx/>
                <a:uFillTx/>
                <a:latin typeface="Aptos"/>
                <a:ea typeface="+mn-ea"/>
                <a:cs typeface="+mn-cs"/>
              </a:rPr>
            </a:br>
            <a:r>
              <a:rPr kumimoji="0" lang="en-US" sz="1100" b="0" i="0" u="none" strike="noStrike" kern="1200" cap="none" spc="0" normalizeH="0" baseline="0" noProof="0" dirty="0">
                <a:ln>
                  <a:noFill/>
                </a:ln>
                <a:solidFill>
                  <a:srgbClr val="FFFFFF">
                    <a:lumMod val="50000"/>
                  </a:srgbClr>
                </a:solidFill>
                <a:effectLst/>
                <a:uLnTx/>
                <a:uFillTx/>
                <a:latin typeface="Aptos"/>
                <a:ea typeface="+mn-ea"/>
                <a:cs typeface="+mn-cs"/>
              </a:rPr>
              <a:t>Politische Soziologie. Wiesbaden: VS, 141-161, </a:t>
            </a:r>
            <a:br>
              <a:rPr kumimoji="0" lang="en-US" sz="1100" b="0" i="0" u="none" strike="noStrike" kern="1200" cap="none" spc="0" normalizeH="0" baseline="0" noProof="0" dirty="0">
                <a:ln>
                  <a:noFill/>
                </a:ln>
                <a:solidFill>
                  <a:srgbClr val="FFFFFF">
                    <a:lumMod val="50000"/>
                  </a:srgbClr>
                </a:solidFill>
                <a:effectLst/>
                <a:uLnTx/>
                <a:uFillTx/>
                <a:latin typeface="Aptos"/>
                <a:ea typeface="+mn-ea"/>
                <a:cs typeface="+mn-cs"/>
              </a:rPr>
            </a:br>
            <a:r>
              <a:rPr kumimoji="0" lang="en-US" sz="1100" b="0" i="0" u="none" strike="noStrike" kern="1200" cap="none" spc="0" normalizeH="0" baseline="0" noProof="0" dirty="0">
                <a:ln>
                  <a:noFill/>
                </a:ln>
                <a:solidFill>
                  <a:srgbClr val="FFFFFF">
                    <a:lumMod val="50000"/>
                  </a:srgbClr>
                </a:solidFill>
                <a:effectLst/>
                <a:uLnTx/>
                <a:uFillTx/>
                <a:latin typeface="Aptos"/>
                <a:ea typeface="+mn-ea"/>
                <a:cs typeface="+mn-cs"/>
              </a:rPr>
              <a:t>S. 141.</a:t>
            </a:r>
          </a:p>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endParaRPr kumimoji="0" lang="de-DE" sz="1200" b="0" i="0" u="sng"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endParaRPr kumimoji="0" lang="de-DE" sz="1200" b="0" i="0" u="sng"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pic>
        <p:nvPicPr>
          <p:cNvPr id="34" name="Grafik 33">
            <a:extLst>
              <a:ext uri="{FF2B5EF4-FFF2-40B4-BE49-F238E27FC236}">
                <a16:creationId xmlns:a16="http://schemas.microsoft.com/office/drawing/2014/main" id="{1BEDB591-6975-8E9E-8B3B-BEBD4259EAD7}"/>
              </a:ext>
            </a:extLst>
          </p:cNvPr>
          <p:cNvPicPr>
            <a:picLocks noChangeAspect="1"/>
          </p:cNvPicPr>
          <p:nvPr/>
        </p:nvPicPr>
        <p:blipFill>
          <a:blip r:embed="rId3"/>
          <a:stretch>
            <a:fillRect/>
          </a:stretch>
        </p:blipFill>
        <p:spPr>
          <a:xfrm>
            <a:off x="553156" y="4062692"/>
            <a:ext cx="7310648" cy="2174596"/>
          </a:xfrm>
          <a:prstGeom prst="rect">
            <a:avLst/>
          </a:prstGeom>
        </p:spPr>
      </p:pic>
    </p:spTree>
    <p:extLst>
      <p:ext uri="{BB962C8B-B14F-4D97-AF65-F5344CB8AC3E}">
        <p14:creationId xmlns:p14="http://schemas.microsoft.com/office/powerpoint/2010/main" val="20932313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84BA1-983C-01AC-49F2-B052C0C33FC1}"/>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8871F28F-4ACD-A133-671B-9B395AF34C0C}"/>
              </a:ext>
            </a:extLst>
          </p:cNvPr>
          <p:cNvSpPr txBox="1"/>
          <p:nvPr/>
        </p:nvSpPr>
        <p:spPr>
          <a:xfrm>
            <a:off x="9960000" y="1718999"/>
            <a:ext cx="2232000" cy="4544999"/>
          </a:xfrm>
          <a:prstGeom prst="rect">
            <a:avLst/>
          </a:prstGeom>
          <a:solidFill>
            <a:schemeClr val="tx1">
              <a:lumMod val="10000"/>
              <a:lumOff val="90000"/>
            </a:schemeClr>
          </a:solidFill>
          <a:ln>
            <a:noFill/>
          </a:ln>
        </p:spPr>
        <p:txBody>
          <a:bodyPr wrap="square" lIns="216000" tIns="180000" rIns="108000" bIns="216000" rtlCol="0" anchor="t" anchorCtr="0">
            <a:noAutofit/>
          </a:bodyPr>
          <a:lstStyle/>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Quellen: </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BMI (2026): </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hlinkClick r:id="rId3">
                  <a:extLst>
                    <a:ext uri="{A12FA001-AC4F-418D-AE19-62706E023703}">
                      <ahyp:hlinkClr xmlns:ahyp="http://schemas.microsoft.com/office/drawing/2018/hyperlinkcolor" val="tx"/>
                    </a:ext>
                  </a:extLst>
                </a:hlinkClick>
              </a:rPr>
              <a:t>https://www.bundeswahlen.gv.at/2024/nr/</a:t>
            </a: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 </a:t>
            </a:r>
            <a:endParaRPr kumimoji="0" lang="de-DE" sz="1000" b="0" i="0" u="sng"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Statistik Austria (2026): Statistik des Bevölkerungs-standes, Wien: STATcube Statistische Datenbank von Statistik Austria.</a:t>
            </a:r>
          </a:p>
        </p:txBody>
      </p:sp>
      <p:sp>
        <p:nvSpPr>
          <p:cNvPr id="5" name="Rechteck 4">
            <a:extLst>
              <a:ext uri="{FF2B5EF4-FFF2-40B4-BE49-F238E27FC236}">
                <a16:creationId xmlns:a16="http://schemas.microsoft.com/office/drawing/2014/main" id="{ADC0C741-23B6-6E2A-6078-85C972881B09}"/>
              </a:ext>
            </a:extLst>
          </p:cNvPr>
          <p:cNvSpPr/>
          <p:nvPr/>
        </p:nvSpPr>
        <p:spPr>
          <a:xfrm>
            <a:off x="-2978" y="179998"/>
            <a:ext cx="180000" cy="52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10" name="Titel 9">
            <a:extLst>
              <a:ext uri="{FF2B5EF4-FFF2-40B4-BE49-F238E27FC236}">
                <a16:creationId xmlns:a16="http://schemas.microsoft.com/office/drawing/2014/main" id="{1E8EF25C-6A64-958C-3EE4-FDC6E3E6E560}"/>
              </a:ext>
            </a:extLst>
          </p:cNvPr>
          <p:cNvSpPr>
            <a:spLocks noGrp="1"/>
          </p:cNvSpPr>
          <p:nvPr>
            <p:ph type="title"/>
          </p:nvPr>
        </p:nvSpPr>
        <p:spPr/>
        <p:txBody>
          <a:bodyPr/>
          <a:lstStyle/>
          <a:p>
            <a:r>
              <a:rPr lang="de-AT" dirty="0"/>
              <a:t>Demokratie in Schieflage – Berechtigte vs. Nicht-Berechtigte</a:t>
            </a:r>
          </a:p>
        </p:txBody>
      </p:sp>
      <p:graphicFrame>
        <p:nvGraphicFramePr>
          <p:cNvPr id="4" name="Inhaltsplatzhalter 7">
            <a:extLst>
              <a:ext uri="{FF2B5EF4-FFF2-40B4-BE49-F238E27FC236}">
                <a16:creationId xmlns:a16="http://schemas.microsoft.com/office/drawing/2014/main" id="{FD03FAFB-AF6B-B09F-F60B-8E1AB223207E}"/>
              </a:ext>
            </a:extLst>
          </p:cNvPr>
          <p:cNvGraphicFramePr>
            <a:graphicFrameLocks/>
          </p:cNvGraphicFramePr>
          <p:nvPr/>
        </p:nvGraphicFramePr>
        <p:xfrm>
          <a:off x="225548" y="1653986"/>
          <a:ext cx="2086824" cy="4610012"/>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feld 6">
            <a:extLst>
              <a:ext uri="{FF2B5EF4-FFF2-40B4-BE49-F238E27FC236}">
                <a16:creationId xmlns:a16="http://schemas.microsoft.com/office/drawing/2014/main" id="{9541DDEA-B2E4-182A-4A6E-68CCE3A8D596}"/>
              </a:ext>
            </a:extLst>
          </p:cNvPr>
          <p:cNvSpPr txBox="1"/>
          <p:nvPr/>
        </p:nvSpPr>
        <p:spPr>
          <a:xfrm rot="16200000">
            <a:off x="1913357" y="2019304"/>
            <a:ext cx="950147" cy="360760"/>
          </a:xfrm>
          <a:prstGeom prst="rect">
            <a:avLst/>
          </a:prstGeom>
          <a:solidFill>
            <a:srgbClr val="366DAA"/>
          </a:solidFill>
          <a:ln w="22225">
            <a:noFill/>
          </a:ln>
        </p:spPr>
        <p:txBody>
          <a:bodyPr wrap="square" lIns="0" tIns="108000" bIns="108000" rtlCol="0" anchor="ctr" anchorCtr="0">
            <a:noAutofit/>
          </a:bodyPr>
          <a:lstStyle/>
          <a:p>
            <a:pPr marL="0" marR="0" lvl="0" indent="0" algn="r" defTabSz="914400" rtl="0" eaLnBrk="1" fontAlgn="base" latinLnBrk="0" hangingPunct="1">
              <a:lnSpc>
                <a:spcPct val="100000"/>
              </a:lnSpc>
              <a:spcBef>
                <a:spcPct val="0"/>
              </a:spcBef>
              <a:spcAft>
                <a:spcPct val="0"/>
              </a:spcAft>
              <a:buClr>
                <a:srgbClr val="223471"/>
              </a:buClr>
              <a:buSzTx/>
              <a:buFontTx/>
              <a:buNone/>
              <a:tabLst/>
              <a:defRPr/>
            </a:pPr>
            <a:r>
              <a:rPr kumimoji="0" lang="de-DE" sz="1100" b="0" i="0" u="none" strike="noStrike" kern="0" cap="none" spc="0" normalizeH="0" baseline="0" noProof="0" dirty="0">
                <a:ln>
                  <a:noFill/>
                </a:ln>
                <a:solidFill>
                  <a:srgbClr val="FFFFFF"/>
                </a:solidFill>
                <a:effectLst/>
                <a:uLnTx/>
                <a:uFillTx/>
                <a:latin typeface="Aptos"/>
                <a:ea typeface="+mn-ea"/>
                <a:cs typeface="+mn-cs"/>
              </a:rPr>
              <a:t>Nicht-</a:t>
            </a:r>
            <a:br>
              <a:rPr kumimoji="0" lang="de-DE" sz="1100" b="0" i="0" u="none" strike="noStrike" kern="0" cap="none" spc="0" normalizeH="0" baseline="0" noProof="0" dirty="0">
                <a:ln>
                  <a:noFill/>
                </a:ln>
                <a:solidFill>
                  <a:srgbClr val="FFFFFF"/>
                </a:solidFill>
                <a:effectLst/>
                <a:uLnTx/>
                <a:uFillTx/>
                <a:latin typeface="Aptos"/>
                <a:ea typeface="+mn-ea"/>
                <a:cs typeface="+mn-cs"/>
              </a:rPr>
            </a:br>
            <a:r>
              <a:rPr kumimoji="0" lang="de-DE" sz="1100" b="0" i="0" u="none" strike="noStrike" kern="0" cap="none" spc="0" normalizeH="0" baseline="0" noProof="0" dirty="0">
                <a:ln>
                  <a:noFill/>
                </a:ln>
                <a:solidFill>
                  <a:srgbClr val="FFFFFF"/>
                </a:solidFill>
                <a:effectLst/>
                <a:uLnTx/>
                <a:uFillTx/>
                <a:latin typeface="Aptos"/>
                <a:ea typeface="+mn-ea"/>
                <a:cs typeface="+mn-cs"/>
              </a:rPr>
              <a:t>wähler:innen</a:t>
            </a:r>
            <a:endParaRPr kumimoji="0" lang="de-AT" sz="1100" b="0" i="0" u="none" strike="noStrike" kern="0" cap="none" spc="0" normalizeH="0" baseline="0" noProof="0" dirty="0">
              <a:ln>
                <a:noFill/>
              </a:ln>
              <a:solidFill>
                <a:srgbClr val="FFFFFF"/>
              </a:solidFill>
              <a:effectLst/>
              <a:uLnTx/>
              <a:uFillTx/>
              <a:latin typeface="Aptos"/>
              <a:ea typeface="+mn-ea"/>
              <a:cs typeface="+mn-cs"/>
            </a:endParaRPr>
          </a:p>
        </p:txBody>
      </p:sp>
      <p:sp>
        <p:nvSpPr>
          <p:cNvPr id="9" name="Textfeld 8">
            <a:extLst>
              <a:ext uri="{FF2B5EF4-FFF2-40B4-BE49-F238E27FC236}">
                <a16:creationId xmlns:a16="http://schemas.microsoft.com/office/drawing/2014/main" id="{F1DE0A77-1D91-97D3-F98E-572036F68F72}"/>
              </a:ext>
            </a:extLst>
          </p:cNvPr>
          <p:cNvSpPr txBox="1"/>
          <p:nvPr/>
        </p:nvSpPr>
        <p:spPr>
          <a:xfrm>
            <a:off x="783542" y="6080532"/>
            <a:ext cx="3004996" cy="457278"/>
          </a:xfrm>
          <a:prstGeom prst="rect">
            <a:avLst/>
          </a:prstGeom>
          <a:noFill/>
          <a:ln w="22225">
            <a:noFill/>
          </a:ln>
        </p:spPr>
        <p:txBody>
          <a:bodyPr wrap="square" rtlCol="0" anchor="ctr" anchorCtr="0">
            <a:noAutofit/>
          </a:bodyPr>
          <a:lstStyle/>
          <a:p>
            <a:pPr marL="0" marR="0" lvl="0" indent="0" algn="l" defTabSz="914400" rtl="0" eaLnBrk="1" fontAlgn="base" latinLnBrk="0" hangingPunct="1">
              <a:lnSpc>
                <a:spcPct val="90000"/>
              </a:lnSpc>
              <a:spcBef>
                <a:spcPct val="0"/>
              </a:spcBef>
              <a:spcAft>
                <a:spcPct val="0"/>
              </a:spcAft>
              <a:buClr>
                <a:srgbClr val="223471"/>
              </a:buClr>
              <a:buSzTx/>
              <a:buFontTx/>
              <a:buNone/>
              <a:tabLst/>
              <a:defRPr/>
            </a:pPr>
            <a:r>
              <a:rPr kumimoji="0" lang="de-DE" sz="1300" b="1" i="0" u="none" strike="noStrike" kern="0" cap="none" spc="0" normalizeH="0" baseline="0" noProof="0" dirty="0">
                <a:ln>
                  <a:noFill/>
                </a:ln>
                <a:solidFill>
                  <a:srgbClr val="262626"/>
                </a:solidFill>
                <a:effectLst/>
                <a:uLnTx/>
                <a:uFillTx/>
                <a:latin typeface="Aptos"/>
                <a:ea typeface="+mn-ea"/>
                <a:cs typeface="+mn-cs"/>
              </a:rPr>
              <a:t>Nationalratswahl 2024</a:t>
            </a:r>
            <a:endParaRPr kumimoji="0" lang="de-AT" sz="1300" b="1" i="0" u="none" strike="noStrike" kern="0" cap="none" spc="0" normalizeH="0" baseline="0" noProof="0" dirty="0">
              <a:ln>
                <a:noFill/>
              </a:ln>
              <a:solidFill>
                <a:srgbClr val="262626"/>
              </a:solidFill>
              <a:effectLst/>
              <a:uLnTx/>
              <a:uFillTx/>
              <a:latin typeface="Aptos"/>
              <a:ea typeface="+mn-ea"/>
              <a:cs typeface="+mn-cs"/>
            </a:endParaRPr>
          </a:p>
        </p:txBody>
      </p:sp>
      <p:grpSp>
        <p:nvGrpSpPr>
          <p:cNvPr id="36" name="Gruppieren 35">
            <a:extLst>
              <a:ext uri="{FF2B5EF4-FFF2-40B4-BE49-F238E27FC236}">
                <a16:creationId xmlns:a16="http://schemas.microsoft.com/office/drawing/2014/main" id="{550B12C6-C79A-B3FC-F5FD-029E6F822A33}"/>
              </a:ext>
            </a:extLst>
          </p:cNvPr>
          <p:cNvGrpSpPr/>
          <p:nvPr/>
        </p:nvGrpSpPr>
        <p:grpSpPr>
          <a:xfrm>
            <a:off x="2504492" y="1731811"/>
            <a:ext cx="2013718" cy="4612767"/>
            <a:chOff x="2504492" y="1731811"/>
            <a:chExt cx="2013718" cy="4612767"/>
          </a:xfrm>
        </p:grpSpPr>
        <p:sp>
          <p:nvSpPr>
            <p:cNvPr id="11" name="Textfeld 10">
              <a:extLst>
                <a:ext uri="{FF2B5EF4-FFF2-40B4-BE49-F238E27FC236}">
                  <a16:creationId xmlns:a16="http://schemas.microsoft.com/office/drawing/2014/main" id="{4950F72F-D68B-66EA-844A-B044808FACD7}"/>
                </a:ext>
              </a:extLst>
            </p:cNvPr>
            <p:cNvSpPr txBox="1"/>
            <p:nvPr/>
          </p:nvSpPr>
          <p:spPr>
            <a:xfrm rot="16200000">
              <a:off x="3924986" y="1964275"/>
              <a:ext cx="825688" cy="360760"/>
            </a:xfrm>
            <a:prstGeom prst="rect">
              <a:avLst/>
            </a:prstGeom>
            <a:solidFill>
              <a:srgbClr val="7AA5D4"/>
            </a:solidFill>
            <a:ln w="22225">
              <a:noFill/>
            </a:ln>
          </p:spPr>
          <p:txBody>
            <a:bodyPr wrap="square" lIns="0" tIns="108000" bIns="108000" rtlCol="0" anchor="ctr" anchorCtr="0">
              <a:noAutofit/>
            </a:bodyPr>
            <a:lstStyle/>
            <a:p>
              <a:pPr marL="0" marR="0" lvl="0" indent="0" algn="r" defTabSz="914400" rtl="0" eaLnBrk="1" fontAlgn="base" latinLnBrk="0" hangingPunct="1">
                <a:lnSpc>
                  <a:spcPct val="100000"/>
                </a:lnSpc>
                <a:spcBef>
                  <a:spcPct val="0"/>
                </a:spcBef>
                <a:spcAft>
                  <a:spcPct val="0"/>
                </a:spcAft>
                <a:buClr>
                  <a:srgbClr val="223471"/>
                </a:buClr>
                <a:buSzTx/>
                <a:buFontTx/>
                <a:buNone/>
                <a:tabLst/>
                <a:defRPr/>
              </a:pPr>
              <a:r>
                <a:rPr kumimoji="0" lang="de-DE" sz="1100" b="0" i="0" u="none" strike="noStrike" kern="0" cap="none" spc="0" normalizeH="0" baseline="0" noProof="0" dirty="0">
                  <a:ln>
                    <a:noFill/>
                  </a:ln>
                  <a:solidFill>
                    <a:srgbClr val="FFFFFF"/>
                  </a:solidFill>
                  <a:effectLst/>
                  <a:uLnTx/>
                  <a:uFillTx/>
                  <a:latin typeface="Aptos"/>
                  <a:ea typeface="+mn-ea"/>
                  <a:cs typeface="+mn-cs"/>
                </a:rPr>
                <a:t>nicht wahl- berechtigt</a:t>
              </a:r>
              <a:endParaRPr kumimoji="0" lang="de-AT" sz="1100" b="0" i="0" u="none" strike="noStrike" kern="0" cap="none" spc="0" normalizeH="0" baseline="0" noProof="0" dirty="0">
                <a:ln>
                  <a:noFill/>
                </a:ln>
                <a:solidFill>
                  <a:srgbClr val="FFFFFF"/>
                </a:solidFill>
                <a:effectLst/>
                <a:uLnTx/>
                <a:uFillTx/>
                <a:latin typeface="Aptos"/>
                <a:ea typeface="+mn-ea"/>
                <a:cs typeface="+mn-cs"/>
              </a:endParaRPr>
            </a:p>
          </p:txBody>
        </p:sp>
        <p:graphicFrame>
          <p:nvGraphicFramePr>
            <p:cNvPr id="13" name="Inhaltsplatzhalter 7">
              <a:extLst>
                <a:ext uri="{FF2B5EF4-FFF2-40B4-BE49-F238E27FC236}">
                  <a16:creationId xmlns:a16="http://schemas.microsoft.com/office/drawing/2014/main" id="{38D7604A-7880-ADB8-501C-27E4B0B80D80}"/>
                </a:ext>
              </a:extLst>
            </p:cNvPr>
            <p:cNvGraphicFramePr>
              <a:graphicFrameLocks/>
            </p:cNvGraphicFramePr>
            <p:nvPr/>
          </p:nvGraphicFramePr>
          <p:xfrm>
            <a:off x="2504492" y="1734566"/>
            <a:ext cx="1746556" cy="4610012"/>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feld 13">
              <a:extLst>
                <a:ext uri="{FF2B5EF4-FFF2-40B4-BE49-F238E27FC236}">
                  <a16:creationId xmlns:a16="http://schemas.microsoft.com/office/drawing/2014/main" id="{F6923F19-1996-7E92-7C40-DC9EFF6DBBCD}"/>
                </a:ext>
              </a:extLst>
            </p:cNvPr>
            <p:cNvSpPr txBox="1"/>
            <p:nvPr/>
          </p:nvSpPr>
          <p:spPr>
            <a:xfrm rot="16200000">
              <a:off x="3042157" y="4416595"/>
              <a:ext cx="2591345" cy="360760"/>
            </a:xfrm>
            <a:prstGeom prst="rect">
              <a:avLst/>
            </a:prstGeom>
            <a:solidFill>
              <a:srgbClr val="1B3655"/>
            </a:solidFill>
            <a:ln w="22225">
              <a:noFill/>
            </a:ln>
          </p:spPr>
          <p:txBody>
            <a:bodyPr wrap="square" tIns="216000" rtlCol="0" anchor="ctr" anchorCtr="0">
              <a:noAutofit/>
            </a:bodyPr>
            <a:lstStyle/>
            <a:p>
              <a:pPr marL="0" marR="0" lvl="0" indent="0" algn="r" defTabSz="914400" rtl="0" eaLnBrk="1" fontAlgn="base" latinLnBrk="0" hangingPunct="1">
                <a:lnSpc>
                  <a:spcPct val="90000"/>
                </a:lnSpc>
                <a:spcBef>
                  <a:spcPct val="0"/>
                </a:spcBef>
                <a:spcAft>
                  <a:spcPct val="0"/>
                </a:spcAft>
                <a:buClr>
                  <a:srgbClr val="223471"/>
                </a:buClr>
                <a:buSzTx/>
                <a:buFontTx/>
                <a:buNone/>
                <a:tabLst/>
                <a:defRPr/>
              </a:pPr>
              <a:r>
                <a:rPr kumimoji="0" lang="de-DE" sz="1200" b="0" i="0" u="none" strike="noStrike" kern="0" cap="none" spc="0" normalizeH="0" baseline="0" noProof="0" dirty="0">
                  <a:ln>
                    <a:noFill/>
                  </a:ln>
                  <a:solidFill>
                    <a:srgbClr val="FFFFFF"/>
                  </a:solidFill>
                  <a:effectLst/>
                  <a:uLnTx/>
                  <a:uFillTx/>
                  <a:latin typeface="Aptos"/>
                  <a:ea typeface="+mn-ea"/>
                  <a:cs typeface="+mn-cs"/>
                </a:rPr>
                <a:t>Wähler:innen</a:t>
              </a:r>
              <a:endParaRPr kumimoji="0" lang="de-AT" sz="1200" b="0" i="0" u="none" strike="noStrike" kern="0" cap="none" spc="0" normalizeH="0" baseline="0" noProof="0" dirty="0">
                <a:ln>
                  <a:noFill/>
                </a:ln>
                <a:solidFill>
                  <a:srgbClr val="FFFFFF"/>
                </a:solidFill>
                <a:effectLst/>
                <a:uLnTx/>
                <a:uFillTx/>
                <a:latin typeface="Aptos"/>
                <a:ea typeface="+mn-ea"/>
                <a:cs typeface="+mn-cs"/>
              </a:endParaRPr>
            </a:p>
          </p:txBody>
        </p:sp>
        <p:sp>
          <p:nvSpPr>
            <p:cNvPr id="15" name="Textfeld 14">
              <a:extLst>
                <a:ext uri="{FF2B5EF4-FFF2-40B4-BE49-F238E27FC236}">
                  <a16:creationId xmlns:a16="http://schemas.microsoft.com/office/drawing/2014/main" id="{5F74C1D6-4D30-A743-DB4D-9DB5B9E20A3D}"/>
                </a:ext>
              </a:extLst>
            </p:cNvPr>
            <p:cNvSpPr txBox="1"/>
            <p:nvPr/>
          </p:nvSpPr>
          <p:spPr>
            <a:xfrm rot="16200000">
              <a:off x="3965928" y="2749020"/>
              <a:ext cx="743803" cy="360760"/>
            </a:xfrm>
            <a:prstGeom prst="rect">
              <a:avLst/>
            </a:prstGeom>
            <a:solidFill>
              <a:srgbClr val="366DAA"/>
            </a:solidFill>
            <a:ln w="22225">
              <a:noFill/>
            </a:ln>
          </p:spPr>
          <p:txBody>
            <a:bodyPr wrap="square" lIns="72000" tIns="72000" rIns="72000" bIns="0" rtlCol="0" anchor="b" anchorCtr="0">
              <a:noAutofit/>
            </a:bodyPr>
            <a:lstStyle/>
            <a:p>
              <a:pPr marL="0" marR="0" lvl="0" indent="0" algn="r" defTabSz="914400" rtl="0" eaLnBrk="1" fontAlgn="base" latinLnBrk="0" hangingPunct="1">
                <a:lnSpc>
                  <a:spcPct val="100000"/>
                </a:lnSpc>
                <a:spcBef>
                  <a:spcPct val="0"/>
                </a:spcBef>
                <a:spcAft>
                  <a:spcPct val="0"/>
                </a:spcAft>
                <a:buClr>
                  <a:srgbClr val="223471"/>
                </a:buClr>
                <a:buSzTx/>
                <a:buFontTx/>
                <a:buNone/>
                <a:tabLst/>
                <a:defRPr/>
              </a:pPr>
              <a:r>
                <a:rPr kumimoji="0" lang="de-DE" sz="1100" b="0" i="0" u="none" strike="noStrike" kern="0" cap="none" spc="0" normalizeH="0" baseline="0" noProof="0" dirty="0">
                  <a:ln>
                    <a:noFill/>
                  </a:ln>
                  <a:solidFill>
                    <a:srgbClr val="FFFFFF"/>
                  </a:solidFill>
                  <a:effectLst/>
                  <a:uLnTx/>
                  <a:uFillTx/>
                  <a:latin typeface="Aptos"/>
                  <a:ea typeface="+mn-ea"/>
                  <a:cs typeface="+mn-cs"/>
                </a:rPr>
                <a:t>Nicht-wahl</a:t>
              </a:r>
              <a:endParaRPr kumimoji="0" lang="de-AT" sz="1100" b="0" i="0" u="none" strike="noStrike" kern="0" cap="none" spc="0" normalizeH="0" baseline="0" noProof="0" dirty="0">
                <a:ln>
                  <a:noFill/>
                </a:ln>
                <a:solidFill>
                  <a:srgbClr val="FFFFFF"/>
                </a:solidFill>
                <a:effectLst/>
                <a:uLnTx/>
                <a:uFillTx/>
                <a:latin typeface="Aptos"/>
                <a:ea typeface="+mn-ea"/>
                <a:cs typeface="+mn-cs"/>
              </a:endParaRPr>
            </a:p>
          </p:txBody>
        </p:sp>
      </p:grpSp>
      <p:grpSp>
        <p:nvGrpSpPr>
          <p:cNvPr id="35" name="Gruppieren 34">
            <a:extLst>
              <a:ext uri="{FF2B5EF4-FFF2-40B4-BE49-F238E27FC236}">
                <a16:creationId xmlns:a16="http://schemas.microsoft.com/office/drawing/2014/main" id="{CDA2CA51-1DE4-7E60-7541-65D7515004F9}"/>
              </a:ext>
            </a:extLst>
          </p:cNvPr>
          <p:cNvGrpSpPr/>
          <p:nvPr/>
        </p:nvGrpSpPr>
        <p:grpSpPr>
          <a:xfrm>
            <a:off x="4405182" y="1540743"/>
            <a:ext cx="5224414" cy="4881599"/>
            <a:chOff x="4405182" y="1540743"/>
            <a:chExt cx="5224414" cy="4881599"/>
          </a:xfrm>
        </p:grpSpPr>
        <p:graphicFrame>
          <p:nvGraphicFramePr>
            <p:cNvPr id="29" name="Diagramm 28">
              <a:extLst>
                <a:ext uri="{FF2B5EF4-FFF2-40B4-BE49-F238E27FC236}">
                  <a16:creationId xmlns:a16="http://schemas.microsoft.com/office/drawing/2014/main" id="{6AFA02C5-3F9D-E45A-8988-39364119F9C0}"/>
                </a:ext>
              </a:extLst>
            </p:cNvPr>
            <p:cNvGraphicFramePr/>
            <p:nvPr/>
          </p:nvGraphicFramePr>
          <p:xfrm>
            <a:off x="4405182" y="1540743"/>
            <a:ext cx="5224414" cy="4881599"/>
          </p:xfrm>
          <a:graphic>
            <a:graphicData uri="http://schemas.openxmlformats.org/drawingml/2006/chart">
              <c:chart xmlns:c="http://schemas.openxmlformats.org/drawingml/2006/chart" xmlns:r="http://schemas.openxmlformats.org/officeDocument/2006/relationships" r:id="rId6"/>
            </a:graphicData>
          </a:graphic>
        </p:graphicFrame>
        <p:sp>
          <p:nvSpPr>
            <p:cNvPr id="22" name="Textfeld 21">
              <a:extLst>
                <a:ext uri="{FF2B5EF4-FFF2-40B4-BE49-F238E27FC236}">
                  <a16:creationId xmlns:a16="http://schemas.microsoft.com/office/drawing/2014/main" id="{9DED45B0-8466-F625-3070-17C87BC5B407}"/>
                </a:ext>
              </a:extLst>
            </p:cNvPr>
            <p:cNvSpPr txBox="1"/>
            <p:nvPr/>
          </p:nvSpPr>
          <p:spPr>
            <a:xfrm>
              <a:off x="4790812" y="1731811"/>
              <a:ext cx="4091932" cy="38727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300" b="1" i="0" u="none" strike="noStrike" kern="1200" cap="none" spc="0" normalizeH="0" baseline="0" noProof="0" dirty="0">
                  <a:ln>
                    <a:noFill/>
                  </a:ln>
                  <a:solidFill>
                    <a:srgbClr val="262626"/>
                  </a:solidFill>
                  <a:effectLst/>
                  <a:uLnTx/>
                  <a:uFillTx/>
                  <a:latin typeface="Aptos"/>
                  <a:ea typeface="+mn-ea"/>
                  <a:cs typeface="+mn-cs"/>
                </a:rPr>
                <a:t>Nichtwahlberechtigte Bevölkerung ab 16 Jahren: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e-AT" sz="1200" b="1" i="0" u="none" strike="noStrike" kern="1200" cap="none" spc="0" normalizeH="0" baseline="0" noProof="0" dirty="0">
                <a:ln>
                  <a:noFill/>
                </a:ln>
                <a:solidFill>
                  <a:srgbClr val="262626"/>
                </a:solidFill>
                <a:effectLst/>
                <a:uLnTx/>
                <a:uFillTx/>
                <a:latin typeface="Aptos"/>
                <a:ea typeface="+mn-ea"/>
                <a:cs typeface="+mn-cs"/>
              </a:endParaRPr>
            </a:p>
          </p:txBody>
        </p:sp>
        <p:cxnSp>
          <p:nvCxnSpPr>
            <p:cNvPr id="19" name="Gerade Verbindung mit Pfeil 18">
              <a:extLst>
                <a:ext uri="{FF2B5EF4-FFF2-40B4-BE49-F238E27FC236}">
                  <a16:creationId xmlns:a16="http://schemas.microsoft.com/office/drawing/2014/main" id="{4B5E903E-1A1C-38FC-5793-23E71E1E02B0}"/>
                </a:ext>
              </a:extLst>
            </p:cNvPr>
            <p:cNvCxnSpPr>
              <a:cxnSpLocks/>
            </p:cNvCxnSpPr>
            <p:nvPr/>
          </p:nvCxnSpPr>
          <p:spPr>
            <a:xfrm flipV="1">
              <a:off x="4787094" y="5709600"/>
              <a:ext cx="0" cy="18304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6D853BA2-ABCC-1D24-210C-23D5EF217463}"/>
                </a:ext>
              </a:extLst>
            </p:cNvPr>
            <p:cNvCxnSpPr>
              <a:cxnSpLocks/>
            </p:cNvCxnSpPr>
            <p:nvPr/>
          </p:nvCxnSpPr>
          <p:spPr>
            <a:xfrm flipV="1">
              <a:off x="9542136" y="4996800"/>
              <a:ext cx="0" cy="90310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feld 5">
            <a:extLst>
              <a:ext uri="{FF2B5EF4-FFF2-40B4-BE49-F238E27FC236}">
                <a16:creationId xmlns:a16="http://schemas.microsoft.com/office/drawing/2014/main" id="{98851C2C-6732-A4E6-A2A7-1608CDD394B2}"/>
              </a:ext>
            </a:extLst>
          </p:cNvPr>
          <p:cNvSpPr txBox="1"/>
          <p:nvPr/>
        </p:nvSpPr>
        <p:spPr>
          <a:xfrm rot="16200000">
            <a:off x="755649" y="4079487"/>
            <a:ext cx="3265562" cy="360760"/>
          </a:xfrm>
          <a:prstGeom prst="rect">
            <a:avLst/>
          </a:prstGeom>
          <a:solidFill>
            <a:srgbClr val="1B3655"/>
          </a:solidFill>
          <a:ln w="22225">
            <a:noFill/>
          </a:ln>
        </p:spPr>
        <p:txBody>
          <a:bodyPr wrap="square" tIns="216000" rtlCol="0" anchor="ctr" anchorCtr="0">
            <a:noAutofit/>
          </a:bodyPr>
          <a:lstStyle/>
          <a:p>
            <a:pPr marL="0" marR="0" lvl="0" indent="0" algn="r" defTabSz="914400" rtl="0" eaLnBrk="1" fontAlgn="base" latinLnBrk="0" hangingPunct="1">
              <a:lnSpc>
                <a:spcPct val="90000"/>
              </a:lnSpc>
              <a:spcBef>
                <a:spcPct val="0"/>
              </a:spcBef>
              <a:spcAft>
                <a:spcPct val="0"/>
              </a:spcAft>
              <a:buClr>
                <a:srgbClr val="223471"/>
              </a:buClr>
              <a:buSzTx/>
              <a:buFontTx/>
              <a:buNone/>
              <a:tabLst/>
              <a:defRPr/>
            </a:pPr>
            <a:r>
              <a:rPr kumimoji="0" lang="de-DE" sz="1200" b="0" i="0" u="none" strike="noStrike" kern="0" cap="none" spc="0" normalizeH="0" baseline="0" noProof="0" dirty="0">
                <a:ln>
                  <a:noFill/>
                </a:ln>
                <a:solidFill>
                  <a:srgbClr val="FFFFFF"/>
                </a:solidFill>
                <a:effectLst/>
                <a:uLnTx/>
                <a:uFillTx/>
                <a:latin typeface="Aptos"/>
                <a:ea typeface="+mn-ea"/>
                <a:cs typeface="+mn-cs"/>
              </a:rPr>
              <a:t>Wähler:innen</a:t>
            </a:r>
            <a:endParaRPr kumimoji="0" lang="de-AT" sz="1200" b="0" i="0" u="none" strike="noStrike" kern="0" cap="none" spc="0" normalizeH="0" baseline="0" noProof="0" dirty="0">
              <a:ln>
                <a:noFill/>
              </a:ln>
              <a:solidFill>
                <a:srgbClr val="FFFFFF"/>
              </a:solidFill>
              <a:effectLst/>
              <a:uLnTx/>
              <a:uFillTx/>
              <a:latin typeface="Aptos"/>
              <a:ea typeface="+mn-ea"/>
              <a:cs typeface="+mn-cs"/>
            </a:endParaRPr>
          </a:p>
        </p:txBody>
      </p:sp>
    </p:spTree>
    <p:extLst>
      <p:ext uri="{BB962C8B-B14F-4D97-AF65-F5344CB8AC3E}">
        <p14:creationId xmlns:p14="http://schemas.microsoft.com/office/powerpoint/2010/main" val="12966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95B17-F12D-4CCA-EB0D-A89FA7556944}"/>
            </a:ext>
          </a:extLst>
        </p:cNvPr>
        <p:cNvGrpSpPr/>
        <p:nvPr/>
      </p:nvGrpSpPr>
      <p:grpSpPr>
        <a:xfrm>
          <a:off x="0" y="0"/>
          <a:ext cx="0" cy="0"/>
          <a:chOff x="0" y="0"/>
          <a:chExt cx="0" cy="0"/>
        </a:xfrm>
      </p:grpSpPr>
      <p:sp>
        <p:nvSpPr>
          <p:cNvPr id="11" name="Textfeld 10">
            <a:extLst>
              <a:ext uri="{FF2B5EF4-FFF2-40B4-BE49-F238E27FC236}">
                <a16:creationId xmlns:a16="http://schemas.microsoft.com/office/drawing/2014/main" id="{C6E92569-45E8-2B56-A68D-F150C2F5F0DF}"/>
              </a:ext>
            </a:extLst>
          </p:cNvPr>
          <p:cNvSpPr txBox="1"/>
          <p:nvPr/>
        </p:nvSpPr>
        <p:spPr>
          <a:xfrm rot="16200000">
            <a:off x="2445682" y="1986202"/>
            <a:ext cx="825688" cy="360760"/>
          </a:xfrm>
          <a:prstGeom prst="rect">
            <a:avLst/>
          </a:prstGeom>
          <a:solidFill>
            <a:srgbClr val="7AA5D4"/>
          </a:solidFill>
          <a:ln w="22225">
            <a:noFill/>
          </a:ln>
        </p:spPr>
        <p:txBody>
          <a:bodyPr wrap="square" lIns="0" tIns="108000" bIns="108000" rtlCol="0" anchor="ctr" anchorCtr="0">
            <a:noAutofit/>
          </a:bodyPr>
          <a:lstStyle/>
          <a:p>
            <a:pPr marL="0" marR="0" lvl="0" indent="0" algn="r" defTabSz="914400" rtl="0" eaLnBrk="1" fontAlgn="base" latinLnBrk="0" hangingPunct="1">
              <a:lnSpc>
                <a:spcPct val="100000"/>
              </a:lnSpc>
              <a:spcBef>
                <a:spcPct val="0"/>
              </a:spcBef>
              <a:spcAft>
                <a:spcPct val="0"/>
              </a:spcAft>
              <a:buClr>
                <a:srgbClr val="223471"/>
              </a:buClr>
              <a:buSzTx/>
              <a:buFontTx/>
              <a:buNone/>
              <a:tabLst/>
              <a:defRPr/>
            </a:pPr>
            <a:r>
              <a:rPr kumimoji="0" lang="de-DE" sz="1100" b="0" i="0" u="none" strike="noStrike" kern="0" cap="none" spc="0" normalizeH="0" baseline="0" noProof="0" dirty="0">
                <a:ln>
                  <a:noFill/>
                </a:ln>
                <a:solidFill>
                  <a:srgbClr val="FFFFFF"/>
                </a:solidFill>
                <a:effectLst/>
                <a:uLnTx/>
                <a:uFillTx/>
                <a:latin typeface="Aptos"/>
                <a:ea typeface="+mn-ea"/>
                <a:cs typeface="+mn-cs"/>
              </a:rPr>
              <a:t>nicht wahl- berechtigt</a:t>
            </a:r>
            <a:endParaRPr kumimoji="0" lang="de-AT" sz="1100" b="0" i="0" u="none" strike="noStrike" kern="0" cap="none" spc="0" normalizeH="0" baseline="0" noProof="0" dirty="0">
              <a:ln>
                <a:noFill/>
              </a:ln>
              <a:solidFill>
                <a:srgbClr val="FFFFFF"/>
              </a:solidFill>
              <a:effectLst/>
              <a:uLnTx/>
              <a:uFillTx/>
              <a:latin typeface="Aptos"/>
              <a:ea typeface="+mn-ea"/>
              <a:cs typeface="+mn-cs"/>
            </a:endParaRPr>
          </a:p>
        </p:txBody>
      </p:sp>
      <p:sp>
        <p:nvSpPr>
          <p:cNvPr id="8" name="Textfeld 7">
            <a:extLst>
              <a:ext uri="{FF2B5EF4-FFF2-40B4-BE49-F238E27FC236}">
                <a16:creationId xmlns:a16="http://schemas.microsoft.com/office/drawing/2014/main" id="{D8823756-2538-A976-48A6-9E59CF5C7806}"/>
              </a:ext>
            </a:extLst>
          </p:cNvPr>
          <p:cNvSpPr txBox="1"/>
          <p:nvPr/>
        </p:nvSpPr>
        <p:spPr>
          <a:xfrm>
            <a:off x="9960000" y="1653988"/>
            <a:ext cx="2232000" cy="4610012"/>
          </a:xfrm>
          <a:prstGeom prst="rect">
            <a:avLst/>
          </a:prstGeom>
          <a:solidFill>
            <a:schemeClr val="tx1">
              <a:lumMod val="10000"/>
              <a:lumOff val="90000"/>
            </a:schemeClr>
          </a:solidFill>
          <a:ln>
            <a:noFill/>
          </a:ln>
        </p:spPr>
        <p:txBody>
          <a:bodyPr wrap="square" lIns="216000" tIns="180000" rIns="72000" bIns="216000" rtlCol="0" anchor="t" anchorCtr="0">
            <a:noAutofit/>
          </a:bodyPr>
          <a:lstStyle/>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Quellen: </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BMI (2024): </a:t>
            </a:r>
            <a:r>
              <a:rPr kumimoji="0" lang="de-DE" sz="1000" b="0" i="0" u="sng"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https://bundeswahlen.gv.at/2019/ </a:t>
            </a:r>
          </a:p>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Statistik Austria (2024): Statistik des Bevölkerungsstandes, Wien: STATcube Statistische Datenbank der Statistik Austria</a:t>
            </a:r>
          </a:p>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BMAW (2024): Beschäftigte 09-2024, Dachverband der Sozialversicherungsträger Österreich,  Wien: AMIS Arbeitsmarktinformations-system des BMAW.</a:t>
            </a:r>
          </a:p>
        </p:txBody>
      </p:sp>
      <p:sp>
        <p:nvSpPr>
          <p:cNvPr id="5" name="Rechteck 4">
            <a:extLst>
              <a:ext uri="{FF2B5EF4-FFF2-40B4-BE49-F238E27FC236}">
                <a16:creationId xmlns:a16="http://schemas.microsoft.com/office/drawing/2014/main" id="{38D35913-1B4C-FB4D-526C-13C445388087}"/>
              </a:ext>
            </a:extLst>
          </p:cNvPr>
          <p:cNvSpPr/>
          <p:nvPr/>
        </p:nvSpPr>
        <p:spPr>
          <a:xfrm>
            <a:off x="-2978" y="179998"/>
            <a:ext cx="180000" cy="52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10" name="Titel 9">
            <a:extLst>
              <a:ext uri="{FF2B5EF4-FFF2-40B4-BE49-F238E27FC236}">
                <a16:creationId xmlns:a16="http://schemas.microsoft.com/office/drawing/2014/main" id="{BFEB8F41-BEFC-E94B-9BAE-236623C010BB}"/>
              </a:ext>
            </a:extLst>
          </p:cNvPr>
          <p:cNvSpPr>
            <a:spLocks noGrp="1"/>
          </p:cNvSpPr>
          <p:nvPr>
            <p:ph type="title"/>
          </p:nvPr>
        </p:nvSpPr>
        <p:spPr/>
        <p:txBody>
          <a:bodyPr/>
          <a:lstStyle/>
          <a:p>
            <a:r>
              <a:rPr lang="de-AT" dirty="0"/>
              <a:t>Demokratie in Schieflage – Berechtigte vs. Nicht-Berechtigte</a:t>
            </a:r>
          </a:p>
        </p:txBody>
      </p:sp>
      <p:grpSp>
        <p:nvGrpSpPr>
          <p:cNvPr id="2" name="Gruppieren 1">
            <a:extLst>
              <a:ext uri="{FF2B5EF4-FFF2-40B4-BE49-F238E27FC236}">
                <a16:creationId xmlns:a16="http://schemas.microsoft.com/office/drawing/2014/main" id="{6BC157B8-3549-2A30-749E-F08F750C4A08}"/>
              </a:ext>
            </a:extLst>
          </p:cNvPr>
          <p:cNvGrpSpPr/>
          <p:nvPr/>
        </p:nvGrpSpPr>
        <p:grpSpPr>
          <a:xfrm>
            <a:off x="3164114" y="1653986"/>
            <a:ext cx="6637339" cy="4610012"/>
            <a:chOff x="3147207" y="1653986"/>
            <a:chExt cx="6366646" cy="4610012"/>
          </a:xfrm>
        </p:grpSpPr>
        <p:graphicFrame>
          <p:nvGraphicFramePr>
            <p:cNvPr id="3" name="Inhaltsplatzhalter 7">
              <a:extLst>
                <a:ext uri="{FF2B5EF4-FFF2-40B4-BE49-F238E27FC236}">
                  <a16:creationId xmlns:a16="http://schemas.microsoft.com/office/drawing/2014/main" id="{3CBC75D5-6B97-A98B-E2EF-F45B12A64B3B}"/>
                </a:ext>
              </a:extLst>
            </p:cNvPr>
            <p:cNvGraphicFramePr>
              <a:graphicFrameLocks/>
            </p:cNvGraphicFramePr>
            <p:nvPr/>
          </p:nvGraphicFramePr>
          <p:xfrm>
            <a:off x="4146296" y="1653986"/>
            <a:ext cx="5367557" cy="4610012"/>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Gerade Verbindung mit Pfeil 11">
              <a:extLst>
                <a:ext uri="{FF2B5EF4-FFF2-40B4-BE49-F238E27FC236}">
                  <a16:creationId xmlns:a16="http://schemas.microsoft.com/office/drawing/2014/main" id="{17021DC3-8AF0-42EB-ED04-17DF96DD5939}"/>
                </a:ext>
              </a:extLst>
            </p:cNvPr>
            <p:cNvCxnSpPr>
              <a:cxnSpLocks/>
            </p:cNvCxnSpPr>
            <p:nvPr/>
          </p:nvCxnSpPr>
          <p:spPr bwMode="auto">
            <a:xfrm>
              <a:off x="3147207" y="2179140"/>
              <a:ext cx="878988" cy="0"/>
            </a:xfrm>
            <a:prstGeom prst="straightConnector1">
              <a:avLst/>
            </a:prstGeom>
            <a:noFill/>
            <a:ln w="120650" cap="flat" cmpd="sng" algn="ctr">
              <a:solidFill>
                <a:srgbClr val="7AA5D4"/>
              </a:solidFill>
              <a:prstDash val="solid"/>
              <a:round/>
              <a:headEnd type="none" w="med" len="med"/>
              <a:tailEnd type="triangle"/>
            </a:ln>
            <a:effectLst/>
          </p:spPr>
        </p:cxnSp>
      </p:grpSp>
      <p:graphicFrame>
        <p:nvGraphicFramePr>
          <p:cNvPr id="4" name="Inhaltsplatzhalter 7">
            <a:extLst>
              <a:ext uri="{FF2B5EF4-FFF2-40B4-BE49-F238E27FC236}">
                <a16:creationId xmlns:a16="http://schemas.microsoft.com/office/drawing/2014/main" id="{1A38A7D8-E503-F9E8-2472-A9A232AD4693}"/>
              </a:ext>
            </a:extLst>
          </p:cNvPr>
          <p:cNvGraphicFramePr>
            <a:graphicFrameLocks/>
          </p:cNvGraphicFramePr>
          <p:nvPr/>
        </p:nvGraphicFramePr>
        <p:xfrm>
          <a:off x="539999" y="1675757"/>
          <a:ext cx="2340361" cy="461001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feld 5">
            <a:extLst>
              <a:ext uri="{FF2B5EF4-FFF2-40B4-BE49-F238E27FC236}">
                <a16:creationId xmlns:a16="http://schemas.microsoft.com/office/drawing/2014/main" id="{A68DD262-13BA-D638-B0E5-20456F429EF0}"/>
              </a:ext>
            </a:extLst>
          </p:cNvPr>
          <p:cNvSpPr txBox="1"/>
          <p:nvPr/>
        </p:nvSpPr>
        <p:spPr>
          <a:xfrm rot="16200000">
            <a:off x="1559224" y="4442151"/>
            <a:ext cx="2598604" cy="360760"/>
          </a:xfrm>
          <a:prstGeom prst="rect">
            <a:avLst/>
          </a:prstGeom>
          <a:solidFill>
            <a:srgbClr val="1B3655"/>
          </a:solidFill>
          <a:ln w="22225">
            <a:noFill/>
          </a:ln>
        </p:spPr>
        <p:txBody>
          <a:bodyPr wrap="square" tIns="216000" rtlCol="0" anchor="ctr" anchorCtr="0">
            <a:noAutofit/>
          </a:bodyPr>
          <a:lstStyle/>
          <a:p>
            <a:pPr marL="0" marR="0" lvl="0" indent="0" algn="r" defTabSz="914400" rtl="0" eaLnBrk="1" fontAlgn="base" latinLnBrk="0" hangingPunct="1">
              <a:lnSpc>
                <a:spcPct val="90000"/>
              </a:lnSpc>
              <a:spcBef>
                <a:spcPct val="0"/>
              </a:spcBef>
              <a:spcAft>
                <a:spcPct val="0"/>
              </a:spcAft>
              <a:buClr>
                <a:srgbClr val="223471"/>
              </a:buClr>
              <a:buSzTx/>
              <a:buFontTx/>
              <a:buNone/>
              <a:tabLst/>
              <a:defRPr/>
            </a:pPr>
            <a:r>
              <a:rPr kumimoji="0" lang="de-DE" sz="1200" b="0" i="0" u="none" strike="noStrike" kern="0" cap="none" spc="0" normalizeH="0" baseline="0" noProof="0" dirty="0">
                <a:ln>
                  <a:noFill/>
                </a:ln>
                <a:solidFill>
                  <a:srgbClr val="FFFFFF"/>
                </a:solidFill>
                <a:effectLst/>
                <a:uLnTx/>
                <a:uFillTx/>
                <a:latin typeface="Aptos"/>
                <a:ea typeface="+mn-ea"/>
                <a:cs typeface="+mn-cs"/>
              </a:rPr>
              <a:t>Wähler:innen</a:t>
            </a:r>
            <a:endParaRPr kumimoji="0" lang="de-AT" sz="1200" b="0" i="0" u="none" strike="noStrike" kern="0" cap="none" spc="0" normalizeH="0" baseline="0" noProof="0" dirty="0">
              <a:ln>
                <a:noFill/>
              </a:ln>
              <a:solidFill>
                <a:srgbClr val="FFFFFF"/>
              </a:solidFill>
              <a:effectLst/>
              <a:uLnTx/>
              <a:uFillTx/>
              <a:latin typeface="Aptos"/>
              <a:ea typeface="+mn-ea"/>
              <a:cs typeface="+mn-cs"/>
            </a:endParaRPr>
          </a:p>
        </p:txBody>
      </p:sp>
      <p:sp>
        <p:nvSpPr>
          <p:cNvPr id="7" name="Textfeld 6">
            <a:extLst>
              <a:ext uri="{FF2B5EF4-FFF2-40B4-BE49-F238E27FC236}">
                <a16:creationId xmlns:a16="http://schemas.microsoft.com/office/drawing/2014/main" id="{5016F58E-1D57-AFA3-499B-0EF2FB53E6A4}"/>
              </a:ext>
            </a:extLst>
          </p:cNvPr>
          <p:cNvSpPr txBox="1"/>
          <p:nvPr/>
        </p:nvSpPr>
        <p:spPr>
          <a:xfrm rot="16200000">
            <a:off x="2476389" y="2760712"/>
            <a:ext cx="764274" cy="360760"/>
          </a:xfrm>
          <a:prstGeom prst="rect">
            <a:avLst/>
          </a:prstGeom>
          <a:solidFill>
            <a:srgbClr val="366DAA"/>
          </a:solidFill>
          <a:ln w="22225">
            <a:noFill/>
          </a:ln>
        </p:spPr>
        <p:txBody>
          <a:bodyPr wrap="square" lIns="72000" tIns="72000" rIns="72000" bIns="0" rtlCol="0" anchor="b" anchorCtr="0">
            <a:noAutofit/>
          </a:bodyPr>
          <a:lstStyle/>
          <a:p>
            <a:pPr marL="0" marR="0" lvl="0" indent="0" algn="r" defTabSz="914400" rtl="0" eaLnBrk="1" fontAlgn="base" latinLnBrk="0" hangingPunct="1">
              <a:lnSpc>
                <a:spcPct val="100000"/>
              </a:lnSpc>
              <a:spcBef>
                <a:spcPct val="0"/>
              </a:spcBef>
              <a:spcAft>
                <a:spcPct val="0"/>
              </a:spcAft>
              <a:buClr>
                <a:srgbClr val="223471"/>
              </a:buClr>
              <a:buSzTx/>
              <a:buFontTx/>
              <a:buNone/>
              <a:tabLst/>
              <a:defRPr/>
            </a:pPr>
            <a:r>
              <a:rPr kumimoji="0" lang="de-DE" sz="1100" b="0" i="0" u="none" strike="noStrike" kern="0" cap="none" spc="0" normalizeH="0" baseline="0" noProof="0" dirty="0">
                <a:ln>
                  <a:noFill/>
                </a:ln>
                <a:solidFill>
                  <a:srgbClr val="FFFFFF"/>
                </a:solidFill>
                <a:effectLst/>
                <a:uLnTx/>
                <a:uFillTx/>
                <a:latin typeface="Aptos"/>
                <a:ea typeface="+mn-ea"/>
                <a:cs typeface="+mn-cs"/>
              </a:rPr>
              <a:t>Nichtwahl</a:t>
            </a:r>
            <a:endParaRPr kumimoji="0" lang="de-AT" sz="1100" b="0" i="0" u="none" strike="noStrike" kern="0" cap="none" spc="0" normalizeH="0" baseline="0" noProof="0" dirty="0">
              <a:ln>
                <a:noFill/>
              </a:ln>
              <a:solidFill>
                <a:srgbClr val="FFFFFF"/>
              </a:solidFill>
              <a:effectLst/>
              <a:uLnTx/>
              <a:uFillTx/>
              <a:latin typeface="Aptos"/>
              <a:ea typeface="+mn-ea"/>
              <a:cs typeface="+mn-cs"/>
            </a:endParaRPr>
          </a:p>
        </p:txBody>
      </p:sp>
      <p:sp>
        <p:nvSpPr>
          <p:cNvPr id="9" name="Textfeld 8">
            <a:extLst>
              <a:ext uri="{FF2B5EF4-FFF2-40B4-BE49-F238E27FC236}">
                <a16:creationId xmlns:a16="http://schemas.microsoft.com/office/drawing/2014/main" id="{E8A8782C-EA14-6D87-462B-46B0FF145C59}"/>
              </a:ext>
            </a:extLst>
          </p:cNvPr>
          <p:cNvSpPr txBox="1"/>
          <p:nvPr/>
        </p:nvSpPr>
        <p:spPr>
          <a:xfrm>
            <a:off x="1181930" y="6073431"/>
            <a:ext cx="2081391" cy="457278"/>
          </a:xfrm>
          <a:prstGeom prst="rect">
            <a:avLst/>
          </a:prstGeom>
          <a:noFill/>
          <a:ln w="22225">
            <a:noFill/>
          </a:ln>
        </p:spPr>
        <p:txBody>
          <a:bodyPr wrap="square" rtlCol="0" anchor="ctr" anchorCtr="0">
            <a:noAutofit/>
          </a:bodyPr>
          <a:lstStyle/>
          <a:p>
            <a:pPr marL="0" marR="0" lvl="0" indent="0" algn="l" defTabSz="914400" rtl="0" eaLnBrk="1" fontAlgn="base" latinLnBrk="0" hangingPunct="1">
              <a:lnSpc>
                <a:spcPct val="90000"/>
              </a:lnSpc>
              <a:spcBef>
                <a:spcPct val="0"/>
              </a:spcBef>
              <a:spcAft>
                <a:spcPct val="0"/>
              </a:spcAft>
              <a:buClr>
                <a:srgbClr val="223471"/>
              </a:buClr>
              <a:buSzTx/>
              <a:buFontTx/>
              <a:buNone/>
              <a:tabLst/>
              <a:defRPr/>
            </a:pPr>
            <a:r>
              <a:rPr kumimoji="0" lang="de-DE" sz="1300" b="1" i="0" u="none" strike="noStrike" kern="0" cap="none" spc="0" normalizeH="0" baseline="0" noProof="0" dirty="0">
                <a:ln>
                  <a:noFill/>
                </a:ln>
                <a:solidFill>
                  <a:srgbClr val="262626"/>
                </a:solidFill>
                <a:effectLst/>
                <a:uLnTx/>
                <a:uFillTx/>
                <a:latin typeface="Aptos"/>
                <a:ea typeface="+mn-ea"/>
                <a:cs typeface="+mn-cs"/>
              </a:rPr>
              <a:t>Nationalratswahl 2024</a:t>
            </a:r>
            <a:endParaRPr kumimoji="0" lang="de-AT" sz="1300" b="1" i="0" u="none" strike="noStrike" kern="0" cap="none" spc="0" normalizeH="0" baseline="0" noProof="0" dirty="0">
              <a:ln>
                <a:noFill/>
              </a:ln>
              <a:solidFill>
                <a:srgbClr val="262626"/>
              </a:solidFill>
              <a:effectLst/>
              <a:uLnTx/>
              <a:uFillTx/>
              <a:latin typeface="Aptos"/>
              <a:ea typeface="+mn-ea"/>
              <a:cs typeface="+mn-cs"/>
            </a:endParaRPr>
          </a:p>
        </p:txBody>
      </p:sp>
    </p:spTree>
    <p:extLst>
      <p:ext uri="{BB962C8B-B14F-4D97-AF65-F5344CB8AC3E}">
        <p14:creationId xmlns:p14="http://schemas.microsoft.com/office/powerpoint/2010/main" val="4081861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535F2-1AB0-277A-AE74-D4C2CB23780E}"/>
            </a:ext>
          </a:extLst>
        </p:cNvPr>
        <p:cNvGrpSpPr/>
        <p:nvPr/>
      </p:nvGrpSpPr>
      <p:grpSpPr>
        <a:xfrm>
          <a:off x="0" y="0"/>
          <a:ext cx="0" cy="0"/>
          <a:chOff x="0" y="0"/>
          <a:chExt cx="0" cy="0"/>
        </a:xfrm>
      </p:grpSpPr>
      <p:sp>
        <p:nvSpPr>
          <p:cNvPr id="11" name="Textfeld 10">
            <a:extLst>
              <a:ext uri="{FF2B5EF4-FFF2-40B4-BE49-F238E27FC236}">
                <a16:creationId xmlns:a16="http://schemas.microsoft.com/office/drawing/2014/main" id="{95E04A6C-DA3C-6B89-C231-EFAA1B7A811D}"/>
              </a:ext>
            </a:extLst>
          </p:cNvPr>
          <p:cNvSpPr txBox="1"/>
          <p:nvPr/>
        </p:nvSpPr>
        <p:spPr>
          <a:xfrm rot="16200000">
            <a:off x="2445682" y="1986202"/>
            <a:ext cx="825688" cy="360760"/>
          </a:xfrm>
          <a:prstGeom prst="rect">
            <a:avLst/>
          </a:prstGeom>
          <a:solidFill>
            <a:srgbClr val="7AA5D4"/>
          </a:solidFill>
          <a:ln w="22225">
            <a:noFill/>
          </a:ln>
        </p:spPr>
        <p:txBody>
          <a:bodyPr wrap="square" lIns="0" tIns="108000" bIns="108000" rtlCol="0" anchor="ctr" anchorCtr="0">
            <a:noAutofit/>
          </a:bodyPr>
          <a:lstStyle/>
          <a:p>
            <a:pPr marL="0" marR="0" lvl="0" indent="0" algn="r" defTabSz="914400" rtl="0" eaLnBrk="1" fontAlgn="base" latinLnBrk="0" hangingPunct="1">
              <a:lnSpc>
                <a:spcPct val="100000"/>
              </a:lnSpc>
              <a:spcBef>
                <a:spcPct val="0"/>
              </a:spcBef>
              <a:spcAft>
                <a:spcPct val="0"/>
              </a:spcAft>
              <a:buClr>
                <a:srgbClr val="223471"/>
              </a:buClr>
              <a:buSzTx/>
              <a:buFontTx/>
              <a:buNone/>
              <a:tabLst/>
              <a:defRPr/>
            </a:pPr>
            <a:r>
              <a:rPr kumimoji="0" lang="de-DE" sz="1100" b="0" i="0" u="none" strike="noStrike" kern="0" cap="none" spc="0" normalizeH="0" baseline="0" noProof="0" dirty="0">
                <a:ln>
                  <a:noFill/>
                </a:ln>
                <a:solidFill>
                  <a:srgbClr val="FFFFFF"/>
                </a:solidFill>
                <a:effectLst/>
                <a:uLnTx/>
                <a:uFillTx/>
                <a:latin typeface="Aptos"/>
                <a:ea typeface="+mn-ea"/>
                <a:cs typeface="+mn-cs"/>
              </a:rPr>
              <a:t>nicht wahl- berechtigt</a:t>
            </a:r>
            <a:endParaRPr kumimoji="0" lang="de-AT" sz="1100" b="0" i="0" u="none" strike="noStrike" kern="0" cap="none" spc="0" normalizeH="0" baseline="0" noProof="0" dirty="0">
              <a:ln>
                <a:noFill/>
              </a:ln>
              <a:solidFill>
                <a:srgbClr val="FFFFFF"/>
              </a:solidFill>
              <a:effectLst/>
              <a:uLnTx/>
              <a:uFillTx/>
              <a:latin typeface="Aptos"/>
              <a:ea typeface="+mn-ea"/>
              <a:cs typeface="+mn-cs"/>
            </a:endParaRPr>
          </a:p>
        </p:txBody>
      </p:sp>
      <p:sp>
        <p:nvSpPr>
          <p:cNvPr id="8" name="Textfeld 7">
            <a:extLst>
              <a:ext uri="{FF2B5EF4-FFF2-40B4-BE49-F238E27FC236}">
                <a16:creationId xmlns:a16="http://schemas.microsoft.com/office/drawing/2014/main" id="{C9CA9362-3012-6045-7588-C3ED24EC2918}"/>
              </a:ext>
            </a:extLst>
          </p:cNvPr>
          <p:cNvSpPr txBox="1"/>
          <p:nvPr/>
        </p:nvSpPr>
        <p:spPr>
          <a:xfrm>
            <a:off x="9960000" y="1653988"/>
            <a:ext cx="2232000" cy="4610012"/>
          </a:xfrm>
          <a:prstGeom prst="rect">
            <a:avLst/>
          </a:prstGeom>
          <a:solidFill>
            <a:schemeClr val="tx1">
              <a:lumMod val="10000"/>
              <a:lumOff val="90000"/>
            </a:schemeClr>
          </a:solidFill>
          <a:ln>
            <a:noFill/>
          </a:ln>
        </p:spPr>
        <p:txBody>
          <a:bodyPr wrap="square" lIns="216000" tIns="180000" rIns="72000" bIns="216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Quellen:</a:t>
            </a: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mn-ea"/>
                <a:cs typeface="+mn-cs"/>
              </a:rPr>
              <a:t>Demokratiemonitor 2025</a:t>
            </a: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endPar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mn-ea"/>
              <a:cs typeface="+mn-cs"/>
            </a:endParaRPr>
          </a:p>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BMI (2026): </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hlinkClick r:id="rId3">
                  <a:extLst>
                    <a:ext uri="{A12FA001-AC4F-418D-AE19-62706E023703}">
                      <ahyp:hlinkClr xmlns:ahyp="http://schemas.microsoft.com/office/drawing/2018/hyperlinkcolor" val="tx"/>
                    </a:ext>
                  </a:extLst>
                </a:hlinkClick>
              </a:rPr>
              <a:t>https://www.bundeswahlen.gv.at/2024/nr/</a:t>
            </a: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 </a:t>
            </a:r>
            <a:endParaRPr kumimoji="0" lang="de-DE" sz="1000" b="0" i="0" u="sng"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endPar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mn-ea"/>
              <a:cs typeface="+mn-cs"/>
            </a:endParaRPr>
          </a:p>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endParaRPr kumimoji="0" lang="de-DE" sz="1100" b="0" i="0" u="sng"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sp>
        <p:nvSpPr>
          <p:cNvPr id="5" name="Rechteck 4">
            <a:extLst>
              <a:ext uri="{FF2B5EF4-FFF2-40B4-BE49-F238E27FC236}">
                <a16:creationId xmlns:a16="http://schemas.microsoft.com/office/drawing/2014/main" id="{943237CC-335C-AAE5-A2FA-20E09616C386}"/>
              </a:ext>
            </a:extLst>
          </p:cNvPr>
          <p:cNvSpPr/>
          <p:nvPr/>
        </p:nvSpPr>
        <p:spPr>
          <a:xfrm>
            <a:off x="-2978" y="179998"/>
            <a:ext cx="180000" cy="52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10" name="Titel 9">
            <a:extLst>
              <a:ext uri="{FF2B5EF4-FFF2-40B4-BE49-F238E27FC236}">
                <a16:creationId xmlns:a16="http://schemas.microsoft.com/office/drawing/2014/main" id="{6934B733-7366-66DF-7225-ACCDB702B30C}"/>
              </a:ext>
            </a:extLst>
          </p:cNvPr>
          <p:cNvSpPr>
            <a:spLocks noGrp="1"/>
          </p:cNvSpPr>
          <p:nvPr>
            <p:ph type="title"/>
          </p:nvPr>
        </p:nvSpPr>
        <p:spPr/>
        <p:txBody>
          <a:bodyPr/>
          <a:lstStyle/>
          <a:p>
            <a:r>
              <a:rPr lang="de-AT" dirty="0"/>
              <a:t>Demokratie in Schieflage – auch innerhalb der Berechtigten</a:t>
            </a:r>
          </a:p>
        </p:txBody>
      </p:sp>
      <p:graphicFrame>
        <p:nvGraphicFramePr>
          <p:cNvPr id="4" name="Inhaltsplatzhalter 7">
            <a:extLst>
              <a:ext uri="{FF2B5EF4-FFF2-40B4-BE49-F238E27FC236}">
                <a16:creationId xmlns:a16="http://schemas.microsoft.com/office/drawing/2014/main" id="{5B184A91-3219-2713-583D-A480FB4E853A}"/>
              </a:ext>
            </a:extLst>
          </p:cNvPr>
          <p:cNvGraphicFramePr>
            <a:graphicFrameLocks/>
          </p:cNvGraphicFramePr>
          <p:nvPr/>
        </p:nvGraphicFramePr>
        <p:xfrm>
          <a:off x="539999" y="1675757"/>
          <a:ext cx="2340361" cy="461001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feld 5">
            <a:extLst>
              <a:ext uri="{FF2B5EF4-FFF2-40B4-BE49-F238E27FC236}">
                <a16:creationId xmlns:a16="http://schemas.microsoft.com/office/drawing/2014/main" id="{FAB128D4-BD5A-A229-4823-6CAE7E5CC9B7}"/>
              </a:ext>
            </a:extLst>
          </p:cNvPr>
          <p:cNvSpPr txBox="1"/>
          <p:nvPr/>
        </p:nvSpPr>
        <p:spPr>
          <a:xfrm rot="16200000">
            <a:off x="1559224" y="4442151"/>
            <a:ext cx="2598604" cy="360760"/>
          </a:xfrm>
          <a:prstGeom prst="rect">
            <a:avLst/>
          </a:prstGeom>
          <a:solidFill>
            <a:srgbClr val="1B3655"/>
          </a:solidFill>
          <a:ln w="22225">
            <a:noFill/>
          </a:ln>
        </p:spPr>
        <p:txBody>
          <a:bodyPr wrap="square" tIns="216000" rtlCol="0" anchor="ctr" anchorCtr="0">
            <a:noAutofit/>
          </a:bodyPr>
          <a:lstStyle/>
          <a:p>
            <a:pPr marL="0" marR="0" lvl="0" indent="0" algn="r" defTabSz="914400" rtl="0" eaLnBrk="1" fontAlgn="base" latinLnBrk="0" hangingPunct="1">
              <a:lnSpc>
                <a:spcPct val="90000"/>
              </a:lnSpc>
              <a:spcBef>
                <a:spcPct val="0"/>
              </a:spcBef>
              <a:spcAft>
                <a:spcPct val="0"/>
              </a:spcAft>
              <a:buClr>
                <a:srgbClr val="223471"/>
              </a:buClr>
              <a:buSzTx/>
              <a:buFontTx/>
              <a:buNone/>
              <a:tabLst/>
              <a:defRPr/>
            </a:pPr>
            <a:r>
              <a:rPr kumimoji="0" lang="de-DE" sz="1200" b="0" i="0" u="none" strike="noStrike" kern="0" cap="none" spc="0" normalizeH="0" baseline="0" noProof="0" dirty="0">
                <a:ln>
                  <a:noFill/>
                </a:ln>
                <a:solidFill>
                  <a:srgbClr val="FFFFFF"/>
                </a:solidFill>
                <a:effectLst/>
                <a:uLnTx/>
                <a:uFillTx/>
                <a:latin typeface="Aptos"/>
                <a:ea typeface="+mn-ea"/>
                <a:cs typeface="+mn-cs"/>
              </a:rPr>
              <a:t>Wähler:innen</a:t>
            </a:r>
            <a:endParaRPr kumimoji="0" lang="de-AT" sz="1200" b="0" i="0" u="none" strike="noStrike" kern="0" cap="none" spc="0" normalizeH="0" baseline="0" noProof="0" dirty="0">
              <a:ln>
                <a:noFill/>
              </a:ln>
              <a:solidFill>
                <a:srgbClr val="FFFFFF"/>
              </a:solidFill>
              <a:effectLst/>
              <a:uLnTx/>
              <a:uFillTx/>
              <a:latin typeface="Aptos"/>
              <a:ea typeface="+mn-ea"/>
              <a:cs typeface="+mn-cs"/>
            </a:endParaRPr>
          </a:p>
        </p:txBody>
      </p:sp>
      <p:sp>
        <p:nvSpPr>
          <p:cNvPr id="7" name="Textfeld 6">
            <a:extLst>
              <a:ext uri="{FF2B5EF4-FFF2-40B4-BE49-F238E27FC236}">
                <a16:creationId xmlns:a16="http://schemas.microsoft.com/office/drawing/2014/main" id="{18A15837-13C7-25F2-16C4-8D3E1920669C}"/>
              </a:ext>
            </a:extLst>
          </p:cNvPr>
          <p:cNvSpPr txBox="1"/>
          <p:nvPr/>
        </p:nvSpPr>
        <p:spPr>
          <a:xfrm rot="16200000">
            <a:off x="2476389" y="2760712"/>
            <a:ext cx="764274" cy="360760"/>
          </a:xfrm>
          <a:prstGeom prst="rect">
            <a:avLst/>
          </a:prstGeom>
          <a:solidFill>
            <a:srgbClr val="366DAA"/>
          </a:solidFill>
          <a:ln w="22225">
            <a:noFill/>
          </a:ln>
        </p:spPr>
        <p:txBody>
          <a:bodyPr wrap="square" lIns="72000" tIns="72000" rIns="72000" bIns="0" rtlCol="0" anchor="b" anchorCtr="0">
            <a:noAutofit/>
          </a:bodyPr>
          <a:lstStyle/>
          <a:p>
            <a:pPr marL="0" marR="0" lvl="0" indent="0" algn="r" defTabSz="914400" rtl="0" eaLnBrk="1" fontAlgn="base" latinLnBrk="0" hangingPunct="1">
              <a:lnSpc>
                <a:spcPct val="100000"/>
              </a:lnSpc>
              <a:spcBef>
                <a:spcPct val="0"/>
              </a:spcBef>
              <a:spcAft>
                <a:spcPct val="0"/>
              </a:spcAft>
              <a:buClr>
                <a:srgbClr val="223471"/>
              </a:buClr>
              <a:buSzTx/>
              <a:buFontTx/>
              <a:buNone/>
              <a:tabLst/>
              <a:defRPr/>
            </a:pPr>
            <a:r>
              <a:rPr kumimoji="0" lang="de-DE" sz="1100" b="0" i="0" u="none" strike="noStrike" kern="0" cap="none" spc="0" normalizeH="0" baseline="0" noProof="0" dirty="0">
                <a:ln>
                  <a:noFill/>
                </a:ln>
                <a:solidFill>
                  <a:srgbClr val="FFFFFF"/>
                </a:solidFill>
                <a:effectLst/>
                <a:uLnTx/>
                <a:uFillTx/>
                <a:latin typeface="Aptos"/>
                <a:ea typeface="+mn-ea"/>
                <a:cs typeface="+mn-cs"/>
              </a:rPr>
              <a:t>Nichtwahl</a:t>
            </a:r>
            <a:endParaRPr kumimoji="0" lang="de-AT" sz="1100" b="0" i="0" u="none" strike="noStrike" kern="0" cap="none" spc="0" normalizeH="0" baseline="0" noProof="0" dirty="0">
              <a:ln>
                <a:noFill/>
              </a:ln>
              <a:solidFill>
                <a:srgbClr val="FFFFFF"/>
              </a:solidFill>
              <a:effectLst/>
              <a:uLnTx/>
              <a:uFillTx/>
              <a:latin typeface="Aptos"/>
              <a:ea typeface="+mn-ea"/>
              <a:cs typeface="+mn-cs"/>
            </a:endParaRPr>
          </a:p>
        </p:txBody>
      </p:sp>
      <p:sp>
        <p:nvSpPr>
          <p:cNvPr id="9" name="Textfeld 8">
            <a:extLst>
              <a:ext uri="{FF2B5EF4-FFF2-40B4-BE49-F238E27FC236}">
                <a16:creationId xmlns:a16="http://schemas.microsoft.com/office/drawing/2014/main" id="{30D91B48-C7AC-FB7F-3AB5-A768039EC231}"/>
              </a:ext>
            </a:extLst>
          </p:cNvPr>
          <p:cNvSpPr txBox="1"/>
          <p:nvPr/>
        </p:nvSpPr>
        <p:spPr>
          <a:xfrm>
            <a:off x="1181930" y="6073431"/>
            <a:ext cx="2081391" cy="457278"/>
          </a:xfrm>
          <a:prstGeom prst="rect">
            <a:avLst/>
          </a:prstGeom>
          <a:noFill/>
          <a:ln w="22225">
            <a:noFill/>
          </a:ln>
        </p:spPr>
        <p:txBody>
          <a:bodyPr wrap="square" rtlCol="0" anchor="ctr" anchorCtr="0">
            <a:noAutofit/>
          </a:bodyPr>
          <a:lstStyle/>
          <a:p>
            <a:pPr marL="0" marR="0" lvl="0" indent="0" algn="l" defTabSz="914400" rtl="0" eaLnBrk="1" fontAlgn="base" latinLnBrk="0" hangingPunct="1">
              <a:lnSpc>
                <a:spcPct val="90000"/>
              </a:lnSpc>
              <a:spcBef>
                <a:spcPct val="0"/>
              </a:spcBef>
              <a:spcAft>
                <a:spcPct val="0"/>
              </a:spcAft>
              <a:buClr>
                <a:srgbClr val="223471"/>
              </a:buClr>
              <a:buSzTx/>
              <a:buFontTx/>
              <a:buNone/>
              <a:tabLst/>
              <a:defRPr/>
            </a:pPr>
            <a:r>
              <a:rPr kumimoji="0" lang="de-DE" sz="1300" b="1" i="0" u="none" strike="noStrike" kern="0" cap="none" spc="0" normalizeH="0" baseline="0" noProof="0" dirty="0">
                <a:ln>
                  <a:noFill/>
                </a:ln>
                <a:solidFill>
                  <a:srgbClr val="262626"/>
                </a:solidFill>
                <a:effectLst/>
                <a:uLnTx/>
                <a:uFillTx/>
                <a:latin typeface="Aptos"/>
                <a:ea typeface="+mn-ea"/>
                <a:cs typeface="+mn-cs"/>
              </a:rPr>
              <a:t>Nationalratswahl 2024</a:t>
            </a:r>
            <a:endParaRPr kumimoji="0" lang="de-AT" sz="1300" b="1" i="0" u="none" strike="noStrike" kern="0" cap="none" spc="0" normalizeH="0" baseline="0" noProof="0" dirty="0">
              <a:ln>
                <a:noFill/>
              </a:ln>
              <a:solidFill>
                <a:srgbClr val="262626"/>
              </a:solidFill>
              <a:effectLst/>
              <a:uLnTx/>
              <a:uFillTx/>
              <a:latin typeface="Aptos"/>
              <a:ea typeface="+mn-ea"/>
              <a:cs typeface="+mn-cs"/>
            </a:endParaRPr>
          </a:p>
        </p:txBody>
      </p:sp>
      <p:grpSp>
        <p:nvGrpSpPr>
          <p:cNvPr id="13" name="Gruppieren 12">
            <a:extLst>
              <a:ext uri="{FF2B5EF4-FFF2-40B4-BE49-F238E27FC236}">
                <a16:creationId xmlns:a16="http://schemas.microsoft.com/office/drawing/2014/main" id="{AD6A8786-DA35-ADEE-8026-33FE5D489465}"/>
              </a:ext>
            </a:extLst>
          </p:cNvPr>
          <p:cNvGrpSpPr/>
          <p:nvPr/>
        </p:nvGrpSpPr>
        <p:grpSpPr>
          <a:xfrm>
            <a:off x="3176236" y="1653986"/>
            <a:ext cx="6337617" cy="4610012"/>
            <a:chOff x="3176236" y="1653986"/>
            <a:chExt cx="6337617" cy="4610012"/>
          </a:xfrm>
        </p:grpSpPr>
        <p:graphicFrame>
          <p:nvGraphicFramePr>
            <p:cNvPr id="14" name="Inhaltsplatzhalter 7">
              <a:extLst>
                <a:ext uri="{FF2B5EF4-FFF2-40B4-BE49-F238E27FC236}">
                  <a16:creationId xmlns:a16="http://schemas.microsoft.com/office/drawing/2014/main" id="{0DD0783E-952C-DE05-A9DE-F750BEAB8359}"/>
                </a:ext>
              </a:extLst>
            </p:cNvPr>
            <p:cNvGraphicFramePr>
              <a:graphicFrameLocks/>
            </p:cNvGraphicFramePr>
            <p:nvPr/>
          </p:nvGraphicFramePr>
          <p:xfrm>
            <a:off x="4294257" y="1653986"/>
            <a:ext cx="5219596" cy="4610012"/>
          </p:xfrm>
          <a:graphic>
            <a:graphicData uri="http://schemas.openxmlformats.org/drawingml/2006/chart">
              <c:chart xmlns:c="http://schemas.openxmlformats.org/drawingml/2006/chart" xmlns:r="http://schemas.openxmlformats.org/officeDocument/2006/relationships" r:id="rId5"/>
            </a:graphicData>
          </a:graphic>
        </p:graphicFrame>
        <p:cxnSp>
          <p:nvCxnSpPr>
            <p:cNvPr id="15" name="Gerade Verbindung mit Pfeil 14">
              <a:extLst>
                <a:ext uri="{FF2B5EF4-FFF2-40B4-BE49-F238E27FC236}">
                  <a16:creationId xmlns:a16="http://schemas.microsoft.com/office/drawing/2014/main" id="{3165A95E-841E-A8A7-1863-0567C69C177A}"/>
                </a:ext>
              </a:extLst>
            </p:cNvPr>
            <p:cNvCxnSpPr>
              <a:cxnSpLocks/>
            </p:cNvCxnSpPr>
            <p:nvPr/>
          </p:nvCxnSpPr>
          <p:spPr bwMode="auto">
            <a:xfrm>
              <a:off x="3176236" y="2917342"/>
              <a:ext cx="878988" cy="0"/>
            </a:xfrm>
            <a:prstGeom prst="straightConnector1">
              <a:avLst/>
            </a:prstGeom>
            <a:noFill/>
            <a:ln w="120650" cap="flat" cmpd="sng" algn="ctr">
              <a:solidFill>
                <a:srgbClr val="366DAA"/>
              </a:solidFill>
              <a:prstDash val="solid"/>
              <a:round/>
              <a:headEnd type="none" w="med" len="med"/>
              <a:tailEnd type="triangle"/>
            </a:ln>
            <a:effectLst/>
          </p:spPr>
        </p:cxnSp>
      </p:grpSp>
    </p:spTree>
    <p:extLst>
      <p:ext uri="{BB962C8B-B14F-4D97-AF65-F5344CB8AC3E}">
        <p14:creationId xmlns:p14="http://schemas.microsoft.com/office/powerpoint/2010/main" val="12262398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0661A-16DB-388B-176B-088673382F9F}"/>
            </a:ext>
          </a:extLst>
        </p:cNvPr>
        <p:cNvGrpSpPr/>
        <p:nvPr/>
      </p:nvGrpSpPr>
      <p:grpSpPr>
        <a:xfrm>
          <a:off x="0" y="0"/>
          <a:ext cx="0" cy="0"/>
          <a:chOff x="0" y="0"/>
          <a:chExt cx="0" cy="0"/>
        </a:xfrm>
      </p:grpSpPr>
      <p:graphicFrame>
        <p:nvGraphicFramePr>
          <p:cNvPr id="5" name="Inhaltsplatzhalter 7">
            <a:extLst>
              <a:ext uri="{FF2B5EF4-FFF2-40B4-BE49-F238E27FC236}">
                <a16:creationId xmlns:a16="http://schemas.microsoft.com/office/drawing/2014/main" id="{925D5DD8-4D94-6FB6-543C-9B6C6522A083}"/>
              </a:ext>
            </a:extLst>
          </p:cNvPr>
          <p:cNvGraphicFramePr>
            <a:graphicFrameLocks/>
          </p:cNvGraphicFramePr>
          <p:nvPr/>
        </p:nvGraphicFramePr>
        <p:xfrm>
          <a:off x="540000" y="1631576"/>
          <a:ext cx="8481452" cy="4632424"/>
        </p:xfrm>
        <a:graphic>
          <a:graphicData uri="http://schemas.openxmlformats.org/drawingml/2006/chart">
            <c:chart xmlns:c="http://schemas.openxmlformats.org/drawingml/2006/chart" xmlns:r="http://schemas.openxmlformats.org/officeDocument/2006/relationships" r:id="rId3"/>
          </a:graphicData>
        </a:graphic>
      </p:graphicFrame>
      <p:sp>
        <p:nvSpPr>
          <p:cNvPr id="4" name="Titel 3">
            <a:extLst>
              <a:ext uri="{FF2B5EF4-FFF2-40B4-BE49-F238E27FC236}">
                <a16:creationId xmlns:a16="http://schemas.microsoft.com/office/drawing/2014/main" id="{E25CDE6D-6426-231F-1B54-34CAA0EBA48D}"/>
              </a:ext>
            </a:extLst>
          </p:cNvPr>
          <p:cNvSpPr>
            <a:spLocks noGrp="1"/>
          </p:cNvSpPr>
          <p:nvPr>
            <p:ph type="title"/>
          </p:nvPr>
        </p:nvSpPr>
        <p:spPr>
          <a:xfrm>
            <a:off x="179998" y="179998"/>
            <a:ext cx="11316910" cy="1278000"/>
          </a:xfrm>
          <a:prstGeom prst="rect">
            <a:avLst/>
          </a:prstGeom>
        </p:spPr>
        <p:txBody>
          <a:bodyPr/>
          <a:lstStyle/>
          <a:p>
            <a:r>
              <a:rPr lang="de-DE" dirty="0"/>
              <a:t>Vertrauen in das politische System in den vergangenen Jahren stark gesunken</a:t>
            </a:r>
          </a:p>
        </p:txBody>
      </p:sp>
      <p:sp>
        <p:nvSpPr>
          <p:cNvPr id="3" name="Textfeld 2">
            <a:extLst>
              <a:ext uri="{FF2B5EF4-FFF2-40B4-BE49-F238E27FC236}">
                <a16:creationId xmlns:a16="http://schemas.microsoft.com/office/drawing/2014/main" id="{4FE3C563-3CAE-60C6-831C-EA9F9453A3D9}"/>
              </a:ext>
            </a:extLst>
          </p:cNvPr>
          <p:cNvSpPr txBox="1"/>
          <p:nvPr/>
        </p:nvSpPr>
        <p:spPr>
          <a:xfrm>
            <a:off x="9960000" y="1631576"/>
            <a:ext cx="2232000" cy="4632424"/>
          </a:xfrm>
          <a:prstGeom prst="rect">
            <a:avLst/>
          </a:prstGeom>
          <a:solidFill>
            <a:schemeClr val="tx1">
              <a:lumMod val="10000"/>
              <a:lumOff val="90000"/>
            </a:schemeClr>
          </a:solidFill>
          <a:ln>
            <a:noFill/>
          </a:ln>
        </p:spPr>
        <p:txBody>
          <a:bodyPr wrap="square" lIns="216000" tIns="180000" rIns="288000" bIns="216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„Alles in allem betrachtet: Funktioniert das politische System in Österreich derzeit sehr gut, ziemlich gut, weniger gut oder gar nicht gut?“</a:t>
            </a: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a:t>
            </a:r>
            <a:b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Demokratiemonitor </a:t>
            </a:r>
            <a:b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2018 bis 2025</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spTree>
    <p:extLst>
      <p:ext uri="{BB962C8B-B14F-4D97-AF65-F5344CB8AC3E}">
        <p14:creationId xmlns:p14="http://schemas.microsoft.com/office/powerpoint/2010/main" val="3406194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719CC-C218-D622-0B94-B7E3DBA69D1D}"/>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46A64276-D57D-EF46-5813-1828F06B66A3}"/>
              </a:ext>
            </a:extLst>
          </p:cNvPr>
          <p:cNvSpPr/>
          <p:nvPr/>
        </p:nvSpPr>
        <p:spPr>
          <a:xfrm>
            <a:off x="-2978" y="179998"/>
            <a:ext cx="180000" cy="52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10" name="Titel 9">
            <a:extLst>
              <a:ext uri="{FF2B5EF4-FFF2-40B4-BE49-F238E27FC236}">
                <a16:creationId xmlns:a16="http://schemas.microsoft.com/office/drawing/2014/main" id="{49ECF73B-FA4C-F5EB-CB17-2B6E7E85B27B}"/>
              </a:ext>
            </a:extLst>
          </p:cNvPr>
          <p:cNvSpPr>
            <a:spLocks noGrp="1"/>
          </p:cNvSpPr>
          <p:nvPr>
            <p:ph type="title"/>
          </p:nvPr>
        </p:nvSpPr>
        <p:spPr/>
        <p:txBody>
          <a:bodyPr/>
          <a:lstStyle/>
          <a:p>
            <a:pPr>
              <a:tabLst>
                <a:tab pos="5197475" algn="l"/>
              </a:tabLst>
            </a:pPr>
            <a:r>
              <a:rPr lang="de-AT" dirty="0"/>
              <a:t>Vertrauensverlust betrifft die repräsentativen Institutionen unserer Demokratie</a:t>
            </a:r>
          </a:p>
        </p:txBody>
      </p:sp>
      <p:graphicFrame>
        <p:nvGraphicFramePr>
          <p:cNvPr id="6" name="Diagramm 5">
            <a:extLst>
              <a:ext uri="{FF2B5EF4-FFF2-40B4-BE49-F238E27FC236}">
                <a16:creationId xmlns:a16="http://schemas.microsoft.com/office/drawing/2014/main" id="{4C92D232-2960-DAF2-BC75-0BA74417CEC6}"/>
              </a:ext>
            </a:extLst>
          </p:cNvPr>
          <p:cNvGraphicFramePr/>
          <p:nvPr/>
        </p:nvGraphicFramePr>
        <p:xfrm>
          <a:off x="292614" y="1655266"/>
          <a:ext cx="4232989" cy="4608734"/>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feld 10">
            <a:extLst>
              <a:ext uri="{FF2B5EF4-FFF2-40B4-BE49-F238E27FC236}">
                <a16:creationId xmlns:a16="http://schemas.microsoft.com/office/drawing/2014/main" id="{3309E28C-76D9-62CD-0434-2E645302FF91}"/>
              </a:ext>
            </a:extLst>
          </p:cNvPr>
          <p:cNvSpPr txBox="1"/>
          <p:nvPr/>
        </p:nvSpPr>
        <p:spPr>
          <a:xfrm>
            <a:off x="9960000" y="1655264"/>
            <a:ext cx="2232000" cy="4608735"/>
          </a:xfrm>
          <a:prstGeom prst="rect">
            <a:avLst/>
          </a:prstGeom>
          <a:solidFill>
            <a:schemeClr val="tx1">
              <a:lumMod val="10000"/>
              <a:lumOff val="90000"/>
            </a:schemeClr>
          </a:solidFill>
          <a:ln>
            <a:noFill/>
          </a:ln>
        </p:spPr>
        <p:txBody>
          <a:bodyPr wrap="square" lIns="216000" tIns="180000" rIns="432000" bIns="216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Fragen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„Vertrauen Sie den folgenden Institutionen sehr, ziemlich, wenig oder gar nicht?“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Dargestellt: </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sehr + ziemlich</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„Welche Partei vertritt derzeit Ihre politischen Interessen am Besten?“</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Dargestellt: keine Partei</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 </a:t>
            </a:r>
            <a:b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Demokratiemonitor </a:t>
            </a:r>
            <a:b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2018 bis 2025</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graphicFrame>
        <p:nvGraphicFramePr>
          <p:cNvPr id="9" name="Diagramm 8">
            <a:extLst>
              <a:ext uri="{FF2B5EF4-FFF2-40B4-BE49-F238E27FC236}">
                <a16:creationId xmlns:a16="http://schemas.microsoft.com/office/drawing/2014/main" id="{4E53CE4D-AD0D-EEEA-33A8-BF3970F02E55}"/>
              </a:ext>
            </a:extLst>
          </p:cNvPr>
          <p:cNvGraphicFramePr/>
          <p:nvPr/>
        </p:nvGraphicFramePr>
        <p:xfrm>
          <a:off x="4155578" y="1655266"/>
          <a:ext cx="4232989" cy="46087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Diagramm 13">
            <a:extLst>
              <a:ext uri="{FF2B5EF4-FFF2-40B4-BE49-F238E27FC236}">
                <a16:creationId xmlns:a16="http://schemas.microsoft.com/office/drawing/2014/main" id="{EF4100A2-C076-408B-3DAB-50960D4F9F8D}"/>
              </a:ext>
            </a:extLst>
          </p:cNvPr>
          <p:cNvGraphicFramePr/>
          <p:nvPr/>
        </p:nvGraphicFramePr>
        <p:xfrm>
          <a:off x="7996682" y="1559004"/>
          <a:ext cx="1880290" cy="463242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021354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8AE0F-FD05-A556-44B4-621E074FDA9D}"/>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5E6E254D-15E0-B7E9-FDA3-C3F1C4F8EC8C}"/>
              </a:ext>
            </a:extLst>
          </p:cNvPr>
          <p:cNvSpPr/>
          <p:nvPr/>
        </p:nvSpPr>
        <p:spPr>
          <a:xfrm>
            <a:off x="-2978" y="179998"/>
            <a:ext cx="180000" cy="52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10" name="Titel 9">
            <a:extLst>
              <a:ext uri="{FF2B5EF4-FFF2-40B4-BE49-F238E27FC236}">
                <a16:creationId xmlns:a16="http://schemas.microsoft.com/office/drawing/2014/main" id="{6909A92A-C8DA-83D9-4426-86E36840F117}"/>
              </a:ext>
            </a:extLst>
          </p:cNvPr>
          <p:cNvSpPr>
            <a:spLocks noGrp="1"/>
          </p:cNvSpPr>
          <p:nvPr>
            <p:ph type="title"/>
          </p:nvPr>
        </p:nvSpPr>
        <p:spPr/>
        <p:txBody>
          <a:bodyPr/>
          <a:lstStyle/>
          <a:p>
            <a:pPr>
              <a:tabLst>
                <a:tab pos="5197475" algn="l"/>
              </a:tabLst>
            </a:pPr>
            <a:r>
              <a:rPr lang="de-AT" dirty="0"/>
              <a:t>Vertrauen im unteren Einkommensdrittel dauerhaft  niedriger und weiter rückläufig</a:t>
            </a:r>
          </a:p>
        </p:txBody>
      </p:sp>
      <p:graphicFrame>
        <p:nvGraphicFramePr>
          <p:cNvPr id="6" name="Diagramm 5">
            <a:extLst>
              <a:ext uri="{FF2B5EF4-FFF2-40B4-BE49-F238E27FC236}">
                <a16:creationId xmlns:a16="http://schemas.microsoft.com/office/drawing/2014/main" id="{CDE5E327-077B-6B78-6365-8B057B13D00D}"/>
              </a:ext>
            </a:extLst>
          </p:cNvPr>
          <p:cNvGraphicFramePr/>
          <p:nvPr/>
        </p:nvGraphicFramePr>
        <p:xfrm>
          <a:off x="496523" y="1631576"/>
          <a:ext cx="8224396" cy="4632424"/>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feld 10">
            <a:extLst>
              <a:ext uri="{FF2B5EF4-FFF2-40B4-BE49-F238E27FC236}">
                <a16:creationId xmlns:a16="http://schemas.microsoft.com/office/drawing/2014/main" id="{C8AF92D4-EDE2-6040-CFA6-AD6973E0EF45}"/>
              </a:ext>
            </a:extLst>
          </p:cNvPr>
          <p:cNvSpPr txBox="1"/>
          <p:nvPr/>
        </p:nvSpPr>
        <p:spPr>
          <a:xfrm>
            <a:off x="9960000" y="1631576"/>
            <a:ext cx="2232000" cy="4632424"/>
          </a:xfrm>
          <a:prstGeom prst="rect">
            <a:avLst/>
          </a:prstGeom>
          <a:solidFill>
            <a:schemeClr val="tx1">
              <a:lumMod val="10000"/>
              <a:lumOff val="90000"/>
            </a:schemeClr>
          </a:solidFill>
          <a:ln>
            <a:noFill/>
          </a:ln>
        </p:spPr>
        <p:txBody>
          <a:bodyPr wrap="square" lIns="108000" tIns="0" rIns="108000" bIns="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„Alles in allem betrachtet: Funktioniert das politische System in Österreich derzeit sehr gut, ziemlich gut, weniger gut oder gar nicht gut?“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Dargestellt: </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sehr + ziemlich gut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 </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Demokratiemonitor </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mn-ea"/>
                <a:cs typeface="+mn-cs"/>
              </a:rPr>
              <a:t>2018 bis 2025</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spTree>
    <p:extLst>
      <p:ext uri="{BB962C8B-B14F-4D97-AF65-F5344CB8AC3E}">
        <p14:creationId xmlns:p14="http://schemas.microsoft.com/office/powerpoint/2010/main" val="6711905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4C380-B489-9E19-D929-B45D86104B0A}"/>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E627A6EF-CD9F-ACCF-273B-CD9E70B48808}"/>
              </a:ext>
            </a:extLst>
          </p:cNvPr>
          <p:cNvSpPr txBox="1"/>
          <p:nvPr/>
        </p:nvSpPr>
        <p:spPr>
          <a:xfrm>
            <a:off x="9960000" y="1653987"/>
            <a:ext cx="2232000" cy="4849387"/>
          </a:xfrm>
          <a:prstGeom prst="rect">
            <a:avLst/>
          </a:prstGeom>
          <a:solidFill>
            <a:schemeClr val="tx1">
              <a:lumMod val="10000"/>
              <a:lumOff val="90000"/>
            </a:schemeClr>
          </a:solidFill>
          <a:ln>
            <a:noFill/>
          </a:ln>
        </p:spPr>
        <p:txBody>
          <a:bodyPr wrap="square" lIns="108000" tIns="0" rIns="108000" bIns="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Fragen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„Stimmen Sie folgenden Aussage sehr, ziemlich, wenig oder gar nicht zu?“</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a:t>
            </a: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Die Politik behandelt mich oft als Mensch zweiter Klasse.“</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„Meine Arbeit wird von der Gesellschaft wertgeschätzt.“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„Menschen wie ich sind im Parlament gut vertreten.“</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„Menschen wie ich  können etwas bewirken, wenn sie sich politisch beteiligen.“</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Dargestellt jeweils:</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sehr + ziemlich</a:t>
            </a:r>
          </a:p>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Vereinfachte Darstellung des Regressionsmodells</a:t>
            </a:r>
          </a:p>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 </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Demokratiemonitor 2025</a:t>
            </a:r>
          </a:p>
          <a:p>
            <a:pPr marL="0" marR="0" lvl="0" indent="0" algn="l" defTabSz="914400" rtl="0" eaLnBrk="1" fontAlgn="base" latinLnBrk="0" hangingPunct="1">
              <a:lnSpc>
                <a:spcPct val="114000"/>
              </a:lnSpc>
              <a:spcBef>
                <a:spcPct val="0"/>
              </a:spcBef>
              <a:spcAft>
                <a:spcPts val="600"/>
              </a:spcAft>
              <a:buClr>
                <a:srgbClr val="000000"/>
              </a:buClr>
              <a:buSzTx/>
              <a:buFontTx/>
              <a:buNone/>
              <a:tabLst/>
              <a:defRPr/>
            </a:pPr>
            <a:endPar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sp>
        <p:nvSpPr>
          <p:cNvPr id="5" name="Rechteck 4">
            <a:extLst>
              <a:ext uri="{FF2B5EF4-FFF2-40B4-BE49-F238E27FC236}">
                <a16:creationId xmlns:a16="http://schemas.microsoft.com/office/drawing/2014/main" id="{B085CD8F-A46C-3F35-4425-B1E1BFE50A44}"/>
              </a:ext>
            </a:extLst>
          </p:cNvPr>
          <p:cNvSpPr/>
          <p:nvPr/>
        </p:nvSpPr>
        <p:spPr>
          <a:xfrm>
            <a:off x="-2978" y="179998"/>
            <a:ext cx="180000" cy="52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10" name="Titel 9">
            <a:extLst>
              <a:ext uri="{FF2B5EF4-FFF2-40B4-BE49-F238E27FC236}">
                <a16:creationId xmlns:a16="http://schemas.microsoft.com/office/drawing/2014/main" id="{21C49C1D-D67F-1287-ECC1-70D816D3546A}"/>
              </a:ext>
            </a:extLst>
          </p:cNvPr>
          <p:cNvSpPr>
            <a:spLocks noGrp="1"/>
          </p:cNvSpPr>
          <p:nvPr>
            <p:ph type="title"/>
          </p:nvPr>
        </p:nvSpPr>
        <p:spPr>
          <a:xfrm>
            <a:off x="179997" y="179998"/>
            <a:ext cx="11563767" cy="1278000"/>
          </a:xfrm>
        </p:spPr>
        <p:txBody>
          <a:bodyPr/>
          <a:lstStyle/>
          <a:p>
            <a:pPr>
              <a:tabLst>
                <a:tab pos="5197475" algn="l"/>
              </a:tabLst>
            </a:pPr>
            <a:r>
              <a:rPr lang="de-AT" dirty="0"/>
              <a:t>Für das untere Einkommensdrittel hält die Demokratie ihre Versprechen nicht (mehr)</a:t>
            </a:r>
          </a:p>
        </p:txBody>
      </p:sp>
      <p:graphicFrame>
        <p:nvGraphicFramePr>
          <p:cNvPr id="11" name="Inhaltsplatzhalter 7">
            <a:extLst>
              <a:ext uri="{FF2B5EF4-FFF2-40B4-BE49-F238E27FC236}">
                <a16:creationId xmlns:a16="http://schemas.microsoft.com/office/drawing/2014/main" id="{B5FCF872-93BB-F942-5FDB-F73C66D4DB79}"/>
              </a:ext>
            </a:extLst>
          </p:cNvPr>
          <p:cNvGraphicFramePr>
            <a:graphicFrameLocks/>
          </p:cNvGraphicFramePr>
          <p:nvPr/>
        </p:nvGraphicFramePr>
        <p:xfrm>
          <a:off x="8097535" y="1663767"/>
          <a:ext cx="1750565" cy="4864067"/>
        </p:xfrm>
        <a:graphic>
          <a:graphicData uri="http://schemas.openxmlformats.org/drawingml/2006/chart">
            <c:chart xmlns:c="http://schemas.openxmlformats.org/drawingml/2006/chart" xmlns:r="http://schemas.openxmlformats.org/officeDocument/2006/relationships" r:id="rId3"/>
          </a:graphicData>
        </a:graphic>
      </p:graphicFrame>
      <p:sp>
        <p:nvSpPr>
          <p:cNvPr id="18" name="Rechteck 17">
            <a:extLst>
              <a:ext uri="{FF2B5EF4-FFF2-40B4-BE49-F238E27FC236}">
                <a16:creationId xmlns:a16="http://schemas.microsoft.com/office/drawing/2014/main" id="{5E501D3C-DF85-8E81-FBAE-9C198FA0021E}"/>
              </a:ext>
            </a:extLst>
          </p:cNvPr>
          <p:cNvSpPr/>
          <p:nvPr/>
        </p:nvSpPr>
        <p:spPr>
          <a:xfrm>
            <a:off x="8097535" y="1673546"/>
            <a:ext cx="1750566" cy="374085"/>
          </a:xfrm>
          <a:prstGeom prst="rect">
            <a:avLst/>
          </a:prstGeom>
          <a:solidFill>
            <a:srgbClr val="1B3655"/>
          </a:solidFill>
          <a:ln w="9525">
            <a:solidFill>
              <a:srgbClr val="1B365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Politisches System funktioniert gut:</a:t>
            </a:r>
            <a:endParaRPr kumimoji="0" lang="de-AT" sz="1200" b="0" i="0" u="none" strike="noStrike" kern="1200" cap="none" spc="0" normalizeH="0" baseline="0" noProof="0" dirty="0">
              <a:ln>
                <a:noFill/>
              </a:ln>
              <a:solidFill>
                <a:srgbClr val="FFFFFF"/>
              </a:solidFill>
              <a:effectLst/>
              <a:uLnTx/>
              <a:uFillTx/>
              <a:latin typeface="Aptos"/>
              <a:ea typeface="+mn-ea"/>
              <a:cs typeface="+mn-cs"/>
            </a:endParaRPr>
          </a:p>
        </p:txBody>
      </p:sp>
      <p:grpSp>
        <p:nvGrpSpPr>
          <p:cNvPr id="24" name="Gruppieren 23">
            <a:extLst>
              <a:ext uri="{FF2B5EF4-FFF2-40B4-BE49-F238E27FC236}">
                <a16:creationId xmlns:a16="http://schemas.microsoft.com/office/drawing/2014/main" id="{35F652BC-E15A-368B-7464-BCD9B1866481}"/>
              </a:ext>
            </a:extLst>
          </p:cNvPr>
          <p:cNvGrpSpPr/>
          <p:nvPr/>
        </p:nvGrpSpPr>
        <p:grpSpPr>
          <a:xfrm>
            <a:off x="505932" y="1653988"/>
            <a:ext cx="7591603" cy="2414096"/>
            <a:chOff x="505932" y="1653988"/>
            <a:chExt cx="7591603" cy="2414096"/>
          </a:xfrm>
        </p:grpSpPr>
        <p:graphicFrame>
          <p:nvGraphicFramePr>
            <p:cNvPr id="3" name="Inhaltsplatzhalter 7">
              <a:extLst>
                <a:ext uri="{FF2B5EF4-FFF2-40B4-BE49-F238E27FC236}">
                  <a16:creationId xmlns:a16="http://schemas.microsoft.com/office/drawing/2014/main" id="{0679FB7F-CBCF-6998-8741-626DBFFA8312}"/>
                </a:ext>
              </a:extLst>
            </p:cNvPr>
            <p:cNvGraphicFramePr>
              <a:graphicFrameLocks/>
            </p:cNvGraphicFramePr>
            <p:nvPr/>
          </p:nvGraphicFramePr>
          <p:xfrm>
            <a:off x="505932" y="2037852"/>
            <a:ext cx="4132007" cy="2020453"/>
          </p:xfrm>
          <a:graphic>
            <a:graphicData uri="http://schemas.openxmlformats.org/drawingml/2006/chart">
              <c:chart xmlns:c="http://schemas.openxmlformats.org/drawingml/2006/chart" xmlns:r="http://schemas.openxmlformats.org/officeDocument/2006/relationships" r:id="rId4"/>
            </a:graphicData>
          </a:graphic>
        </p:graphicFrame>
        <p:sp>
          <p:nvSpPr>
            <p:cNvPr id="14" name="Rechteck 13">
              <a:extLst>
                <a:ext uri="{FF2B5EF4-FFF2-40B4-BE49-F238E27FC236}">
                  <a16:creationId xmlns:a16="http://schemas.microsoft.com/office/drawing/2014/main" id="{0514D79E-48EA-9AED-9DB1-F1133E0E1814}"/>
                </a:ext>
              </a:extLst>
            </p:cNvPr>
            <p:cNvSpPr/>
            <p:nvPr/>
          </p:nvSpPr>
          <p:spPr>
            <a:xfrm>
              <a:off x="1884883" y="1653988"/>
              <a:ext cx="2549918" cy="374085"/>
            </a:xfrm>
            <a:prstGeom prst="rect">
              <a:avLst/>
            </a:prstGeom>
            <a:solidFill>
              <a:schemeClr val="tx1">
                <a:lumMod val="10000"/>
                <a:lumOff val="9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262626"/>
                  </a:solidFill>
                  <a:effectLst/>
                  <a:uLnTx/>
                  <a:uFillTx/>
                  <a:latin typeface="Aptos"/>
                  <a:ea typeface="+mn-ea"/>
                  <a:cs typeface="+mn-cs"/>
                </a:rPr>
                <a:t>Mensch zweiter Klasse:</a:t>
              </a:r>
              <a:endParaRPr kumimoji="0" lang="de-AT" sz="1200" b="0" i="0" u="none" strike="noStrike" kern="1200" cap="none" spc="0" normalizeH="0" baseline="0" noProof="0" dirty="0">
                <a:ln>
                  <a:noFill/>
                </a:ln>
                <a:solidFill>
                  <a:srgbClr val="262626"/>
                </a:solidFill>
                <a:effectLst/>
                <a:uLnTx/>
                <a:uFillTx/>
                <a:latin typeface="Aptos"/>
                <a:ea typeface="+mn-ea"/>
                <a:cs typeface="+mn-cs"/>
              </a:endParaRPr>
            </a:p>
          </p:txBody>
        </p:sp>
        <p:graphicFrame>
          <p:nvGraphicFramePr>
            <p:cNvPr id="2" name="Inhaltsplatzhalter 7">
              <a:extLst>
                <a:ext uri="{FF2B5EF4-FFF2-40B4-BE49-F238E27FC236}">
                  <a16:creationId xmlns:a16="http://schemas.microsoft.com/office/drawing/2014/main" id="{9D05AC1B-B802-1CDB-B1F0-2A46798FEC29}"/>
                </a:ext>
              </a:extLst>
            </p:cNvPr>
            <p:cNvGraphicFramePr>
              <a:graphicFrameLocks/>
            </p:cNvGraphicFramePr>
            <p:nvPr/>
          </p:nvGraphicFramePr>
          <p:xfrm>
            <a:off x="4222377" y="2047631"/>
            <a:ext cx="3436533" cy="2020453"/>
          </p:xfrm>
          <a:graphic>
            <a:graphicData uri="http://schemas.openxmlformats.org/drawingml/2006/chart">
              <c:chart xmlns:c="http://schemas.openxmlformats.org/drawingml/2006/chart" xmlns:r="http://schemas.openxmlformats.org/officeDocument/2006/relationships" r:id="rId5"/>
            </a:graphicData>
          </a:graphic>
        </p:graphicFrame>
        <p:sp>
          <p:nvSpPr>
            <p:cNvPr id="4" name="Rechteck 3">
              <a:extLst>
                <a:ext uri="{FF2B5EF4-FFF2-40B4-BE49-F238E27FC236}">
                  <a16:creationId xmlns:a16="http://schemas.microsoft.com/office/drawing/2014/main" id="{1ADE8BAE-EB85-360F-D36D-06DC6CCD788A}"/>
                </a:ext>
              </a:extLst>
            </p:cNvPr>
            <p:cNvSpPr/>
            <p:nvPr/>
          </p:nvSpPr>
          <p:spPr>
            <a:xfrm>
              <a:off x="4887924" y="1663767"/>
              <a:ext cx="2549918" cy="374085"/>
            </a:xfrm>
            <a:prstGeom prst="rect">
              <a:avLst/>
            </a:prstGeom>
            <a:solidFill>
              <a:schemeClr val="tx1">
                <a:lumMod val="10000"/>
                <a:lumOff val="9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262626"/>
                  </a:solidFill>
                  <a:effectLst/>
                  <a:uLnTx/>
                  <a:uFillTx/>
                  <a:latin typeface="Aptos"/>
                  <a:ea typeface="+mn-ea"/>
                  <a:cs typeface="+mn-cs"/>
                </a:rPr>
                <a:t>Arbeit von Gesellschaft wertgeschätzt:</a:t>
              </a:r>
              <a:endParaRPr kumimoji="0" lang="de-AT" sz="1200" b="0" i="0" u="none" strike="noStrike" kern="1200" cap="none" spc="0" normalizeH="0" baseline="0" noProof="0" dirty="0">
                <a:ln>
                  <a:noFill/>
                </a:ln>
                <a:solidFill>
                  <a:srgbClr val="262626"/>
                </a:solidFill>
                <a:effectLst/>
                <a:uLnTx/>
                <a:uFillTx/>
                <a:latin typeface="Aptos"/>
                <a:ea typeface="+mn-ea"/>
                <a:cs typeface="+mn-cs"/>
              </a:endParaRPr>
            </a:p>
          </p:txBody>
        </p:sp>
        <p:cxnSp>
          <p:nvCxnSpPr>
            <p:cNvPr id="21" name="Gerade Verbindung mit Pfeil 20">
              <a:extLst>
                <a:ext uri="{FF2B5EF4-FFF2-40B4-BE49-F238E27FC236}">
                  <a16:creationId xmlns:a16="http://schemas.microsoft.com/office/drawing/2014/main" id="{C2865AE7-4E56-757E-DD36-07B904153371}"/>
                </a:ext>
              </a:extLst>
            </p:cNvPr>
            <p:cNvCxnSpPr>
              <a:cxnSpLocks/>
            </p:cNvCxnSpPr>
            <p:nvPr/>
          </p:nvCxnSpPr>
          <p:spPr bwMode="auto">
            <a:xfrm>
              <a:off x="7423344" y="2926714"/>
              <a:ext cx="674191" cy="0"/>
            </a:xfrm>
            <a:prstGeom prst="straightConnector1">
              <a:avLst/>
            </a:prstGeom>
            <a:noFill/>
            <a:ln w="57150" cap="flat" cmpd="sng" algn="ctr">
              <a:solidFill>
                <a:srgbClr val="1B3655"/>
              </a:solidFill>
              <a:prstDash val="solid"/>
              <a:round/>
              <a:headEnd type="none" w="med" len="med"/>
              <a:tailEnd type="triangle"/>
            </a:ln>
            <a:effectLst/>
          </p:spPr>
        </p:cxnSp>
      </p:grpSp>
      <p:grpSp>
        <p:nvGrpSpPr>
          <p:cNvPr id="25" name="Gruppieren 24">
            <a:extLst>
              <a:ext uri="{FF2B5EF4-FFF2-40B4-BE49-F238E27FC236}">
                <a16:creationId xmlns:a16="http://schemas.microsoft.com/office/drawing/2014/main" id="{896DB55F-191A-89EE-E07B-9B236395A35E}"/>
              </a:ext>
            </a:extLst>
          </p:cNvPr>
          <p:cNvGrpSpPr/>
          <p:nvPr/>
        </p:nvGrpSpPr>
        <p:grpSpPr>
          <a:xfrm>
            <a:off x="491434" y="4099058"/>
            <a:ext cx="7596865" cy="2414096"/>
            <a:chOff x="491434" y="4099058"/>
            <a:chExt cx="7596865" cy="2414096"/>
          </a:xfrm>
        </p:grpSpPr>
        <p:graphicFrame>
          <p:nvGraphicFramePr>
            <p:cNvPr id="6" name="Inhaltsplatzhalter 7">
              <a:extLst>
                <a:ext uri="{FF2B5EF4-FFF2-40B4-BE49-F238E27FC236}">
                  <a16:creationId xmlns:a16="http://schemas.microsoft.com/office/drawing/2014/main" id="{CA82F1EC-4078-7D33-5F87-D4C51785A313}"/>
                </a:ext>
              </a:extLst>
            </p:cNvPr>
            <p:cNvGraphicFramePr>
              <a:graphicFrameLocks/>
            </p:cNvGraphicFramePr>
            <p:nvPr/>
          </p:nvGraphicFramePr>
          <p:xfrm>
            <a:off x="491434" y="4482922"/>
            <a:ext cx="4132007" cy="2020453"/>
          </p:xfrm>
          <a:graphic>
            <a:graphicData uri="http://schemas.openxmlformats.org/drawingml/2006/chart">
              <c:chart xmlns:c="http://schemas.openxmlformats.org/drawingml/2006/chart" xmlns:r="http://schemas.openxmlformats.org/officeDocument/2006/relationships" r:id="rId6"/>
            </a:graphicData>
          </a:graphic>
        </p:graphicFrame>
        <p:sp>
          <p:nvSpPr>
            <p:cNvPr id="7" name="Rechteck 6">
              <a:extLst>
                <a:ext uri="{FF2B5EF4-FFF2-40B4-BE49-F238E27FC236}">
                  <a16:creationId xmlns:a16="http://schemas.microsoft.com/office/drawing/2014/main" id="{8890A3B5-B5FF-8B16-4A3F-640DE343ECEE}"/>
                </a:ext>
              </a:extLst>
            </p:cNvPr>
            <p:cNvSpPr/>
            <p:nvPr/>
          </p:nvSpPr>
          <p:spPr>
            <a:xfrm>
              <a:off x="1870385" y="4099058"/>
              <a:ext cx="2549918" cy="374085"/>
            </a:xfrm>
            <a:prstGeom prst="rect">
              <a:avLst/>
            </a:prstGeom>
            <a:solidFill>
              <a:schemeClr val="tx1">
                <a:lumMod val="10000"/>
                <a:lumOff val="9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262626"/>
                  </a:solidFill>
                  <a:effectLst/>
                  <a:uLnTx/>
                  <a:uFillTx/>
                  <a:latin typeface="Aptos"/>
                  <a:ea typeface="+mn-ea"/>
                  <a:cs typeface="+mn-cs"/>
                </a:rPr>
                <a:t>Im Parlament gut vertreten:</a:t>
              </a:r>
              <a:endParaRPr kumimoji="0" lang="de-AT" sz="1200" b="0" i="0" u="none" strike="noStrike" kern="1200" cap="none" spc="0" normalizeH="0" baseline="0" noProof="0" dirty="0">
                <a:ln>
                  <a:noFill/>
                </a:ln>
                <a:solidFill>
                  <a:srgbClr val="262626"/>
                </a:solidFill>
                <a:effectLst/>
                <a:uLnTx/>
                <a:uFillTx/>
                <a:latin typeface="Aptos"/>
                <a:ea typeface="+mn-ea"/>
                <a:cs typeface="+mn-cs"/>
              </a:endParaRPr>
            </a:p>
          </p:txBody>
        </p:sp>
        <p:graphicFrame>
          <p:nvGraphicFramePr>
            <p:cNvPr id="9" name="Inhaltsplatzhalter 7">
              <a:extLst>
                <a:ext uri="{FF2B5EF4-FFF2-40B4-BE49-F238E27FC236}">
                  <a16:creationId xmlns:a16="http://schemas.microsoft.com/office/drawing/2014/main" id="{FA26F942-CB29-521B-9FA9-484BA5D4CDEA}"/>
                </a:ext>
              </a:extLst>
            </p:cNvPr>
            <p:cNvGraphicFramePr>
              <a:graphicFrameLocks/>
            </p:cNvGraphicFramePr>
            <p:nvPr/>
          </p:nvGraphicFramePr>
          <p:xfrm>
            <a:off x="4207879" y="4492701"/>
            <a:ext cx="3436533" cy="2020453"/>
          </p:xfrm>
          <a:graphic>
            <a:graphicData uri="http://schemas.openxmlformats.org/drawingml/2006/chart">
              <c:chart xmlns:c="http://schemas.openxmlformats.org/drawingml/2006/chart" xmlns:r="http://schemas.openxmlformats.org/officeDocument/2006/relationships" r:id="rId7"/>
            </a:graphicData>
          </a:graphic>
        </p:graphicFrame>
        <p:sp>
          <p:nvSpPr>
            <p:cNvPr id="12" name="Rechteck 11">
              <a:extLst>
                <a:ext uri="{FF2B5EF4-FFF2-40B4-BE49-F238E27FC236}">
                  <a16:creationId xmlns:a16="http://schemas.microsoft.com/office/drawing/2014/main" id="{04B3B5A8-6F55-E76A-54AC-FAC6DFB1BEC2}"/>
                </a:ext>
              </a:extLst>
            </p:cNvPr>
            <p:cNvSpPr/>
            <p:nvPr/>
          </p:nvSpPr>
          <p:spPr>
            <a:xfrm>
              <a:off x="4873426" y="4108837"/>
              <a:ext cx="2549918" cy="374085"/>
            </a:xfrm>
            <a:prstGeom prst="rect">
              <a:avLst/>
            </a:prstGeom>
            <a:solidFill>
              <a:schemeClr val="tx1">
                <a:lumMod val="10000"/>
                <a:lumOff val="9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262626"/>
                  </a:solidFill>
                  <a:effectLst/>
                  <a:uLnTx/>
                  <a:uFillTx/>
                  <a:latin typeface="Aptos"/>
                  <a:ea typeface="+mn-ea"/>
                  <a:cs typeface="+mn-cs"/>
                </a:rPr>
                <a:t>Kann mit politischer Beteiligung etwas bewirken:</a:t>
              </a:r>
              <a:endParaRPr kumimoji="0" lang="de-AT" sz="1200" b="0" i="0" u="none" strike="noStrike" kern="1200" cap="none" spc="0" normalizeH="0" baseline="0" noProof="0" dirty="0">
                <a:ln>
                  <a:noFill/>
                </a:ln>
                <a:solidFill>
                  <a:srgbClr val="262626"/>
                </a:solidFill>
                <a:effectLst/>
                <a:uLnTx/>
                <a:uFillTx/>
                <a:latin typeface="Aptos"/>
                <a:ea typeface="+mn-ea"/>
                <a:cs typeface="+mn-cs"/>
              </a:endParaRPr>
            </a:p>
          </p:txBody>
        </p:sp>
        <p:cxnSp>
          <p:nvCxnSpPr>
            <p:cNvPr id="23" name="Gerade Verbindung mit Pfeil 22">
              <a:extLst>
                <a:ext uri="{FF2B5EF4-FFF2-40B4-BE49-F238E27FC236}">
                  <a16:creationId xmlns:a16="http://schemas.microsoft.com/office/drawing/2014/main" id="{BAC79AB6-B4BC-7E50-7B96-451DF49EE8CE}"/>
                </a:ext>
              </a:extLst>
            </p:cNvPr>
            <p:cNvCxnSpPr>
              <a:cxnSpLocks/>
            </p:cNvCxnSpPr>
            <p:nvPr/>
          </p:nvCxnSpPr>
          <p:spPr bwMode="auto">
            <a:xfrm>
              <a:off x="7414108" y="5408427"/>
              <a:ext cx="674191" cy="0"/>
            </a:xfrm>
            <a:prstGeom prst="straightConnector1">
              <a:avLst/>
            </a:prstGeom>
            <a:noFill/>
            <a:ln w="57150" cap="flat" cmpd="sng" algn="ctr">
              <a:solidFill>
                <a:srgbClr val="1B3655"/>
              </a:solidFill>
              <a:prstDash val="solid"/>
              <a:round/>
              <a:headEnd type="none" w="med" len="med"/>
              <a:tailEnd type="triangle"/>
            </a:ln>
            <a:effectLst/>
          </p:spPr>
        </p:cxnSp>
      </p:grpSp>
    </p:spTree>
    <p:extLst>
      <p:ext uri="{BB962C8B-B14F-4D97-AF65-F5344CB8AC3E}">
        <p14:creationId xmlns:p14="http://schemas.microsoft.com/office/powerpoint/2010/main" val="164582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5E2D2-607F-5096-8C9A-94A5CBE905E5}"/>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79260827-EBE8-0F92-915C-79BDAF67DEE1}"/>
              </a:ext>
            </a:extLst>
          </p:cNvPr>
          <p:cNvSpPr/>
          <p:nvPr/>
        </p:nvSpPr>
        <p:spPr>
          <a:xfrm>
            <a:off x="-2978" y="179998"/>
            <a:ext cx="180000" cy="52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10" name="Titel 9">
            <a:extLst>
              <a:ext uri="{FF2B5EF4-FFF2-40B4-BE49-F238E27FC236}">
                <a16:creationId xmlns:a16="http://schemas.microsoft.com/office/drawing/2014/main" id="{0AA775E0-089C-DA7F-9184-C3562BC9AF8D}"/>
              </a:ext>
            </a:extLst>
          </p:cNvPr>
          <p:cNvSpPr>
            <a:spLocks noGrp="1"/>
          </p:cNvSpPr>
          <p:nvPr>
            <p:ph type="title"/>
          </p:nvPr>
        </p:nvSpPr>
        <p:spPr/>
        <p:txBody>
          <a:bodyPr/>
          <a:lstStyle/>
          <a:p>
            <a:r>
              <a:rPr lang="de-AT" dirty="0"/>
              <a:t>Auch die Teuerung untergräbt das Vertrauen in das politische System</a:t>
            </a:r>
            <a:endParaRPr lang="de-AT" dirty="0">
              <a:solidFill>
                <a:srgbClr val="FF0000"/>
              </a:solidFill>
            </a:endParaRPr>
          </a:p>
        </p:txBody>
      </p:sp>
      <p:graphicFrame>
        <p:nvGraphicFramePr>
          <p:cNvPr id="23" name="Inhaltsplatzhalter 7">
            <a:extLst>
              <a:ext uri="{FF2B5EF4-FFF2-40B4-BE49-F238E27FC236}">
                <a16:creationId xmlns:a16="http://schemas.microsoft.com/office/drawing/2014/main" id="{B999BBA4-B1B2-4C62-AE6F-24589674E7B0}"/>
              </a:ext>
            </a:extLst>
          </p:cNvPr>
          <p:cNvGraphicFramePr>
            <a:graphicFrameLocks/>
          </p:cNvGraphicFramePr>
          <p:nvPr/>
        </p:nvGraphicFramePr>
        <p:xfrm>
          <a:off x="7956132" y="1631576"/>
          <a:ext cx="1750565" cy="4632424"/>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feld 10">
            <a:extLst>
              <a:ext uri="{FF2B5EF4-FFF2-40B4-BE49-F238E27FC236}">
                <a16:creationId xmlns:a16="http://schemas.microsoft.com/office/drawing/2014/main" id="{F4B60D1A-70C1-FD3A-FB05-613521C62698}"/>
              </a:ext>
            </a:extLst>
          </p:cNvPr>
          <p:cNvSpPr txBox="1"/>
          <p:nvPr/>
        </p:nvSpPr>
        <p:spPr>
          <a:xfrm>
            <a:off x="9960000" y="1884496"/>
            <a:ext cx="2232000" cy="4632424"/>
          </a:xfrm>
          <a:prstGeom prst="rect">
            <a:avLst/>
          </a:prstGeom>
          <a:solidFill>
            <a:schemeClr val="tx1">
              <a:lumMod val="10000"/>
              <a:lumOff val="90000"/>
            </a:schemeClr>
          </a:solidFill>
          <a:ln>
            <a:noFill/>
          </a:ln>
        </p:spPr>
        <p:txBody>
          <a:bodyPr wrap="square" lIns="108000" tIns="72000" rIns="72000" bIns="72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05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Fragen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05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mn-ea"/>
                <a:cs typeface="+mn-cs"/>
              </a:rPr>
              <a:t>„Bleiben wir noch kurz bei den letzten 12 Monaten: Trifft da folgendes auf Ihren Haushalt zu?</a:t>
            </a:r>
            <a:br>
              <a:rPr kumimoji="0" lang="de-DE" sz="105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mn-ea"/>
                <a:cs typeface="+mn-cs"/>
              </a:rPr>
            </a:br>
            <a:r>
              <a:rPr kumimoji="0" lang="de-DE" sz="105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mn-ea"/>
                <a:cs typeface="+mn-cs"/>
              </a:rPr>
              <a:t>Wir mussten beim Lebensmittel-einkauf einsparen. / Wir mussten Erspartes anbrauchen oder Geld leihen.“</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05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Dargestellt: </a:t>
            </a:r>
            <a:r>
              <a:rPr kumimoji="0" lang="de-DE" sz="105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ja</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05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„Alles in allem betrachtet: Funktioniert das politische System in Österreich derzeit sehr gut, ziemlich gut, weniger gut oder gar nicht gut?“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05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Dargestellt: </a:t>
            </a:r>
            <a:br>
              <a:rPr kumimoji="0" lang="de-DE" sz="105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05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sehr + ziemlich</a:t>
            </a: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05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 </a:t>
            </a:r>
            <a:br>
              <a:rPr kumimoji="0" lang="de-AT" sz="105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AT" sz="105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Demokratiemonitor 2025</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grpSp>
        <p:nvGrpSpPr>
          <p:cNvPr id="17" name="Gruppieren 16">
            <a:extLst>
              <a:ext uri="{FF2B5EF4-FFF2-40B4-BE49-F238E27FC236}">
                <a16:creationId xmlns:a16="http://schemas.microsoft.com/office/drawing/2014/main" id="{20E7A739-96F3-AB98-1440-2A5A41B19542}"/>
              </a:ext>
            </a:extLst>
          </p:cNvPr>
          <p:cNvGrpSpPr/>
          <p:nvPr/>
        </p:nvGrpSpPr>
        <p:grpSpPr>
          <a:xfrm>
            <a:off x="223047" y="1590721"/>
            <a:ext cx="7563934" cy="4673273"/>
            <a:chOff x="223047" y="1590721"/>
            <a:chExt cx="7563934" cy="4673273"/>
          </a:xfrm>
        </p:grpSpPr>
        <p:cxnSp>
          <p:nvCxnSpPr>
            <p:cNvPr id="24" name="Gerade Verbindung mit Pfeil 23">
              <a:extLst>
                <a:ext uri="{FF2B5EF4-FFF2-40B4-BE49-F238E27FC236}">
                  <a16:creationId xmlns:a16="http://schemas.microsoft.com/office/drawing/2014/main" id="{64F8B181-5755-CB2F-FC54-22D28668F037}"/>
                </a:ext>
              </a:extLst>
            </p:cNvPr>
            <p:cNvCxnSpPr>
              <a:cxnSpLocks/>
            </p:cNvCxnSpPr>
            <p:nvPr/>
          </p:nvCxnSpPr>
          <p:spPr bwMode="auto">
            <a:xfrm>
              <a:off x="7161023" y="2383825"/>
              <a:ext cx="625958" cy="0"/>
            </a:xfrm>
            <a:prstGeom prst="straightConnector1">
              <a:avLst/>
            </a:prstGeom>
            <a:noFill/>
            <a:ln w="85725" cap="flat" cmpd="sng" algn="ctr">
              <a:solidFill>
                <a:srgbClr val="1B3655"/>
              </a:solidFill>
              <a:prstDash val="solid"/>
              <a:round/>
              <a:headEnd type="none" w="med" len="med"/>
              <a:tailEnd type="triangle"/>
            </a:ln>
            <a:effectLst/>
          </p:spPr>
        </p:cxnSp>
        <p:grpSp>
          <p:nvGrpSpPr>
            <p:cNvPr id="16" name="Gruppieren 15">
              <a:extLst>
                <a:ext uri="{FF2B5EF4-FFF2-40B4-BE49-F238E27FC236}">
                  <a16:creationId xmlns:a16="http://schemas.microsoft.com/office/drawing/2014/main" id="{13566492-D50D-6E5C-3893-A5E2AFE39A54}"/>
                </a:ext>
              </a:extLst>
            </p:cNvPr>
            <p:cNvGrpSpPr/>
            <p:nvPr/>
          </p:nvGrpSpPr>
          <p:grpSpPr>
            <a:xfrm>
              <a:off x="223047" y="1590721"/>
              <a:ext cx="6996503" cy="4673273"/>
              <a:chOff x="223047" y="1590721"/>
              <a:chExt cx="6996503" cy="4673273"/>
            </a:xfrm>
          </p:grpSpPr>
          <p:grpSp>
            <p:nvGrpSpPr>
              <p:cNvPr id="13" name="Gruppieren 12">
                <a:extLst>
                  <a:ext uri="{FF2B5EF4-FFF2-40B4-BE49-F238E27FC236}">
                    <a16:creationId xmlns:a16="http://schemas.microsoft.com/office/drawing/2014/main" id="{6AB0E5FE-5BEE-08D2-5AB0-727C9D05A3E1}"/>
                  </a:ext>
                </a:extLst>
              </p:cNvPr>
              <p:cNvGrpSpPr/>
              <p:nvPr/>
            </p:nvGrpSpPr>
            <p:grpSpPr>
              <a:xfrm>
                <a:off x="223047" y="1590721"/>
                <a:ext cx="4026834" cy="4669304"/>
                <a:chOff x="223047" y="1590721"/>
                <a:chExt cx="4026834" cy="4669304"/>
              </a:xfrm>
            </p:grpSpPr>
            <p:grpSp>
              <p:nvGrpSpPr>
                <p:cNvPr id="26" name="Gruppieren 25">
                  <a:extLst>
                    <a:ext uri="{FF2B5EF4-FFF2-40B4-BE49-F238E27FC236}">
                      <a16:creationId xmlns:a16="http://schemas.microsoft.com/office/drawing/2014/main" id="{D46473AE-9C68-60C6-4263-DDEE97D38208}"/>
                    </a:ext>
                  </a:extLst>
                </p:cNvPr>
                <p:cNvGrpSpPr/>
                <p:nvPr/>
              </p:nvGrpSpPr>
              <p:grpSpPr>
                <a:xfrm>
                  <a:off x="223047" y="1590721"/>
                  <a:ext cx="4026834" cy="4669304"/>
                  <a:chOff x="223047" y="1590721"/>
                  <a:chExt cx="4026834" cy="4669304"/>
                </a:xfrm>
              </p:grpSpPr>
              <p:graphicFrame>
                <p:nvGraphicFramePr>
                  <p:cNvPr id="27" name="Inhaltsplatzhalter 7">
                    <a:extLst>
                      <a:ext uri="{FF2B5EF4-FFF2-40B4-BE49-F238E27FC236}">
                        <a16:creationId xmlns:a16="http://schemas.microsoft.com/office/drawing/2014/main" id="{8933C0BA-BFC7-897D-C45D-BEE95E8DEE9C}"/>
                      </a:ext>
                    </a:extLst>
                  </p:cNvPr>
                  <p:cNvGraphicFramePr>
                    <a:graphicFrameLocks/>
                  </p:cNvGraphicFramePr>
                  <p:nvPr/>
                </p:nvGraphicFramePr>
                <p:xfrm>
                  <a:off x="223047" y="1960836"/>
                  <a:ext cx="4026834" cy="4299189"/>
                </p:xfrm>
                <a:graphic>
                  <a:graphicData uri="http://schemas.openxmlformats.org/drawingml/2006/chart">
                    <c:chart xmlns:c="http://schemas.openxmlformats.org/drawingml/2006/chart" xmlns:r="http://schemas.openxmlformats.org/officeDocument/2006/relationships" r:id="rId4"/>
                  </a:graphicData>
                </a:graphic>
              </p:graphicFrame>
              <p:sp>
                <p:nvSpPr>
                  <p:cNvPr id="28" name="Rechteck 27">
                    <a:extLst>
                      <a:ext uri="{FF2B5EF4-FFF2-40B4-BE49-F238E27FC236}">
                        <a16:creationId xmlns:a16="http://schemas.microsoft.com/office/drawing/2014/main" id="{1B6DF7EF-82AD-B8AE-5199-1B749399CBE0}"/>
                      </a:ext>
                    </a:extLst>
                  </p:cNvPr>
                  <p:cNvSpPr/>
                  <p:nvPr/>
                </p:nvSpPr>
                <p:spPr>
                  <a:xfrm>
                    <a:off x="1521058" y="1590721"/>
                    <a:ext cx="2667785" cy="374085"/>
                  </a:xfrm>
                  <a:prstGeom prst="rect">
                    <a:avLst/>
                  </a:prstGeom>
                  <a:solidFill>
                    <a:schemeClr val="tx1">
                      <a:lumMod val="10000"/>
                      <a:lumOff val="9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262626"/>
                        </a:solidFill>
                        <a:effectLst/>
                        <a:uLnTx/>
                        <a:uFillTx/>
                        <a:latin typeface="Aptos"/>
                        <a:ea typeface="+mn-ea"/>
                        <a:cs typeface="+mn-cs"/>
                      </a:rPr>
                      <a:t>„Wir mussten beim Lebensmitteleinkauf einsparen“</a:t>
                    </a:r>
                    <a:endParaRPr kumimoji="0" lang="de-AT" sz="1200" b="0" i="0" u="none" strike="noStrike" kern="1200" cap="none" spc="0" normalizeH="0" baseline="0" noProof="0" dirty="0">
                      <a:ln>
                        <a:noFill/>
                      </a:ln>
                      <a:solidFill>
                        <a:srgbClr val="262626"/>
                      </a:solidFill>
                      <a:effectLst/>
                      <a:uLnTx/>
                      <a:uFillTx/>
                      <a:latin typeface="Aptos"/>
                      <a:ea typeface="+mn-ea"/>
                      <a:cs typeface="+mn-cs"/>
                    </a:endParaRPr>
                  </a:p>
                </p:txBody>
              </p:sp>
            </p:grpSp>
            <p:cxnSp>
              <p:nvCxnSpPr>
                <p:cNvPr id="6" name="Gerader Verbinder 5">
                  <a:extLst>
                    <a:ext uri="{FF2B5EF4-FFF2-40B4-BE49-F238E27FC236}">
                      <a16:creationId xmlns:a16="http://schemas.microsoft.com/office/drawing/2014/main" id="{8191478A-0392-352D-8A57-9E231137FD62}"/>
                    </a:ext>
                  </a:extLst>
                </p:cNvPr>
                <p:cNvCxnSpPr/>
                <p:nvPr/>
              </p:nvCxnSpPr>
              <p:spPr>
                <a:xfrm>
                  <a:off x="1000369" y="2962031"/>
                  <a:ext cx="3016739"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grpSp>
          <p:grpSp>
            <p:nvGrpSpPr>
              <p:cNvPr id="14" name="Gruppieren 13">
                <a:extLst>
                  <a:ext uri="{FF2B5EF4-FFF2-40B4-BE49-F238E27FC236}">
                    <a16:creationId xmlns:a16="http://schemas.microsoft.com/office/drawing/2014/main" id="{DFE4E0F3-493F-8C68-70E3-3EE56ACE1445}"/>
                  </a:ext>
                </a:extLst>
              </p:cNvPr>
              <p:cNvGrpSpPr/>
              <p:nvPr/>
            </p:nvGrpSpPr>
            <p:grpSpPr>
              <a:xfrm>
                <a:off x="4331853" y="1590721"/>
                <a:ext cx="2887697" cy="4673273"/>
                <a:chOff x="4331853" y="1590721"/>
                <a:chExt cx="2887697" cy="4673273"/>
              </a:xfrm>
            </p:grpSpPr>
            <p:grpSp>
              <p:nvGrpSpPr>
                <p:cNvPr id="3" name="Gruppieren 2">
                  <a:extLst>
                    <a:ext uri="{FF2B5EF4-FFF2-40B4-BE49-F238E27FC236}">
                      <a16:creationId xmlns:a16="http://schemas.microsoft.com/office/drawing/2014/main" id="{361A0423-6276-3229-6A5F-849428571C33}"/>
                    </a:ext>
                  </a:extLst>
                </p:cNvPr>
                <p:cNvGrpSpPr/>
                <p:nvPr/>
              </p:nvGrpSpPr>
              <p:grpSpPr>
                <a:xfrm>
                  <a:off x="4331853" y="1590721"/>
                  <a:ext cx="2887697" cy="4673273"/>
                  <a:chOff x="4657903" y="4034153"/>
                  <a:chExt cx="2887697" cy="4673273"/>
                </a:xfrm>
              </p:grpSpPr>
              <p:graphicFrame>
                <p:nvGraphicFramePr>
                  <p:cNvPr id="4" name="Inhaltsplatzhalter 7">
                    <a:extLst>
                      <a:ext uri="{FF2B5EF4-FFF2-40B4-BE49-F238E27FC236}">
                        <a16:creationId xmlns:a16="http://schemas.microsoft.com/office/drawing/2014/main" id="{AEA4DA56-1F20-AB11-3439-283BF09F2CA2}"/>
                      </a:ext>
                    </a:extLst>
                  </p:cNvPr>
                  <p:cNvGraphicFramePr>
                    <a:graphicFrameLocks/>
                  </p:cNvGraphicFramePr>
                  <p:nvPr/>
                </p:nvGraphicFramePr>
                <p:xfrm>
                  <a:off x="4657903" y="4408237"/>
                  <a:ext cx="2887697" cy="4299189"/>
                </p:xfrm>
                <a:graphic>
                  <a:graphicData uri="http://schemas.openxmlformats.org/drawingml/2006/chart">
                    <c:chart xmlns:c="http://schemas.openxmlformats.org/drawingml/2006/chart" xmlns:r="http://schemas.openxmlformats.org/officeDocument/2006/relationships" r:id="rId5"/>
                  </a:graphicData>
                </a:graphic>
              </p:graphicFrame>
              <p:sp>
                <p:nvSpPr>
                  <p:cNvPr id="8" name="Rechteck 7">
                    <a:extLst>
                      <a:ext uri="{FF2B5EF4-FFF2-40B4-BE49-F238E27FC236}">
                        <a16:creationId xmlns:a16="http://schemas.microsoft.com/office/drawing/2014/main" id="{1996C5C2-2530-B10F-058E-B94EECCDF3F2}"/>
                      </a:ext>
                    </a:extLst>
                  </p:cNvPr>
                  <p:cNvSpPr/>
                  <p:nvPr/>
                </p:nvSpPr>
                <p:spPr>
                  <a:xfrm>
                    <a:off x="4819288" y="4034153"/>
                    <a:ext cx="2667785" cy="374085"/>
                  </a:xfrm>
                  <a:prstGeom prst="rect">
                    <a:avLst/>
                  </a:prstGeom>
                  <a:solidFill>
                    <a:schemeClr val="tx1">
                      <a:lumMod val="10000"/>
                      <a:lumOff val="9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262626"/>
                        </a:solidFill>
                        <a:effectLst/>
                        <a:uLnTx/>
                        <a:uFillTx/>
                        <a:latin typeface="Aptos"/>
                        <a:ea typeface="+mn-ea"/>
                        <a:cs typeface="+mn-cs"/>
                      </a:rPr>
                      <a:t>„Wir mussten Erspartes anbrauchen oder Geld leihen“</a:t>
                    </a:r>
                    <a:endParaRPr kumimoji="0" lang="de-AT" sz="1200" b="0" i="0" u="none" strike="noStrike" kern="1200" cap="none" spc="0" normalizeH="0" baseline="0" noProof="0" dirty="0">
                      <a:ln>
                        <a:noFill/>
                      </a:ln>
                      <a:solidFill>
                        <a:srgbClr val="262626"/>
                      </a:solidFill>
                      <a:effectLst/>
                      <a:uLnTx/>
                      <a:uFillTx/>
                      <a:latin typeface="Aptos"/>
                      <a:ea typeface="+mn-ea"/>
                      <a:cs typeface="+mn-cs"/>
                    </a:endParaRPr>
                  </a:p>
                </p:txBody>
              </p:sp>
            </p:grpSp>
            <p:cxnSp>
              <p:nvCxnSpPr>
                <p:cNvPr id="7" name="Gerader Verbinder 6">
                  <a:extLst>
                    <a:ext uri="{FF2B5EF4-FFF2-40B4-BE49-F238E27FC236}">
                      <a16:creationId xmlns:a16="http://schemas.microsoft.com/office/drawing/2014/main" id="{FA22D19C-F36D-E8B9-65E8-C62F14EB4B07}"/>
                    </a:ext>
                  </a:extLst>
                </p:cNvPr>
                <p:cNvCxnSpPr>
                  <a:cxnSpLocks/>
                </p:cNvCxnSpPr>
                <p:nvPr/>
              </p:nvCxnSpPr>
              <p:spPr>
                <a:xfrm>
                  <a:off x="4493238" y="2962031"/>
                  <a:ext cx="2501531"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8289145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E3088-16DC-3314-85A3-FA92E9640C3A}"/>
            </a:ext>
          </a:extLst>
        </p:cNvPr>
        <p:cNvGrpSpPr/>
        <p:nvPr/>
      </p:nvGrpSpPr>
      <p:grpSpPr>
        <a:xfrm>
          <a:off x="0" y="0"/>
          <a:ext cx="0" cy="0"/>
          <a:chOff x="0" y="0"/>
          <a:chExt cx="0" cy="0"/>
        </a:xfrm>
      </p:grpSpPr>
      <p:graphicFrame>
        <p:nvGraphicFramePr>
          <p:cNvPr id="5" name="Inhaltsplatzhalter 7">
            <a:extLst>
              <a:ext uri="{FF2B5EF4-FFF2-40B4-BE49-F238E27FC236}">
                <a16:creationId xmlns:a16="http://schemas.microsoft.com/office/drawing/2014/main" id="{35DA122F-D6AA-71DF-F529-0319E1693639}"/>
              </a:ext>
            </a:extLst>
          </p:cNvPr>
          <p:cNvGraphicFramePr>
            <a:graphicFrameLocks/>
          </p:cNvGraphicFramePr>
          <p:nvPr/>
        </p:nvGraphicFramePr>
        <p:xfrm>
          <a:off x="540000" y="1631576"/>
          <a:ext cx="8481452" cy="4632424"/>
        </p:xfrm>
        <a:graphic>
          <a:graphicData uri="http://schemas.openxmlformats.org/drawingml/2006/chart">
            <c:chart xmlns:c="http://schemas.openxmlformats.org/drawingml/2006/chart" xmlns:r="http://schemas.openxmlformats.org/officeDocument/2006/relationships" r:id="rId3"/>
          </a:graphicData>
        </a:graphic>
      </p:graphicFrame>
      <p:sp>
        <p:nvSpPr>
          <p:cNvPr id="4" name="Titel 3">
            <a:extLst>
              <a:ext uri="{FF2B5EF4-FFF2-40B4-BE49-F238E27FC236}">
                <a16:creationId xmlns:a16="http://schemas.microsoft.com/office/drawing/2014/main" id="{23B46E11-AD7A-CAA7-9ACC-6C429DAB8792}"/>
              </a:ext>
            </a:extLst>
          </p:cNvPr>
          <p:cNvSpPr>
            <a:spLocks noGrp="1"/>
          </p:cNvSpPr>
          <p:nvPr>
            <p:ph type="title"/>
          </p:nvPr>
        </p:nvSpPr>
        <p:spPr>
          <a:xfrm>
            <a:off x="179998" y="179998"/>
            <a:ext cx="11316910" cy="1278000"/>
          </a:xfrm>
          <a:prstGeom prst="rect">
            <a:avLst/>
          </a:prstGeom>
        </p:spPr>
        <p:txBody>
          <a:bodyPr/>
          <a:lstStyle/>
          <a:p>
            <a:r>
              <a:rPr lang="de-DE" dirty="0"/>
              <a:t>Die grundsätzliche Haltung zur Demokratie bleibt über die Zeit hinweg stabil</a:t>
            </a:r>
          </a:p>
        </p:txBody>
      </p:sp>
      <p:sp>
        <p:nvSpPr>
          <p:cNvPr id="3" name="Textfeld 2">
            <a:extLst>
              <a:ext uri="{FF2B5EF4-FFF2-40B4-BE49-F238E27FC236}">
                <a16:creationId xmlns:a16="http://schemas.microsoft.com/office/drawing/2014/main" id="{14777E9D-ED25-FD75-3AA8-4EFF94478220}"/>
              </a:ext>
            </a:extLst>
          </p:cNvPr>
          <p:cNvSpPr txBox="1"/>
          <p:nvPr/>
        </p:nvSpPr>
        <p:spPr>
          <a:xfrm>
            <a:off x="9960000" y="1631576"/>
            <a:ext cx="2232000" cy="4632424"/>
          </a:xfrm>
          <a:prstGeom prst="rect">
            <a:avLst/>
          </a:prstGeom>
          <a:solidFill>
            <a:schemeClr val="tx1">
              <a:lumMod val="10000"/>
              <a:lumOff val="90000"/>
            </a:schemeClr>
          </a:solidFill>
          <a:ln>
            <a:noFill/>
          </a:ln>
        </p:spPr>
        <p:txBody>
          <a:bodyPr wrap="square" lIns="216000" tIns="180000" rIns="288000" bIns="216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 im Wortlaut:</a:t>
            </a: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„Stimmen Sie den folgenden Aussagen sehr, ziemlich, wenig, oder gar nicht zu? </a:t>
            </a:r>
            <a:r>
              <a:rPr kumimoji="0" lang="de-DE" sz="1100" b="0" i="1" u="none" strike="noStrike" kern="1200" cap="none" spc="3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Die Demokratie ist die beste Staatsform, auch wenn sie Probleme mit sich bringen mag.“</a:t>
            </a: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a:t>
            </a: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Demokratiemonitor </a:t>
            </a:r>
            <a:b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2018 bis 2025</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spTree>
    <p:extLst>
      <p:ext uri="{BB962C8B-B14F-4D97-AF65-F5344CB8AC3E}">
        <p14:creationId xmlns:p14="http://schemas.microsoft.com/office/powerpoint/2010/main" val="3610401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D4E07-AFC4-181C-1CCE-617B91642B56}"/>
            </a:ext>
          </a:extLst>
        </p:cNvPr>
        <p:cNvGrpSpPr/>
        <p:nvPr/>
      </p:nvGrpSpPr>
      <p:grpSpPr>
        <a:xfrm>
          <a:off x="0" y="0"/>
          <a:ext cx="0" cy="0"/>
          <a:chOff x="0" y="0"/>
          <a:chExt cx="0" cy="0"/>
        </a:xfrm>
      </p:grpSpPr>
      <p:graphicFrame>
        <p:nvGraphicFramePr>
          <p:cNvPr id="5" name="Tabelle 4">
            <a:extLst>
              <a:ext uri="{FF2B5EF4-FFF2-40B4-BE49-F238E27FC236}">
                <a16:creationId xmlns:a16="http://schemas.microsoft.com/office/drawing/2014/main" id="{F75BE234-7984-E87C-C070-72F366A08250}"/>
              </a:ext>
            </a:extLst>
          </p:cNvPr>
          <p:cNvGraphicFramePr>
            <a:graphicFrameLocks noGrp="1"/>
          </p:cNvGraphicFramePr>
          <p:nvPr/>
        </p:nvGraphicFramePr>
        <p:xfrm>
          <a:off x="538036" y="1647777"/>
          <a:ext cx="9000000" cy="1250480"/>
        </p:xfrm>
        <a:graphic>
          <a:graphicData uri="http://schemas.openxmlformats.org/drawingml/2006/table">
            <a:tbl>
              <a:tblPr>
                <a:tableStyleId>{5C22544A-7EE6-4342-B048-85BDC9FD1C3A}</a:tableStyleId>
              </a:tblPr>
              <a:tblGrid>
                <a:gridCol w="2313522">
                  <a:extLst>
                    <a:ext uri="{9D8B030D-6E8A-4147-A177-3AD203B41FA5}">
                      <a16:colId xmlns:a16="http://schemas.microsoft.com/office/drawing/2014/main" val="1603672592"/>
                    </a:ext>
                  </a:extLst>
                </a:gridCol>
                <a:gridCol w="812527">
                  <a:extLst>
                    <a:ext uri="{9D8B030D-6E8A-4147-A177-3AD203B41FA5}">
                      <a16:colId xmlns:a16="http://schemas.microsoft.com/office/drawing/2014/main" val="4281381598"/>
                    </a:ext>
                  </a:extLst>
                </a:gridCol>
                <a:gridCol w="1971472">
                  <a:extLst>
                    <a:ext uri="{9D8B030D-6E8A-4147-A177-3AD203B41FA5}">
                      <a16:colId xmlns:a16="http://schemas.microsoft.com/office/drawing/2014/main" val="559459351"/>
                    </a:ext>
                  </a:extLst>
                </a:gridCol>
                <a:gridCol w="1932562">
                  <a:extLst>
                    <a:ext uri="{9D8B030D-6E8A-4147-A177-3AD203B41FA5}">
                      <a16:colId xmlns:a16="http://schemas.microsoft.com/office/drawing/2014/main" val="1956234219"/>
                    </a:ext>
                  </a:extLst>
                </a:gridCol>
                <a:gridCol w="1969917">
                  <a:extLst>
                    <a:ext uri="{9D8B030D-6E8A-4147-A177-3AD203B41FA5}">
                      <a16:colId xmlns:a16="http://schemas.microsoft.com/office/drawing/2014/main" val="562078543"/>
                    </a:ext>
                  </a:extLst>
                </a:gridCol>
              </a:tblGrid>
              <a:tr h="467664">
                <a:tc>
                  <a:txBody>
                    <a:bodyPr/>
                    <a:lstStyle/>
                    <a:p>
                      <a:pPr algn="r" fontAlgn="b"/>
                      <a:endParaRPr lang="de-AT" sz="1050" b="0" i="0" u="none" strike="noStrike" dirty="0">
                        <a:effectLst/>
                        <a:latin typeface="Arial" panose="020B0604020202020204" pitchFamily="34" charset="0"/>
                      </a:endParaRPr>
                    </a:p>
                  </a:txBody>
                  <a:tcPr marL="0" marR="108000" marT="0" marB="0" anchor="ctr">
                    <a:lnL w="63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de-AT" sz="1050" b="0" i="0" u="none" strike="noStrike" dirty="0">
                        <a:effectLst/>
                        <a:latin typeface="Arial" panose="020B0604020202020204" pitchFamily="34" charset="0"/>
                      </a:endParaRPr>
                    </a:p>
                  </a:txBody>
                  <a:tcPr marL="0" marR="10800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AT" sz="1400" kern="1200" dirty="0">
                          <a:solidFill>
                            <a:schemeClr val="bg1"/>
                          </a:solidFill>
                          <a:latin typeface="+mn-lt"/>
                          <a:ea typeface="+mn-ea"/>
                          <a:cs typeface="+mn-cs"/>
                        </a:rPr>
                        <a:t>ausbauen</a:t>
                      </a:r>
                    </a:p>
                  </a:txBody>
                  <a:tcPr marL="9525" marR="9525"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rgbClr val="1B3655"/>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AT" sz="1400" kern="1200" dirty="0">
                          <a:solidFill>
                            <a:schemeClr val="bg1"/>
                          </a:solidFill>
                          <a:latin typeface="+mn-lt"/>
                          <a:ea typeface="+mn-ea"/>
                          <a:cs typeface="+mn-cs"/>
                        </a:rPr>
                        <a:t>bleiben wie es ist</a:t>
                      </a:r>
                    </a:p>
                  </a:txBody>
                  <a:tcPr marL="9525" marR="9525"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rgbClr val="366DAA"/>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AT" sz="1400" kern="1200" dirty="0">
                          <a:solidFill>
                            <a:schemeClr val="tx1"/>
                          </a:solidFill>
                          <a:latin typeface="+mn-lt"/>
                          <a:ea typeface="+mn-ea"/>
                          <a:cs typeface="+mn-cs"/>
                        </a:rPr>
                        <a:t>einschränken</a:t>
                      </a:r>
                    </a:p>
                  </a:txBody>
                  <a:tcPr marL="9525" marR="9525" marT="0" marB="0" anchor="ctr">
                    <a:lnL w="762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rgbClr val="D4E2F1"/>
                    </a:solidFill>
                  </a:tcPr>
                </a:tc>
                <a:extLst>
                  <a:ext uri="{0D108BD9-81ED-4DB2-BD59-A6C34878D82A}">
                    <a16:rowId xmlns:a16="http://schemas.microsoft.com/office/drawing/2014/main" val="2463889495"/>
                  </a:ext>
                </a:extLst>
              </a:tr>
              <a:tr h="0">
                <a:tc>
                  <a:txBody>
                    <a:bodyPr/>
                    <a:lstStyle/>
                    <a:p>
                      <a:pPr algn="r" fontAlgn="b"/>
                      <a:endParaRPr lang="de-AT" sz="100" b="0" i="0" u="none" strike="noStrike" dirty="0">
                        <a:effectLst/>
                        <a:latin typeface="Arial" panose="020B0604020202020204" pitchFamily="34" charset="0"/>
                      </a:endParaRPr>
                    </a:p>
                  </a:txBody>
                  <a:tcPr marL="0" marR="0" marT="0" marB="0" anchor="ctr">
                    <a:lnL w="63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de-AT" sz="100" b="0" i="0" u="none" strike="noStrike" dirty="0">
                        <a:effectLst/>
                        <a:latin typeface="Arial" panose="020B0604020202020204" pitchFamily="34" charset="0"/>
                      </a:endParaRPr>
                    </a:p>
                  </a:txBody>
                  <a:tcPr marL="0" marR="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de-AT" sz="100" kern="1200" dirty="0">
                        <a:solidFill>
                          <a:schemeClr val="bg1"/>
                        </a:solidFill>
                        <a:latin typeface="+mn-lt"/>
                        <a:ea typeface="+mn-ea"/>
                        <a:cs typeface="+mn-cs"/>
                      </a:endParaRPr>
                    </a:p>
                  </a:txBody>
                  <a:tcPr marL="0" marR="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de-AT" sz="100" kern="1200" dirty="0">
                        <a:solidFill>
                          <a:schemeClr val="dk1"/>
                        </a:solidFill>
                        <a:latin typeface="+mn-lt"/>
                        <a:ea typeface="+mn-ea"/>
                        <a:cs typeface="+mn-cs"/>
                      </a:endParaRPr>
                    </a:p>
                  </a:txBody>
                  <a:tcPr marL="0" marR="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de-AT" sz="100" kern="1200" dirty="0">
                        <a:solidFill>
                          <a:schemeClr val="bg1"/>
                        </a:solidFill>
                        <a:latin typeface="+mn-lt"/>
                        <a:ea typeface="+mn-ea"/>
                        <a:cs typeface="+mn-cs"/>
                      </a:endParaRPr>
                    </a:p>
                  </a:txBody>
                  <a:tcPr marL="0" marR="0" marT="0" marB="0" anchor="ctr">
                    <a:lnL w="762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289344"/>
                  </a:ext>
                </a:extLst>
              </a:tr>
              <a:tr h="378708">
                <a:tc rowSpan="2">
                  <a:txBody>
                    <a:bodyPr/>
                    <a:lstStyle/>
                    <a:p>
                      <a:pPr algn="r" fontAlgn="b"/>
                      <a:r>
                        <a:rPr lang="de-DE" sz="1400" b="0" i="0" u="none" strike="noStrike" dirty="0">
                          <a:solidFill>
                            <a:schemeClr val="tx1"/>
                          </a:solidFill>
                          <a:effectLst/>
                          <a:latin typeface="+mj-lt"/>
                        </a:rPr>
                        <a:t>Beteiligungsrechte</a:t>
                      </a:r>
                      <a:endParaRPr lang="de-AT" sz="1400" b="0" i="0" u="none" strike="noStrike" dirty="0">
                        <a:solidFill>
                          <a:schemeClr val="tx1"/>
                        </a:solidFill>
                        <a:effectLst/>
                        <a:latin typeface="+mj-lt"/>
                      </a:endParaRPr>
                    </a:p>
                  </a:txBody>
                  <a:tcPr marL="0" marR="108000" marT="0" marB="0" anchor="ctr">
                    <a:lnL w="63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r>
                        <a:rPr lang="de-AT" sz="1400" b="0" i="0" u="none" strike="noStrike" dirty="0">
                          <a:solidFill>
                            <a:schemeClr val="tx1"/>
                          </a:solidFill>
                          <a:effectLst/>
                          <a:latin typeface="+mj-lt"/>
                        </a:rPr>
                        <a:t>2025</a:t>
                      </a:r>
                    </a:p>
                  </a:txBody>
                  <a:tcPr marL="0" marR="10800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2097245230"/>
                  </a:ext>
                </a:extLst>
              </a:tr>
              <a:tr h="378708">
                <a:tc vMerge="1">
                  <a:txBody>
                    <a:bodyPr/>
                    <a:lstStyle/>
                    <a:p>
                      <a:pPr algn="r" fontAlgn="b"/>
                      <a:endParaRPr lang="de-AT" sz="1400" b="0" i="0" u="none" strike="noStrike" dirty="0">
                        <a:solidFill>
                          <a:schemeClr val="tx1"/>
                        </a:solidFill>
                        <a:effectLst/>
                        <a:latin typeface="+mj-lt"/>
                      </a:endParaRPr>
                    </a:p>
                  </a:txBody>
                  <a:tcPr marL="0" marR="108000" marT="0" marB="0" anchor="ctr">
                    <a:lnL w="63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r>
                        <a:rPr lang="de-DE" sz="1400" b="0" i="0" u="none" strike="noStrike" dirty="0">
                          <a:solidFill>
                            <a:schemeClr val="tx1"/>
                          </a:solidFill>
                          <a:effectLst/>
                          <a:latin typeface="+mj-lt"/>
                        </a:rPr>
                        <a:t>2</a:t>
                      </a:r>
                      <a:r>
                        <a:rPr lang="de-AT" sz="1400" b="0" i="0" u="none" strike="noStrike" dirty="0">
                          <a:solidFill>
                            <a:schemeClr val="tx1"/>
                          </a:solidFill>
                          <a:effectLst/>
                          <a:latin typeface="+mj-lt"/>
                        </a:rPr>
                        <a:t>018</a:t>
                      </a:r>
                    </a:p>
                  </a:txBody>
                  <a:tcPr marL="0" marR="10800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3681691578"/>
                  </a:ext>
                </a:extLst>
              </a:tr>
            </a:tbl>
          </a:graphicData>
        </a:graphic>
      </p:graphicFrame>
      <p:sp>
        <p:nvSpPr>
          <p:cNvPr id="2" name="Titel 1">
            <a:extLst>
              <a:ext uri="{FF2B5EF4-FFF2-40B4-BE49-F238E27FC236}">
                <a16:creationId xmlns:a16="http://schemas.microsoft.com/office/drawing/2014/main" id="{5E41E835-9503-759E-1A23-07A82FCECC4E}"/>
              </a:ext>
            </a:extLst>
          </p:cNvPr>
          <p:cNvSpPr>
            <a:spLocks noGrp="1"/>
          </p:cNvSpPr>
          <p:nvPr>
            <p:ph type="title"/>
          </p:nvPr>
        </p:nvSpPr>
        <p:spPr>
          <a:prstGeom prst="rect">
            <a:avLst/>
          </a:prstGeom>
        </p:spPr>
        <p:txBody>
          <a:bodyPr/>
          <a:lstStyle/>
          <a:p>
            <a:r>
              <a:rPr lang="de-DE" dirty="0"/>
              <a:t>Mehr – nicht weniger Demokratie</a:t>
            </a:r>
            <a:endParaRPr lang="de-AT" dirty="0"/>
          </a:p>
        </p:txBody>
      </p:sp>
      <p:graphicFrame>
        <p:nvGraphicFramePr>
          <p:cNvPr id="7" name="Object 4">
            <a:extLst>
              <a:ext uri="{FF2B5EF4-FFF2-40B4-BE49-F238E27FC236}">
                <a16:creationId xmlns:a16="http://schemas.microsoft.com/office/drawing/2014/main" id="{9C76CBA1-8509-F542-F9C2-6EAC39D5137C}"/>
              </a:ext>
            </a:extLst>
          </p:cNvPr>
          <p:cNvGraphicFramePr>
            <a:graphicFrameLocks/>
          </p:cNvGraphicFramePr>
          <p:nvPr/>
        </p:nvGraphicFramePr>
        <p:xfrm>
          <a:off x="3545663" y="2163069"/>
          <a:ext cx="2286000" cy="9947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Object 4">
            <a:extLst>
              <a:ext uri="{FF2B5EF4-FFF2-40B4-BE49-F238E27FC236}">
                <a16:creationId xmlns:a16="http://schemas.microsoft.com/office/drawing/2014/main" id="{7947326E-C91B-20B1-0C27-398BED0655CC}"/>
              </a:ext>
            </a:extLst>
          </p:cNvPr>
          <p:cNvGraphicFramePr>
            <a:graphicFrameLocks/>
          </p:cNvGraphicFramePr>
          <p:nvPr/>
        </p:nvGraphicFramePr>
        <p:xfrm>
          <a:off x="5501463" y="2163068"/>
          <a:ext cx="2286000" cy="9947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Object 4">
            <a:extLst>
              <a:ext uri="{FF2B5EF4-FFF2-40B4-BE49-F238E27FC236}">
                <a16:creationId xmlns:a16="http://schemas.microsoft.com/office/drawing/2014/main" id="{E7DD4DAB-3AD8-BCBB-0461-7D03DE06495F}"/>
              </a:ext>
            </a:extLst>
          </p:cNvPr>
          <p:cNvGraphicFramePr>
            <a:graphicFrameLocks/>
          </p:cNvGraphicFramePr>
          <p:nvPr/>
        </p:nvGraphicFramePr>
        <p:xfrm>
          <a:off x="7460888" y="2163068"/>
          <a:ext cx="2296800" cy="994787"/>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feld 5">
            <a:extLst>
              <a:ext uri="{FF2B5EF4-FFF2-40B4-BE49-F238E27FC236}">
                <a16:creationId xmlns:a16="http://schemas.microsoft.com/office/drawing/2014/main" id="{59B64C12-E97D-ABB3-4375-599C75F159BA}"/>
              </a:ext>
            </a:extLst>
          </p:cNvPr>
          <p:cNvSpPr txBox="1"/>
          <p:nvPr/>
        </p:nvSpPr>
        <p:spPr>
          <a:xfrm>
            <a:off x="9960000" y="1631576"/>
            <a:ext cx="2232000" cy="4632424"/>
          </a:xfrm>
          <a:prstGeom prst="rect">
            <a:avLst/>
          </a:prstGeom>
          <a:solidFill>
            <a:schemeClr val="tx1">
              <a:lumMod val="10000"/>
              <a:lumOff val="90000"/>
            </a:schemeClr>
          </a:solidFill>
          <a:ln>
            <a:noFill/>
          </a:ln>
        </p:spPr>
        <p:txBody>
          <a:bodyPr wrap="square" lIns="216000" tIns="180000" rIns="432000" bIns="216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Fragen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„Soll die Regierung in Österreich die … ausbauen, einschränken oder soll alles so bleiben, wie es ist?“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AT"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„Stimmen Sie den folgenden Aussagen sehr, ziemlich, wenig, oder gar nicht zu? </a:t>
            </a: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Dargestellt: </a:t>
            </a:r>
            <a:b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stimme sehr &amp; ziemlich zu</a:t>
            </a: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a:t>
            </a:r>
          </a:p>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Demokratiemonitor </a:t>
            </a:r>
            <a:b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2018 bis 2025</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graphicFrame>
        <p:nvGraphicFramePr>
          <p:cNvPr id="18" name="Tabelle 17">
            <a:extLst>
              <a:ext uri="{FF2B5EF4-FFF2-40B4-BE49-F238E27FC236}">
                <a16:creationId xmlns:a16="http://schemas.microsoft.com/office/drawing/2014/main" id="{EEEC72E1-6B79-237B-A3E3-987ED8EF18D1}"/>
              </a:ext>
            </a:extLst>
          </p:cNvPr>
          <p:cNvGraphicFramePr>
            <a:graphicFrameLocks noGrp="1"/>
          </p:cNvGraphicFramePr>
          <p:nvPr/>
        </p:nvGraphicFramePr>
        <p:xfrm>
          <a:off x="528204" y="3176928"/>
          <a:ext cx="9000000" cy="782816"/>
        </p:xfrm>
        <a:graphic>
          <a:graphicData uri="http://schemas.openxmlformats.org/drawingml/2006/table">
            <a:tbl>
              <a:tblPr>
                <a:tableStyleId>{5C22544A-7EE6-4342-B048-85BDC9FD1C3A}</a:tableStyleId>
              </a:tblPr>
              <a:tblGrid>
                <a:gridCol w="2313522">
                  <a:extLst>
                    <a:ext uri="{9D8B030D-6E8A-4147-A177-3AD203B41FA5}">
                      <a16:colId xmlns:a16="http://schemas.microsoft.com/office/drawing/2014/main" val="1603672592"/>
                    </a:ext>
                  </a:extLst>
                </a:gridCol>
                <a:gridCol w="812527">
                  <a:extLst>
                    <a:ext uri="{9D8B030D-6E8A-4147-A177-3AD203B41FA5}">
                      <a16:colId xmlns:a16="http://schemas.microsoft.com/office/drawing/2014/main" val="4281381598"/>
                    </a:ext>
                  </a:extLst>
                </a:gridCol>
                <a:gridCol w="1971472">
                  <a:extLst>
                    <a:ext uri="{9D8B030D-6E8A-4147-A177-3AD203B41FA5}">
                      <a16:colId xmlns:a16="http://schemas.microsoft.com/office/drawing/2014/main" val="559459351"/>
                    </a:ext>
                  </a:extLst>
                </a:gridCol>
                <a:gridCol w="1932562">
                  <a:extLst>
                    <a:ext uri="{9D8B030D-6E8A-4147-A177-3AD203B41FA5}">
                      <a16:colId xmlns:a16="http://schemas.microsoft.com/office/drawing/2014/main" val="1956234219"/>
                    </a:ext>
                  </a:extLst>
                </a:gridCol>
                <a:gridCol w="1969917">
                  <a:extLst>
                    <a:ext uri="{9D8B030D-6E8A-4147-A177-3AD203B41FA5}">
                      <a16:colId xmlns:a16="http://schemas.microsoft.com/office/drawing/2014/main" val="562078543"/>
                    </a:ext>
                  </a:extLst>
                </a:gridCol>
              </a:tblGrid>
              <a:tr h="0">
                <a:tc>
                  <a:txBody>
                    <a:bodyPr/>
                    <a:lstStyle/>
                    <a:p>
                      <a:pPr algn="r" fontAlgn="b"/>
                      <a:endParaRPr lang="de-AT" sz="100" b="0" i="0" u="none" strike="noStrike" dirty="0">
                        <a:effectLst/>
                        <a:latin typeface="Arial" panose="020B0604020202020204" pitchFamily="34" charset="0"/>
                      </a:endParaRPr>
                    </a:p>
                  </a:txBody>
                  <a:tcPr marL="0" marR="0" marT="0" marB="0" anchor="ctr">
                    <a:lnL w="63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de-AT" sz="100" b="0" i="0" u="none" strike="noStrike" dirty="0">
                        <a:effectLst/>
                        <a:latin typeface="Arial" panose="020B0604020202020204" pitchFamily="34" charset="0"/>
                      </a:endParaRPr>
                    </a:p>
                  </a:txBody>
                  <a:tcPr marL="0" marR="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de-AT" sz="100" kern="1200" dirty="0">
                        <a:solidFill>
                          <a:schemeClr val="bg1"/>
                        </a:solidFill>
                        <a:latin typeface="+mn-lt"/>
                        <a:ea typeface="+mn-ea"/>
                        <a:cs typeface="+mn-cs"/>
                      </a:endParaRPr>
                    </a:p>
                  </a:txBody>
                  <a:tcPr marL="0" marR="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de-AT" sz="100" kern="1200" dirty="0">
                        <a:solidFill>
                          <a:schemeClr val="dk1"/>
                        </a:solidFill>
                        <a:latin typeface="+mn-lt"/>
                        <a:ea typeface="+mn-ea"/>
                        <a:cs typeface="+mn-cs"/>
                      </a:endParaRPr>
                    </a:p>
                  </a:txBody>
                  <a:tcPr marL="0" marR="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de-AT" sz="100" kern="1200" dirty="0">
                        <a:solidFill>
                          <a:schemeClr val="bg1"/>
                        </a:solidFill>
                        <a:latin typeface="+mn-lt"/>
                        <a:ea typeface="+mn-ea"/>
                        <a:cs typeface="+mn-cs"/>
                      </a:endParaRPr>
                    </a:p>
                  </a:txBody>
                  <a:tcPr marL="0" marR="0" marT="0" marB="0" anchor="ctr">
                    <a:lnL w="762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289344"/>
                  </a:ext>
                </a:extLst>
              </a:tr>
              <a:tr h="378708">
                <a:tc rowSpan="2">
                  <a:txBody>
                    <a:bodyPr/>
                    <a:lstStyle/>
                    <a:p>
                      <a:pPr algn="r" fontAlgn="b"/>
                      <a:r>
                        <a:rPr lang="de-DE" sz="1400" b="0" i="0" u="none" strike="noStrike" dirty="0">
                          <a:solidFill>
                            <a:schemeClr val="tx1"/>
                          </a:solidFill>
                          <a:effectLst/>
                          <a:latin typeface="+mj-lt"/>
                        </a:rPr>
                        <a:t>Rechte des Parlaments</a:t>
                      </a:r>
                      <a:endParaRPr lang="de-AT" sz="1400" b="0" i="0" u="none" strike="noStrike" dirty="0">
                        <a:solidFill>
                          <a:schemeClr val="tx1"/>
                        </a:solidFill>
                        <a:effectLst/>
                        <a:latin typeface="+mj-lt"/>
                      </a:endParaRPr>
                    </a:p>
                  </a:txBody>
                  <a:tcPr marL="0" marR="108000" marT="0" marB="0" anchor="ctr">
                    <a:lnL w="63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r>
                        <a:rPr lang="de-AT" sz="1400" b="0" i="0" u="none" strike="noStrike" dirty="0">
                          <a:solidFill>
                            <a:schemeClr val="tx1"/>
                          </a:solidFill>
                          <a:effectLst/>
                          <a:latin typeface="+mj-lt"/>
                        </a:rPr>
                        <a:t>2025</a:t>
                      </a:r>
                    </a:p>
                  </a:txBody>
                  <a:tcPr marL="0" marR="10800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2097245230"/>
                  </a:ext>
                </a:extLst>
              </a:tr>
              <a:tr h="378708">
                <a:tc vMerge="1">
                  <a:txBody>
                    <a:bodyPr/>
                    <a:lstStyle/>
                    <a:p>
                      <a:pPr algn="r" fontAlgn="b"/>
                      <a:endParaRPr lang="de-AT" sz="1400" b="0" i="0" u="none" strike="noStrike" dirty="0">
                        <a:solidFill>
                          <a:schemeClr val="tx1"/>
                        </a:solidFill>
                        <a:effectLst/>
                        <a:latin typeface="+mj-lt"/>
                      </a:endParaRPr>
                    </a:p>
                  </a:txBody>
                  <a:tcPr marL="0" marR="108000" marT="0" marB="0" anchor="ctr">
                    <a:lnL w="63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r>
                        <a:rPr lang="de-DE" sz="1400" b="0" i="0" u="none" strike="noStrike" dirty="0">
                          <a:solidFill>
                            <a:schemeClr val="tx1"/>
                          </a:solidFill>
                          <a:effectLst/>
                          <a:latin typeface="+mj-lt"/>
                        </a:rPr>
                        <a:t>2</a:t>
                      </a:r>
                      <a:r>
                        <a:rPr lang="de-AT" sz="1400" b="0" i="0" u="none" strike="noStrike" dirty="0">
                          <a:solidFill>
                            <a:schemeClr val="tx1"/>
                          </a:solidFill>
                          <a:effectLst/>
                          <a:latin typeface="+mj-lt"/>
                        </a:rPr>
                        <a:t>018</a:t>
                      </a:r>
                    </a:p>
                  </a:txBody>
                  <a:tcPr marL="0" marR="10800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fontAlgn="b"/>
                      <a:endParaRPr lang="de-AT" sz="1100" b="0" i="0" u="none" strike="noStrike" dirty="0">
                        <a:effectLst/>
                        <a:latin typeface="Arial" panose="020B0604020202020204" pitchFamily="34" charset="0"/>
                      </a:endParaRPr>
                    </a:p>
                  </a:txBody>
                  <a:tcPr marL="9525" marR="9525" marT="9525" marB="0" anchor="ctr">
                    <a:lnL w="762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3681691578"/>
                  </a:ext>
                </a:extLst>
              </a:tr>
            </a:tbl>
          </a:graphicData>
        </a:graphic>
      </p:graphicFrame>
      <p:graphicFrame>
        <p:nvGraphicFramePr>
          <p:cNvPr id="19" name="Object 4">
            <a:extLst>
              <a:ext uri="{FF2B5EF4-FFF2-40B4-BE49-F238E27FC236}">
                <a16:creationId xmlns:a16="http://schemas.microsoft.com/office/drawing/2014/main" id="{5BD02D79-9142-43F5-8485-B66642235618}"/>
              </a:ext>
            </a:extLst>
          </p:cNvPr>
          <p:cNvGraphicFramePr>
            <a:graphicFrameLocks/>
          </p:cNvGraphicFramePr>
          <p:nvPr/>
        </p:nvGraphicFramePr>
        <p:xfrm>
          <a:off x="3545663" y="3224574"/>
          <a:ext cx="2286000" cy="99478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0" name="Object 4">
            <a:extLst>
              <a:ext uri="{FF2B5EF4-FFF2-40B4-BE49-F238E27FC236}">
                <a16:creationId xmlns:a16="http://schemas.microsoft.com/office/drawing/2014/main" id="{3C6BDA55-3D20-E4CF-C5A7-B7D1DF64271D}"/>
              </a:ext>
            </a:extLst>
          </p:cNvPr>
          <p:cNvGraphicFramePr>
            <a:graphicFrameLocks/>
          </p:cNvGraphicFramePr>
          <p:nvPr/>
        </p:nvGraphicFramePr>
        <p:xfrm>
          <a:off x="5501463" y="3224573"/>
          <a:ext cx="2286000" cy="99478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1" name="Object 4">
            <a:extLst>
              <a:ext uri="{FF2B5EF4-FFF2-40B4-BE49-F238E27FC236}">
                <a16:creationId xmlns:a16="http://schemas.microsoft.com/office/drawing/2014/main" id="{72FABFDF-3C29-E7A5-4953-087F65E35757}"/>
              </a:ext>
            </a:extLst>
          </p:cNvPr>
          <p:cNvGraphicFramePr>
            <a:graphicFrameLocks/>
          </p:cNvGraphicFramePr>
          <p:nvPr/>
        </p:nvGraphicFramePr>
        <p:xfrm>
          <a:off x="7460888" y="3224573"/>
          <a:ext cx="2296800" cy="994787"/>
        </p:xfrm>
        <a:graphic>
          <a:graphicData uri="http://schemas.openxmlformats.org/drawingml/2006/chart">
            <c:chart xmlns:c="http://schemas.openxmlformats.org/drawingml/2006/chart" xmlns:r="http://schemas.openxmlformats.org/officeDocument/2006/relationships" r:id="rId8"/>
          </a:graphicData>
        </a:graphic>
      </p:graphicFrame>
      <p:grpSp>
        <p:nvGrpSpPr>
          <p:cNvPr id="23" name="Gruppieren 22">
            <a:extLst>
              <a:ext uri="{FF2B5EF4-FFF2-40B4-BE49-F238E27FC236}">
                <a16:creationId xmlns:a16="http://schemas.microsoft.com/office/drawing/2014/main" id="{D51E9263-3A1F-B921-E121-653D17AA8B4D}"/>
              </a:ext>
            </a:extLst>
          </p:cNvPr>
          <p:cNvGrpSpPr/>
          <p:nvPr/>
        </p:nvGrpSpPr>
        <p:grpSpPr>
          <a:xfrm>
            <a:off x="546241" y="4954016"/>
            <a:ext cx="7298684" cy="586613"/>
            <a:chOff x="-14559" y="1663613"/>
            <a:chExt cx="7298684" cy="586613"/>
          </a:xfrm>
        </p:grpSpPr>
        <p:sp>
          <p:nvSpPr>
            <p:cNvPr id="24" name="Textfeld 18">
              <a:extLst>
                <a:ext uri="{FF2B5EF4-FFF2-40B4-BE49-F238E27FC236}">
                  <a16:creationId xmlns:a16="http://schemas.microsoft.com/office/drawing/2014/main" id="{9B4FBE68-DD31-B952-20AF-A676DB2F759B}"/>
                </a:ext>
              </a:extLst>
            </p:cNvPr>
            <p:cNvSpPr txBox="1"/>
            <p:nvPr/>
          </p:nvSpPr>
          <p:spPr>
            <a:xfrm>
              <a:off x="6758019" y="1890493"/>
              <a:ext cx="52610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67%</a:t>
              </a:r>
            </a:p>
          </p:txBody>
        </p:sp>
        <p:grpSp>
          <p:nvGrpSpPr>
            <p:cNvPr id="25" name="Gruppieren 24">
              <a:extLst>
                <a:ext uri="{FF2B5EF4-FFF2-40B4-BE49-F238E27FC236}">
                  <a16:creationId xmlns:a16="http://schemas.microsoft.com/office/drawing/2014/main" id="{48A2F67C-5B02-99C8-B749-FE3C1650544F}"/>
                </a:ext>
              </a:extLst>
            </p:cNvPr>
            <p:cNvGrpSpPr/>
            <p:nvPr/>
          </p:nvGrpSpPr>
          <p:grpSpPr>
            <a:xfrm>
              <a:off x="2932533" y="1683529"/>
              <a:ext cx="3919796" cy="566697"/>
              <a:chOff x="2932533" y="1683529"/>
              <a:chExt cx="3919796" cy="566697"/>
            </a:xfrm>
          </p:grpSpPr>
          <p:pic>
            <p:nvPicPr>
              <p:cNvPr id="28" name="Grafik 27" descr="Benutzer mit einfarbiger Füllung">
                <a:extLst>
                  <a:ext uri="{FF2B5EF4-FFF2-40B4-BE49-F238E27FC236}">
                    <a16:creationId xmlns:a16="http://schemas.microsoft.com/office/drawing/2014/main" id="{19C940E9-943C-2F64-7614-817A615E0F5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932533" y="1683529"/>
                <a:ext cx="566696" cy="566696"/>
              </a:xfrm>
              <a:prstGeom prst="rect">
                <a:avLst/>
              </a:prstGeom>
            </p:spPr>
          </p:pic>
          <p:pic>
            <p:nvPicPr>
              <p:cNvPr id="29" name="Grafik 28" descr="Benutzer mit einfarbiger Füllung">
                <a:extLst>
                  <a:ext uri="{FF2B5EF4-FFF2-40B4-BE49-F238E27FC236}">
                    <a16:creationId xmlns:a16="http://schemas.microsoft.com/office/drawing/2014/main" id="{975ECF71-F757-372A-8074-FC5232729E6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307159" y="1683529"/>
                <a:ext cx="566696" cy="566696"/>
              </a:xfrm>
              <a:prstGeom prst="rect">
                <a:avLst/>
              </a:prstGeom>
            </p:spPr>
          </p:pic>
          <p:pic>
            <p:nvPicPr>
              <p:cNvPr id="30" name="Grafik 29" descr="Benutzer mit einfarbiger Füllung">
                <a:extLst>
                  <a:ext uri="{FF2B5EF4-FFF2-40B4-BE49-F238E27FC236}">
                    <a16:creationId xmlns:a16="http://schemas.microsoft.com/office/drawing/2014/main" id="{8A11C535-C4FE-ABA7-156B-6CE8BF30268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74351" y="1683529"/>
                <a:ext cx="566696" cy="566696"/>
              </a:xfrm>
              <a:prstGeom prst="rect">
                <a:avLst/>
              </a:prstGeom>
            </p:spPr>
          </p:pic>
          <p:pic>
            <p:nvPicPr>
              <p:cNvPr id="31" name="Grafik 30" descr="Benutzer mit einfarbiger Füllung">
                <a:extLst>
                  <a:ext uri="{FF2B5EF4-FFF2-40B4-BE49-F238E27FC236}">
                    <a16:creationId xmlns:a16="http://schemas.microsoft.com/office/drawing/2014/main" id="{40230868-69A6-B35F-E12E-596F3CC35A2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047144" y="1683530"/>
                <a:ext cx="566696" cy="566696"/>
              </a:xfrm>
              <a:prstGeom prst="rect">
                <a:avLst/>
              </a:prstGeom>
            </p:spPr>
          </p:pic>
          <p:pic>
            <p:nvPicPr>
              <p:cNvPr id="32" name="Grafik 31" descr="Benutzer mit einfarbiger Füllung">
                <a:extLst>
                  <a:ext uri="{FF2B5EF4-FFF2-40B4-BE49-F238E27FC236}">
                    <a16:creationId xmlns:a16="http://schemas.microsoft.com/office/drawing/2014/main" id="{088A5F6F-8DA2-3F46-F032-0010977D857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421770" y="1683530"/>
                <a:ext cx="566696" cy="566696"/>
              </a:xfrm>
              <a:prstGeom prst="rect">
                <a:avLst/>
              </a:prstGeom>
            </p:spPr>
          </p:pic>
          <p:pic>
            <p:nvPicPr>
              <p:cNvPr id="33" name="Grafik 32" descr="Benutzer mit einfarbiger Füllung">
                <a:extLst>
                  <a:ext uri="{FF2B5EF4-FFF2-40B4-BE49-F238E27FC236}">
                    <a16:creationId xmlns:a16="http://schemas.microsoft.com/office/drawing/2014/main" id="{E26F024D-8DB3-1734-FAD0-4082F09A376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788962" y="1683530"/>
                <a:ext cx="566696" cy="566696"/>
              </a:xfrm>
              <a:prstGeom prst="rect">
                <a:avLst/>
              </a:prstGeom>
            </p:spPr>
          </p:pic>
          <p:pic>
            <p:nvPicPr>
              <p:cNvPr id="34" name="Grafik 33" descr="Benutzer mit einfarbiger Füllung">
                <a:extLst>
                  <a:ext uri="{FF2B5EF4-FFF2-40B4-BE49-F238E27FC236}">
                    <a16:creationId xmlns:a16="http://schemas.microsoft.com/office/drawing/2014/main" id="{A31A53A0-BB96-D4B0-F8C2-5E00009754D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63588" y="1683529"/>
                <a:ext cx="566696" cy="566696"/>
              </a:xfrm>
              <a:prstGeom prst="rect">
                <a:avLst/>
              </a:prstGeom>
            </p:spPr>
          </p:pic>
          <p:pic>
            <p:nvPicPr>
              <p:cNvPr id="35" name="Grafik 34" descr="Benutzer mit einfarbiger Füllung">
                <a:extLst>
                  <a:ext uri="{FF2B5EF4-FFF2-40B4-BE49-F238E27FC236}">
                    <a16:creationId xmlns:a16="http://schemas.microsoft.com/office/drawing/2014/main" id="{4A2E289F-F41D-DA30-7880-AFF9BCE7E4C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538214" y="1683529"/>
                <a:ext cx="566696" cy="566696"/>
              </a:xfrm>
              <a:prstGeom prst="rect">
                <a:avLst/>
              </a:prstGeom>
            </p:spPr>
          </p:pic>
          <p:pic>
            <p:nvPicPr>
              <p:cNvPr id="36" name="Grafik 35" descr="Benutzer mit einfarbiger Füllung">
                <a:extLst>
                  <a:ext uri="{FF2B5EF4-FFF2-40B4-BE49-F238E27FC236}">
                    <a16:creationId xmlns:a16="http://schemas.microsoft.com/office/drawing/2014/main" id="{FFBD002F-2083-C8E2-B7CE-6A6A1FCF86C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912840" y="1683529"/>
                <a:ext cx="566696" cy="566696"/>
              </a:xfrm>
              <a:prstGeom prst="rect">
                <a:avLst/>
              </a:prstGeom>
            </p:spPr>
          </p:pic>
          <p:pic>
            <p:nvPicPr>
              <p:cNvPr id="37" name="Grafik 36" descr="Benutzer mit einfarbiger Füllung">
                <a:extLst>
                  <a:ext uri="{FF2B5EF4-FFF2-40B4-BE49-F238E27FC236}">
                    <a16:creationId xmlns:a16="http://schemas.microsoft.com/office/drawing/2014/main" id="{0CB2166E-E60D-0E8E-316D-91A86EF5307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85633" y="1683529"/>
                <a:ext cx="566696" cy="566696"/>
              </a:xfrm>
              <a:prstGeom prst="rect">
                <a:avLst/>
              </a:prstGeom>
            </p:spPr>
          </p:pic>
        </p:grpSp>
        <p:sp>
          <p:nvSpPr>
            <p:cNvPr id="26" name="Rechteck 25">
              <a:extLst>
                <a:ext uri="{FF2B5EF4-FFF2-40B4-BE49-F238E27FC236}">
                  <a16:creationId xmlns:a16="http://schemas.microsoft.com/office/drawing/2014/main" id="{86DE33D2-457B-A7DE-18F7-7DB0F4EA8DA5}"/>
                </a:ext>
              </a:extLst>
            </p:cNvPr>
            <p:cNvSpPr/>
            <p:nvPr/>
          </p:nvSpPr>
          <p:spPr>
            <a:xfrm>
              <a:off x="5462681" y="1663613"/>
              <a:ext cx="1318673" cy="518035"/>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27" name="Textfeld 77">
              <a:extLst>
                <a:ext uri="{FF2B5EF4-FFF2-40B4-BE49-F238E27FC236}">
                  <a16:creationId xmlns:a16="http://schemas.microsoft.com/office/drawing/2014/main" id="{4F5035ED-F608-2BEA-388A-2D6D90D9640C}"/>
                </a:ext>
              </a:extLst>
            </p:cNvPr>
            <p:cNvSpPr txBox="1"/>
            <p:nvPr/>
          </p:nvSpPr>
          <p:spPr>
            <a:xfrm>
              <a:off x="-14559" y="1890493"/>
              <a:ext cx="2954526"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sollte mehr Dialogverfahren geben</a:t>
              </a:r>
            </a:p>
          </p:txBody>
        </p:sp>
      </p:grpSp>
      <p:grpSp>
        <p:nvGrpSpPr>
          <p:cNvPr id="38" name="Gruppieren 37">
            <a:extLst>
              <a:ext uri="{FF2B5EF4-FFF2-40B4-BE49-F238E27FC236}">
                <a16:creationId xmlns:a16="http://schemas.microsoft.com/office/drawing/2014/main" id="{243D9FB5-3EEE-0CA0-02F4-3CDD994F7F85}"/>
              </a:ext>
            </a:extLst>
          </p:cNvPr>
          <p:cNvGrpSpPr/>
          <p:nvPr/>
        </p:nvGrpSpPr>
        <p:grpSpPr>
          <a:xfrm>
            <a:off x="546241" y="5560544"/>
            <a:ext cx="7298684" cy="586613"/>
            <a:chOff x="-14559" y="1663613"/>
            <a:chExt cx="7298684" cy="586613"/>
          </a:xfrm>
        </p:grpSpPr>
        <p:sp>
          <p:nvSpPr>
            <p:cNvPr id="39" name="Textfeld 18">
              <a:extLst>
                <a:ext uri="{FF2B5EF4-FFF2-40B4-BE49-F238E27FC236}">
                  <a16:creationId xmlns:a16="http://schemas.microsoft.com/office/drawing/2014/main" id="{7247B9D6-E462-75AF-A05C-7BDE6ADF72EA}"/>
                </a:ext>
              </a:extLst>
            </p:cNvPr>
            <p:cNvSpPr txBox="1"/>
            <p:nvPr/>
          </p:nvSpPr>
          <p:spPr>
            <a:xfrm>
              <a:off x="6758019" y="1890493"/>
              <a:ext cx="52610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51%</a:t>
              </a:r>
            </a:p>
          </p:txBody>
        </p:sp>
        <p:grpSp>
          <p:nvGrpSpPr>
            <p:cNvPr id="40" name="Gruppieren 39">
              <a:extLst>
                <a:ext uri="{FF2B5EF4-FFF2-40B4-BE49-F238E27FC236}">
                  <a16:creationId xmlns:a16="http://schemas.microsoft.com/office/drawing/2014/main" id="{6C0B9585-287E-3BE1-E95D-B7813D28FDFB}"/>
                </a:ext>
              </a:extLst>
            </p:cNvPr>
            <p:cNvGrpSpPr/>
            <p:nvPr/>
          </p:nvGrpSpPr>
          <p:grpSpPr>
            <a:xfrm>
              <a:off x="2932533" y="1683529"/>
              <a:ext cx="3919796" cy="566697"/>
              <a:chOff x="2932533" y="1683529"/>
              <a:chExt cx="3919796" cy="566697"/>
            </a:xfrm>
          </p:grpSpPr>
          <p:pic>
            <p:nvPicPr>
              <p:cNvPr id="43" name="Grafik 42" descr="Benutzer mit einfarbiger Füllung">
                <a:extLst>
                  <a:ext uri="{FF2B5EF4-FFF2-40B4-BE49-F238E27FC236}">
                    <a16:creationId xmlns:a16="http://schemas.microsoft.com/office/drawing/2014/main" id="{B74E737A-479D-A615-1EE3-473132D5273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932533" y="1683529"/>
                <a:ext cx="566696" cy="566696"/>
              </a:xfrm>
              <a:prstGeom prst="rect">
                <a:avLst/>
              </a:prstGeom>
            </p:spPr>
          </p:pic>
          <p:pic>
            <p:nvPicPr>
              <p:cNvPr id="44" name="Grafik 43" descr="Benutzer mit einfarbiger Füllung">
                <a:extLst>
                  <a:ext uri="{FF2B5EF4-FFF2-40B4-BE49-F238E27FC236}">
                    <a16:creationId xmlns:a16="http://schemas.microsoft.com/office/drawing/2014/main" id="{B9BF5547-A638-66AE-4264-AA9A89BCCED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307159" y="1683529"/>
                <a:ext cx="566696" cy="566696"/>
              </a:xfrm>
              <a:prstGeom prst="rect">
                <a:avLst/>
              </a:prstGeom>
            </p:spPr>
          </p:pic>
          <p:pic>
            <p:nvPicPr>
              <p:cNvPr id="45" name="Grafik 44" descr="Benutzer mit einfarbiger Füllung">
                <a:extLst>
                  <a:ext uri="{FF2B5EF4-FFF2-40B4-BE49-F238E27FC236}">
                    <a16:creationId xmlns:a16="http://schemas.microsoft.com/office/drawing/2014/main" id="{97ADAE22-00D4-B2CF-0B45-A6125503D8D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74351" y="1683529"/>
                <a:ext cx="566696" cy="566696"/>
              </a:xfrm>
              <a:prstGeom prst="rect">
                <a:avLst/>
              </a:prstGeom>
            </p:spPr>
          </p:pic>
          <p:pic>
            <p:nvPicPr>
              <p:cNvPr id="46" name="Grafik 45" descr="Benutzer mit einfarbiger Füllung">
                <a:extLst>
                  <a:ext uri="{FF2B5EF4-FFF2-40B4-BE49-F238E27FC236}">
                    <a16:creationId xmlns:a16="http://schemas.microsoft.com/office/drawing/2014/main" id="{10CCD312-6C8C-2CAA-3B6A-8EB574AEE62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047144" y="1683530"/>
                <a:ext cx="566696" cy="566696"/>
              </a:xfrm>
              <a:prstGeom prst="rect">
                <a:avLst/>
              </a:prstGeom>
            </p:spPr>
          </p:pic>
          <p:pic>
            <p:nvPicPr>
              <p:cNvPr id="47" name="Grafik 46" descr="Benutzer mit einfarbiger Füllung">
                <a:extLst>
                  <a:ext uri="{FF2B5EF4-FFF2-40B4-BE49-F238E27FC236}">
                    <a16:creationId xmlns:a16="http://schemas.microsoft.com/office/drawing/2014/main" id="{756BD857-B75B-3BBF-6184-28D9363D77A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421770" y="1683530"/>
                <a:ext cx="566696" cy="566696"/>
              </a:xfrm>
              <a:prstGeom prst="rect">
                <a:avLst/>
              </a:prstGeom>
            </p:spPr>
          </p:pic>
          <p:pic>
            <p:nvPicPr>
              <p:cNvPr id="48" name="Grafik 47" descr="Benutzer mit einfarbiger Füllung">
                <a:extLst>
                  <a:ext uri="{FF2B5EF4-FFF2-40B4-BE49-F238E27FC236}">
                    <a16:creationId xmlns:a16="http://schemas.microsoft.com/office/drawing/2014/main" id="{7981B871-C5B1-8945-D8BA-E2337861883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788962" y="1683530"/>
                <a:ext cx="566696" cy="566696"/>
              </a:xfrm>
              <a:prstGeom prst="rect">
                <a:avLst/>
              </a:prstGeom>
            </p:spPr>
          </p:pic>
          <p:pic>
            <p:nvPicPr>
              <p:cNvPr id="49" name="Grafik 48" descr="Benutzer mit einfarbiger Füllung">
                <a:extLst>
                  <a:ext uri="{FF2B5EF4-FFF2-40B4-BE49-F238E27FC236}">
                    <a16:creationId xmlns:a16="http://schemas.microsoft.com/office/drawing/2014/main" id="{1D8B7B47-363D-144E-E506-685598EF445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63588" y="1683529"/>
                <a:ext cx="566696" cy="566696"/>
              </a:xfrm>
              <a:prstGeom prst="rect">
                <a:avLst/>
              </a:prstGeom>
            </p:spPr>
          </p:pic>
          <p:pic>
            <p:nvPicPr>
              <p:cNvPr id="50" name="Grafik 49" descr="Benutzer mit einfarbiger Füllung">
                <a:extLst>
                  <a:ext uri="{FF2B5EF4-FFF2-40B4-BE49-F238E27FC236}">
                    <a16:creationId xmlns:a16="http://schemas.microsoft.com/office/drawing/2014/main" id="{9BBAFDA7-5E06-6167-ECCD-60FFA4B53AE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538214" y="1683529"/>
                <a:ext cx="566696" cy="566696"/>
              </a:xfrm>
              <a:prstGeom prst="rect">
                <a:avLst/>
              </a:prstGeom>
            </p:spPr>
          </p:pic>
          <p:pic>
            <p:nvPicPr>
              <p:cNvPr id="51" name="Grafik 50" descr="Benutzer mit einfarbiger Füllung">
                <a:extLst>
                  <a:ext uri="{FF2B5EF4-FFF2-40B4-BE49-F238E27FC236}">
                    <a16:creationId xmlns:a16="http://schemas.microsoft.com/office/drawing/2014/main" id="{6D9F6BFD-2BB8-92DC-3BDA-AE9FD53E8DA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912840" y="1683529"/>
                <a:ext cx="566696" cy="566696"/>
              </a:xfrm>
              <a:prstGeom prst="rect">
                <a:avLst/>
              </a:prstGeom>
            </p:spPr>
          </p:pic>
          <p:pic>
            <p:nvPicPr>
              <p:cNvPr id="52" name="Grafik 51" descr="Benutzer mit einfarbiger Füllung">
                <a:extLst>
                  <a:ext uri="{FF2B5EF4-FFF2-40B4-BE49-F238E27FC236}">
                    <a16:creationId xmlns:a16="http://schemas.microsoft.com/office/drawing/2014/main" id="{F12F2A59-14CC-6BF7-45A5-A598BF33964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85633" y="1683529"/>
                <a:ext cx="566696" cy="566696"/>
              </a:xfrm>
              <a:prstGeom prst="rect">
                <a:avLst/>
              </a:prstGeom>
            </p:spPr>
          </p:pic>
        </p:grpSp>
        <p:sp>
          <p:nvSpPr>
            <p:cNvPr id="41" name="Rechteck 40">
              <a:extLst>
                <a:ext uri="{FF2B5EF4-FFF2-40B4-BE49-F238E27FC236}">
                  <a16:creationId xmlns:a16="http://schemas.microsoft.com/office/drawing/2014/main" id="{404E8008-DE6A-EA9F-CB01-2F4871575D73}"/>
                </a:ext>
              </a:extLst>
            </p:cNvPr>
            <p:cNvSpPr/>
            <p:nvPr/>
          </p:nvSpPr>
          <p:spPr>
            <a:xfrm>
              <a:off x="4986633" y="1663613"/>
              <a:ext cx="1794721" cy="518035"/>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42" name="Textfeld 77">
              <a:extLst>
                <a:ext uri="{FF2B5EF4-FFF2-40B4-BE49-F238E27FC236}">
                  <a16:creationId xmlns:a16="http://schemas.microsoft.com/office/drawing/2014/main" id="{DF0EB618-8F26-35A7-EDB4-FC6D3EDF67E1}"/>
                </a:ext>
              </a:extLst>
            </p:cNvPr>
            <p:cNvSpPr txBox="1"/>
            <p:nvPr/>
          </p:nvSpPr>
          <p:spPr>
            <a:xfrm>
              <a:off x="-14559" y="1890493"/>
              <a:ext cx="2954526"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sollte mehr Volksbegehren geben</a:t>
              </a:r>
            </a:p>
          </p:txBody>
        </p:sp>
      </p:grpSp>
      <p:grpSp>
        <p:nvGrpSpPr>
          <p:cNvPr id="53" name="Gruppieren 52">
            <a:extLst>
              <a:ext uri="{FF2B5EF4-FFF2-40B4-BE49-F238E27FC236}">
                <a16:creationId xmlns:a16="http://schemas.microsoft.com/office/drawing/2014/main" id="{F0FFA0E7-8E45-94EB-D194-5C74676EDC0A}"/>
              </a:ext>
            </a:extLst>
          </p:cNvPr>
          <p:cNvGrpSpPr/>
          <p:nvPr/>
        </p:nvGrpSpPr>
        <p:grpSpPr>
          <a:xfrm>
            <a:off x="528204" y="4387318"/>
            <a:ext cx="7350659" cy="586613"/>
            <a:chOff x="-66534" y="1663613"/>
            <a:chExt cx="7350659" cy="586613"/>
          </a:xfrm>
        </p:grpSpPr>
        <p:sp>
          <p:nvSpPr>
            <p:cNvPr id="54" name="Textfeld 18">
              <a:extLst>
                <a:ext uri="{FF2B5EF4-FFF2-40B4-BE49-F238E27FC236}">
                  <a16:creationId xmlns:a16="http://schemas.microsoft.com/office/drawing/2014/main" id="{5B6C5895-15A9-4C10-F505-298A9E77C790}"/>
                </a:ext>
              </a:extLst>
            </p:cNvPr>
            <p:cNvSpPr txBox="1"/>
            <p:nvPr/>
          </p:nvSpPr>
          <p:spPr>
            <a:xfrm>
              <a:off x="6758019" y="1890493"/>
              <a:ext cx="52610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78%</a:t>
              </a:r>
            </a:p>
          </p:txBody>
        </p:sp>
        <p:grpSp>
          <p:nvGrpSpPr>
            <p:cNvPr id="55" name="Gruppieren 54">
              <a:extLst>
                <a:ext uri="{FF2B5EF4-FFF2-40B4-BE49-F238E27FC236}">
                  <a16:creationId xmlns:a16="http://schemas.microsoft.com/office/drawing/2014/main" id="{B7727781-87EE-0A38-68C2-80E00983D006}"/>
                </a:ext>
              </a:extLst>
            </p:cNvPr>
            <p:cNvGrpSpPr/>
            <p:nvPr/>
          </p:nvGrpSpPr>
          <p:grpSpPr>
            <a:xfrm>
              <a:off x="2932533" y="1683529"/>
              <a:ext cx="3912362" cy="566697"/>
              <a:chOff x="2932533" y="1683529"/>
              <a:chExt cx="3912362" cy="566697"/>
            </a:xfrm>
          </p:grpSpPr>
          <p:pic>
            <p:nvPicPr>
              <p:cNvPr id="58" name="Grafik 57" descr="Benutzer mit einfarbiger Füllung">
                <a:extLst>
                  <a:ext uri="{FF2B5EF4-FFF2-40B4-BE49-F238E27FC236}">
                    <a16:creationId xmlns:a16="http://schemas.microsoft.com/office/drawing/2014/main" id="{9A5B5FD8-ABE0-ED3E-16FD-CF27A728BB6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932533" y="1683529"/>
                <a:ext cx="566696" cy="566696"/>
              </a:xfrm>
              <a:prstGeom prst="rect">
                <a:avLst/>
              </a:prstGeom>
            </p:spPr>
          </p:pic>
          <p:pic>
            <p:nvPicPr>
              <p:cNvPr id="59" name="Grafik 58" descr="Benutzer mit einfarbiger Füllung">
                <a:extLst>
                  <a:ext uri="{FF2B5EF4-FFF2-40B4-BE49-F238E27FC236}">
                    <a16:creationId xmlns:a16="http://schemas.microsoft.com/office/drawing/2014/main" id="{9B848C8E-6578-BF53-1644-00BFE9744FE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307159" y="1683529"/>
                <a:ext cx="566696" cy="566696"/>
              </a:xfrm>
              <a:prstGeom prst="rect">
                <a:avLst/>
              </a:prstGeom>
            </p:spPr>
          </p:pic>
          <p:pic>
            <p:nvPicPr>
              <p:cNvPr id="60" name="Grafik 59" descr="Benutzer mit einfarbiger Füllung">
                <a:extLst>
                  <a:ext uri="{FF2B5EF4-FFF2-40B4-BE49-F238E27FC236}">
                    <a16:creationId xmlns:a16="http://schemas.microsoft.com/office/drawing/2014/main" id="{C6242170-568B-F800-62D8-A5AC7D9379A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74351" y="1683529"/>
                <a:ext cx="566696" cy="566696"/>
              </a:xfrm>
              <a:prstGeom prst="rect">
                <a:avLst/>
              </a:prstGeom>
            </p:spPr>
          </p:pic>
          <p:pic>
            <p:nvPicPr>
              <p:cNvPr id="61" name="Grafik 60" descr="Benutzer mit einfarbiger Füllung">
                <a:extLst>
                  <a:ext uri="{FF2B5EF4-FFF2-40B4-BE49-F238E27FC236}">
                    <a16:creationId xmlns:a16="http://schemas.microsoft.com/office/drawing/2014/main" id="{9817A51E-9E60-9806-3B41-67CACB0DC71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047144" y="1683530"/>
                <a:ext cx="566696" cy="566696"/>
              </a:xfrm>
              <a:prstGeom prst="rect">
                <a:avLst/>
              </a:prstGeom>
            </p:spPr>
          </p:pic>
          <p:pic>
            <p:nvPicPr>
              <p:cNvPr id="62" name="Grafik 61" descr="Benutzer mit einfarbiger Füllung">
                <a:extLst>
                  <a:ext uri="{FF2B5EF4-FFF2-40B4-BE49-F238E27FC236}">
                    <a16:creationId xmlns:a16="http://schemas.microsoft.com/office/drawing/2014/main" id="{1FD2CEF4-F395-80D3-5925-31AF7CC4C2C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421770" y="1683530"/>
                <a:ext cx="566696" cy="566696"/>
              </a:xfrm>
              <a:prstGeom prst="rect">
                <a:avLst/>
              </a:prstGeom>
            </p:spPr>
          </p:pic>
          <p:pic>
            <p:nvPicPr>
              <p:cNvPr id="63" name="Grafik 62" descr="Benutzer mit einfarbiger Füllung">
                <a:extLst>
                  <a:ext uri="{FF2B5EF4-FFF2-40B4-BE49-F238E27FC236}">
                    <a16:creationId xmlns:a16="http://schemas.microsoft.com/office/drawing/2014/main" id="{6E929D69-B10B-7E0C-4C40-6279FCF33E1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788962" y="1683530"/>
                <a:ext cx="566696" cy="566696"/>
              </a:xfrm>
              <a:prstGeom prst="rect">
                <a:avLst/>
              </a:prstGeom>
            </p:spPr>
          </p:pic>
          <p:pic>
            <p:nvPicPr>
              <p:cNvPr id="64" name="Grafik 63" descr="Benutzer mit einfarbiger Füllung">
                <a:extLst>
                  <a:ext uri="{FF2B5EF4-FFF2-40B4-BE49-F238E27FC236}">
                    <a16:creationId xmlns:a16="http://schemas.microsoft.com/office/drawing/2014/main" id="{B73A8826-0A5E-04E3-65D6-8A703BB3156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56154" y="1683529"/>
                <a:ext cx="566696" cy="566696"/>
              </a:xfrm>
              <a:prstGeom prst="rect">
                <a:avLst/>
              </a:prstGeom>
            </p:spPr>
          </p:pic>
          <p:pic>
            <p:nvPicPr>
              <p:cNvPr id="65" name="Grafik 64" descr="Benutzer mit einfarbiger Füllung">
                <a:extLst>
                  <a:ext uri="{FF2B5EF4-FFF2-40B4-BE49-F238E27FC236}">
                    <a16:creationId xmlns:a16="http://schemas.microsoft.com/office/drawing/2014/main" id="{718DA373-D9B7-FD0C-77EF-CAD22167423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530780" y="1683529"/>
                <a:ext cx="566696" cy="566696"/>
              </a:xfrm>
              <a:prstGeom prst="rect">
                <a:avLst/>
              </a:prstGeom>
            </p:spPr>
          </p:pic>
          <p:pic>
            <p:nvPicPr>
              <p:cNvPr id="66" name="Grafik 65" descr="Benutzer mit einfarbiger Füllung">
                <a:extLst>
                  <a:ext uri="{FF2B5EF4-FFF2-40B4-BE49-F238E27FC236}">
                    <a16:creationId xmlns:a16="http://schemas.microsoft.com/office/drawing/2014/main" id="{C235AB96-74E6-C6B7-7108-C07B5B916B1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905406" y="1683529"/>
                <a:ext cx="566696" cy="566696"/>
              </a:xfrm>
              <a:prstGeom prst="rect">
                <a:avLst/>
              </a:prstGeom>
            </p:spPr>
          </p:pic>
          <p:pic>
            <p:nvPicPr>
              <p:cNvPr id="67" name="Grafik 66" descr="Benutzer mit einfarbiger Füllung">
                <a:extLst>
                  <a:ext uri="{FF2B5EF4-FFF2-40B4-BE49-F238E27FC236}">
                    <a16:creationId xmlns:a16="http://schemas.microsoft.com/office/drawing/2014/main" id="{D6C15BB4-7B7A-EEDB-EC4A-4E8E14FB20E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78199" y="1683529"/>
                <a:ext cx="566696" cy="566696"/>
              </a:xfrm>
              <a:prstGeom prst="rect">
                <a:avLst/>
              </a:prstGeom>
            </p:spPr>
          </p:pic>
        </p:grpSp>
        <p:sp>
          <p:nvSpPr>
            <p:cNvPr id="56" name="Rechteck 55">
              <a:extLst>
                <a:ext uri="{FF2B5EF4-FFF2-40B4-BE49-F238E27FC236}">
                  <a16:creationId xmlns:a16="http://schemas.microsoft.com/office/drawing/2014/main" id="{34474111-4F5E-978D-0FAE-214888C4B478}"/>
                </a:ext>
              </a:extLst>
            </p:cNvPr>
            <p:cNvSpPr/>
            <p:nvPr/>
          </p:nvSpPr>
          <p:spPr>
            <a:xfrm>
              <a:off x="5897972" y="1663613"/>
              <a:ext cx="883382" cy="518035"/>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57" name="Textfeld 77">
              <a:extLst>
                <a:ext uri="{FF2B5EF4-FFF2-40B4-BE49-F238E27FC236}">
                  <a16:creationId xmlns:a16="http://schemas.microsoft.com/office/drawing/2014/main" id="{0D8A6147-2A67-EFE6-75D9-1B23D2EC81EC}"/>
                </a:ext>
              </a:extLst>
            </p:cNvPr>
            <p:cNvSpPr txBox="1"/>
            <p:nvPr/>
          </p:nvSpPr>
          <p:spPr>
            <a:xfrm>
              <a:off x="-66534" y="1727005"/>
              <a:ext cx="2954526" cy="523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wichtige Entscheidungen sollten vom Parlament getroffen werden</a:t>
              </a:r>
            </a:p>
          </p:txBody>
        </p:sp>
      </p:grpSp>
    </p:spTree>
    <p:extLst>
      <p:ext uri="{BB962C8B-B14F-4D97-AF65-F5344CB8AC3E}">
        <p14:creationId xmlns:p14="http://schemas.microsoft.com/office/powerpoint/2010/main" val="12208458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5845E-E002-DB0E-D866-65F2D2E2781D}"/>
            </a:ext>
          </a:extLst>
        </p:cNvPr>
        <p:cNvGrpSpPr/>
        <p:nvPr/>
      </p:nvGrpSpPr>
      <p:grpSpPr>
        <a:xfrm>
          <a:off x="0" y="0"/>
          <a:ext cx="0" cy="0"/>
          <a:chOff x="0" y="0"/>
          <a:chExt cx="0" cy="0"/>
        </a:xfrm>
      </p:grpSpPr>
      <p:sp>
        <p:nvSpPr>
          <p:cNvPr id="37" name="Titel 36">
            <a:extLst>
              <a:ext uri="{FF2B5EF4-FFF2-40B4-BE49-F238E27FC236}">
                <a16:creationId xmlns:a16="http://schemas.microsoft.com/office/drawing/2014/main" id="{91FFA3EC-5931-554E-6B5C-4ADE98A13FB7}"/>
              </a:ext>
            </a:extLst>
          </p:cNvPr>
          <p:cNvSpPr>
            <a:spLocks noGrp="1"/>
          </p:cNvSpPr>
          <p:nvPr>
            <p:ph type="title"/>
          </p:nvPr>
        </p:nvSpPr>
        <p:spPr/>
        <p:txBody>
          <a:bodyPr/>
          <a:lstStyle/>
          <a:p>
            <a:r>
              <a:rPr lang="de-AT" dirty="0"/>
              <a:t>Teuerung belastet auch junge Menschen – Teilhabechancen gehen auseinander</a:t>
            </a:r>
          </a:p>
        </p:txBody>
      </p:sp>
      <p:sp>
        <p:nvSpPr>
          <p:cNvPr id="2" name="Textfeld 1">
            <a:extLst>
              <a:ext uri="{FF2B5EF4-FFF2-40B4-BE49-F238E27FC236}">
                <a16:creationId xmlns:a16="http://schemas.microsoft.com/office/drawing/2014/main" id="{2F148CBD-6F7B-C18F-52D2-E84138EE52C0}"/>
              </a:ext>
            </a:extLst>
          </p:cNvPr>
          <p:cNvSpPr txBox="1"/>
          <p:nvPr/>
        </p:nvSpPr>
        <p:spPr>
          <a:xfrm>
            <a:off x="9960000" y="1631576"/>
            <a:ext cx="2232000" cy="4632424"/>
          </a:xfrm>
          <a:prstGeom prst="rect">
            <a:avLst/>
          </a:prstGeom>
          <a:solidFill>
            <a:srgbClr val="E9E9E9"/>
          </a:solidFill>
          <a:ln>
            <a:noFill/>
          </a:ln>
        </p:spPr>
        <p:txBody>
          <a:bodyPr wrap="square" lIns="216000" tIns="180000" rIns="288000" bIns="216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„Bleiben wir noch kurz bei den letzten 12 Monaten: Trifft da folgendes auf Sie zu? </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AK Jugendmonitor 2026</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sp>
        <p:nvSpPr>
          <p:cNvPr id="13" name="Rechteck 12">
            <a:extLst>
              <a:ext uri="{FF2B5EF4-FFF2-40B4-BE49-F238E27FC236}">
                <a16:creationId xmlns:a16="http://schemas.microsoft.com/office/drawing/2014/main" id="{FB16410D-6418-54A7-2CBF-D7E09C62B71B}"/>
              </a:ext>
            </a:extLst>
          </p:cNvPr>
          <p:cNvSpPr/>
          <p:nvPr/>
        </p:nvSpPr>
        <p:spPr>
          <a:xfrm>
            <a:off x="3596142" y="2520942"/>
            <a:ext cx="1883972" cy="955017"/>
          </a:xfrm>
          <a:prstGeom prst="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FFFFFF"/>
                </a:solidFill>
                <a:effectLst/>
                <a:uLnTx/>
                <a:uFillTx/>
                <a:latin typeface="Aptos"/>
                <a:ea typeface="+mn-ea"/>
                <a:cs typeface="+mn-cs"/>
              </a:rPr>
              <a:t>Finanzen</a:t>
            </a:r>
            <a:r>
              <a:rPr kumimoji="0" lang="de-DE" sz="1200" b="0" i="0" u="none" strike="noStrike" kern="1200" cap="none" spc="0" normalizeH="0" baseline="0" noProof="0" dirty="0">
                <a:ln>
                  <a:noFill/>
                </a:ln>
                <a:solidFill>
                  <a:srgbClr val="FFFFFF"/>
                </a:solidFill>
                <a:effectLst/>
                <a:uLnTx/>
                <a:uFillTx/>
                <a:latin typeface="Aptos"/>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FFFFFF"/>
                </a:solidFill>
                <a:effectLst/>
                <a:uLnTx/>
                <a:uFillTx/>
                <a:latin typeface="Aptos"/>
                <a:ea typeface="+mn-ea"/>
                <a:cs typeface="+mn-cs"/>
              </a:rPr>
              <a:t>Erspartes verbraucht, privat Geld geliehen, Konto überzogen, </a:t>
            </a:r>
            <a:br>
              <a:rPr kumimoji="0" lang="de-DE" sz="1200" b="0" i="0" u="none" strike="noStrike" kern="1200" cap="none" spc="0" normalizeH="0" baseline="0" noProof="0" dirty="0">
                <a:ln>
                  <a:noFill/>
                </a:ln>
                <a:solidFill>
                  <a:srgbClr val="FFFFFF"/>
                </a:solidFill>
                <a:effectLst/>
                <a:uLnTx/>
                <a:uFillTx/>
                <a:latin typeface="Aptos"/>
                <a:ea typeface="+mn-ea"/>
                <a:cs typeface="+mn-cs"/>
              </a:rPr>
            </a:br>
            <a:r>
              <a:rPr kumimoji="0" lang="de-DE" sz="1200" b="0" i="0" u="none" strike="noStrike" kern="1200" cap="none" spc="0" normalizeH="0" baseline="0" noProof="0" dirty="0">
                <a:ln>
                  <a:noFill/>
                </a:ln>
                <a:solidFill>
                  <a:srgbClr val="FFFFFF"/>
                </a:solidFill>
                <a:effectLst/>
                <a:uLnTx/>
                <a:uFillTx/>
                <a:latin typeface="Aptos"/>
                <a:ea typeface="+mn-ea"/>
                <a:cs typeface="+mn-cs"/>
              </a:rPr>
              <a:t>Kredit aufgenommen</a:t>
            </a:r>
            <a:endParaRPr kumimoji="0" lang="de-AT" sz="1200" b="0" i="0" u="none" strike="noStrike" kern="1200" cap="none" spc="0" normalizeH="0" baseline="0" noProof="0" dirty="0">
              <a:ln>
                <a:noFill/>
              </a:ln>
              <a:solidFill>
                <a:srgbClr val="FFFFFF"/>
              </a:solidFill>
              <a:effectLst/>
              <a:uLnTx/>
              <a:uFillTx/>
              <a:latin typeface="Aptos"/>
              <a:ea typeface="+mn-ea"/>
              <a:cs typeface="+mn-cs"/>
            </a:endParaRPr>
          </a:p>
        </p:txBody>
      </p:sp>
      <p:graphicFrame>
        <p:nvGraphicFramePr>
          <p:cNvPr id="19" name="Diagramm 18">
            <a:extLst>
              <a:ext uri="{FF2B5EF4-FFF2-40B4-BE49-F238E27FC236}">
                <a16:creationId xmlns:a16="http://schemas.microsoft.com/office/drawing/2014/main" id="{916D128A-BA52-9455-E4E4-6074C2F8249F}"/>
              </a:ext>
            </a:extLst>
          </p:cNvPr>
          <p:cNvGraphicFramePr/>
          <p:nvPr/>
        </p:nvGraphicFramePr>
        <p:xfrm>
          <a:off x="2256637" y="3587416"/>
          <a:ext cx="3396268" cy="2676583"/>
        </p:xfrm>
        <a:graphic>
          <a:graphicData uri="http://schemas.openxmlformats.org/drawingml/2006/chart">
            <c:chart xmlns:c="http://schemas.openxmlformats.org/drawingml/2006/chart" xmlns:r="http://schemas.openxmlformats.org/officeDocument/2006/relationships" r:id="rId3"/>
          </a:graphicData>
        </a:graphic>
      </p:graphicFrame>
      <p:sp>
        <p:nvSpPr>
          <p:cNvPr id="8" name="Rechteck 7">
            <a:extLst>
              <a:ext uri="{FF2B5EF4-FFF2-40B4-BE49-F238E27FC236}">
                <a16:creationId xmlns:a16="http://schemas.microsoft.com/office/drawing/2014/main" id="{94C697FB-EF1A-7530-2570-49B2CD150524}"/>
              </a:ext>
            </a:extLst>
          </p:cNvPr>
          <p:cNvSpPr/>
          <p:nvPr/>
        </p:nvSpPr>
        <p:spPr>
          <a:xfrm>
            <a:off x="5652905" y="2527625"/>
            <a:ext cx="1883972" cy="955017"/>
          </a:xfrm>
          <a:prstGeom prst="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FFFFFF"/>
                </a:solidFill>
                <a:effectLst/>
                <a:uLnTx/>
                <a:uFillTx/>
                <a:latin typeface="Aptos"/>
                <a:ea typeface="+mn-ea"/>
                <a:cs typeface="+mn-cs"/>
              </a:rPr>
              <a:t>Wohnen</a:t>
            </a:r>
            <a:r>
              <a:rPr kumimoji="0" lang="de-DE" sz="1200" b="0" i="0" u="none" strike="noStrike" kern="1200" cap="none" spc="0" normalizeH="0" baseline="0" noProof="0" dirty="0">
                <a:ln>
                  <a:noFill/>
                </a:ln>
                <a:solidFill>
                  <a:srgbClr val="FFFFFF"/>
                </a:solidFill>
                <a:effectLst/>
                <a:uLnTx/>
                <a:uFillTx/>
                <a:latin typeface="Aptos"/>
                <a:ea typeface="+mn-ea"/>
                <a:cs typeface="+mn-cs"/>
              </a:rPr>
              <a:t>:</a:t>
            </a:r>
            <a:br>
              <a:rPr kumimoji="0" lang="de-DE" sz="1200" b="0" i="0" u="none" strike="noStrike" kern="1200" cap="none" spc="0" normalizeH="0" baseline="0" noProof="0" dirty="0">
                <a:ln>
                  <a:noFill/>
                </a:ln>
                <a:solidFill>
                  <a:srgbClr val="FFFFFF"/>
                </a:solidFill>
                <a:effectLst/>
                <a:uLnTx/>
                <a:uFillTx/>
                <a:latin typeface="Aptos"/>
                <a:ea typeface="+mn-ea"/>
                <a:cs typeface="+mn-cs"/>
              </a:rPr>
            </a:br>
            <a:r>
              <a:rPr kumimoji="0" lang="de-DE" sz="1200" b="0" i="0" u="none" strike="noStrike" kern="1200" cap="none" spc="0" normalizeH="0" baseline="0" noProof="0" dirty="0">
                <a:ln>
                  <a:noFill/>
                </a:ln>
                <a:solidFill>
                  <a:srgbClr val="FFFFFF"/>
                </a:solidFill>
                <a:effectLst/>
                <a:uLnTx/>
                <a:uFillTx/>
                <a:latin typeface="Aptos"/>
                <a:ea typeface="+mn-ea"/>
                <a:cs typeface="+mn-cs"/>
              </a:rPr>
              <a:t>konnte nicht umziehen, musste umziehen</a:t>
            </a:r>
            <a:endParaRPr kumimoji="0" lang="de-AT" sz="1200" b="0" i="0" u="none" strike="noStrike" kern="1200" cap="none" spc="0" normalizeH="0" baseline="0" noProof="0" dirty="0">
              <a:ln>
                <a:noFill/>
              </a:ln>
              <a:solidFill>
                <a:srgbClr val="FFFFFF"/>
              </a:solidFill>
              <a:effectLst/>
              <a:uLnTx/>
              <a:uFillTx/>
              <a:latin typeface="Aptos"/>
              <a:ea typeface="+mn-ea"/>
              <a:cs typeface="+mn-cs"/>
            </a:endParaRPr>
          </a:p>
        </p:txBody>
      </p:sp>
      <p:sp>
        <p:nvSpPr>
          <p:cNvPr id="9" name="Rechteck 8">
            <a:extLst>
              <a:ext uri="{FF2B5EF4-FFF2-40B4-BE49-F238E27FC236}">
                <a16:creationId xmlns:a16="http://schemas.microsoft.com/office/drawing/2014/main" id="{85476F5A-BB74-3D7A-E063-ACA5CEBDAB66}"/>
              </a:ext>
            </a:extLst>
          </p:cNvPr>
          <p:cNvSpPr/>
          <p:nvPr/>
        </p:nvSpPr>
        <p:spPr>
          <a:xfrm>
            <a:off x="7684870" y="2527625"/>
            <a:ext cx="1883972" cy="955017"/>
          </a:xfrm>
          <a:prstGeom prst="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FFFFFF"/>
                </a:solidFill>
                <a:effectLst/>
                <a:uLnTx/>
                <a:uFillTx/>
                <a:latin typeface="Aptos"/>
                <a:ea typeface="+mn-ea"/>
                <a:cs typeface="+mn-cs"/>
              </a:rPr>
              <a:t>Bildung</a:t>
            </a:r>
            <a:r>
              <a:rPr kumimoji="0" lang="de-DE" sz="1200" b="0" i="0" u="none" strike="noStrike" kern="1200" cap="none" spc="0" normalizeH="0" baseline="0" noProof="0" dirty="0">
                <a:ln>
                  <a:noFill/>
                </a:ln>
                <a:solidFill>
                  <a:srgbClr val="FFFFFF"/>
                </a:solidFill>
                <a:effectLst/>
                <a:uLnTx/>
                <a:uFillTx/>
                <a:latin typeface="Aptos"/>
                <a:ea typeface="+mn-ea"/>
                <a:cs typeface="+mn-cs"/>
              </a:rPr>
              <a:t>:</a:t>
            </a:r>
            <a:br>
              <a:rPr kumimoji="0" lang="de-DE" sz="1200" b="0" i="0" u="none" strike="noStrike" kern="1200" cap="none" spc="0" normalizeH="0" baseline="0" noProof="0" dirty="0">
                <a:ln>
                  <a:noFill/>
                </a:ln>
                <a:solidFill>
                  <a:srgbClr val="FFFFFF"/>
                </a:solidFill>
                <a:effectLst/>
                <a:uLnTx/>
                <a:uFillTx/>
                <a:latin typeface="Aptos"/>
                <a:ea typeface="+mn-ea"/>
                <a:cs typeface="+mn-cs"/>
              </a:rPr>
            </a:br>
            <a:r>
              <a:rPr kumimoji="0" lang="de-DE" sz="1200" b="0" i="0" u="none" strike="noStrike" kern="1200" cap="none" spc="0" normalizeH="0" baseline="0" noProof="0" dirty="0">
                <a:ln>
                  <a:noFill/>
                </a:ln>
                <a:solidFill>
                  <a:srgbClr val="FFFFFF"/>
                </a:solidFill>
                <a:effectLst/>
                <a:uLnTx/>
                <a:uFillTx/>
                <a:latin typeface="Aptos"/>
                <a:ea typeface="+mn-ea"/>
                <a:cs typeface="+mn-cs"/>
              </a:rPr>
              <a:t>konnte Aus-/Weiter-bildung nicht beginnen, musste abbrechen</a:t>
            </a:r>
            <a:endParaRPr kumimoji="0" lang="de-AT" sz="1200" b="0" i="0" u="none" strike="noStrike" kern="1200" cap="none" spc="0" normalizeH="0" baseline="0" noProof="0" dirty="0">
              <a:ln>
                <a:noFill/>
              </a:ln>
              <a:solidFill>
                <a:srgbClr val="FFFFFF"/>
              </a:solidFill>
              <a:effectLst/>
              <a:uLnTx/>
              <a:uFillTx/>
              <a:latin typeface="Aptos"/>
              <a:ea typeface="+mn-ea"/>
              <a:cs typeface="+mn-cs"/>
            </a:endParaRPr>
          </a:p>
        </p:txBody>
      </p:sp>
      <p:sp>
        <p:nvSpPr>
          <p:cNvPr id="5" name="Rechteck 4">
            <a:extLst>
              <a:ext uri="{FF2B5EF4-FFF2-40B4-BE49-F238E27FC236}">
                <a16:creationId xmlns:a16="http://schemas.microsoft.com/office/drawing/2014/main" id="{94BC00F0-7DFF-3ACB-0155-8C75399ACF43}"/>
              </a:ext>
            </a:extLst>
          </p:cNvPr>
          <p:cNvSpPr/>
          <p:nvPr/>
        </p:nvSpPr>
        <p:spPr>
          <a:xfrm>
            <a:off x="1561539" y="2527625"/>
            <a:ext cx="1883972" cy="948841"/>
          </a:xfrm>
          <a:prstGeom prst="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FFFFFF"/>
                </a:solidFill>
                <a:effectLst/>
                <a:uLnTx/>
                <a:uFillTx/>
                <a:latin typeface="Aptos"/>
                <a:ea typeface="+mn-ea"/>
                <a:cs typeface="+mn-cs"/>
              </a:rPr>
              <a:t>Freizeit</a:t>
            </a:r>
            <a:r>
              <a:rPr kumimoji="0" lang="de-DE" sz="1200" b="0" i="0" u="none" strike="noStrike" kern="1200" cap="none" spc="0" normalizeH="0" baseline="0" noProof="0" dirty="0">
                <a:ln>
                  <a:noFill/>
                </a:ln>
                <a:solidFill>
                  <a:srgbClr val="FFFFFF"/>
                </a:solidFill>
                <a:effectLst/>
                <a:uLnTx/>
                <a:uFillTx/>
                <a:latin typeface="Aptos"/>
                <a:ea typeface="+mn-ea"/>
                <a:cs typeface="+mn-cs"/>
              </a:rPr>
              <a:t>:</a:t>
            </a:r>
            <a:br>
              <a:rPr kumimoji="0" lang="de-DE" sz="1200" b="0" i="0" u="none" strike="noStrike" kern="1200" cap="none" spc="0" normalizeH="0" baseline="0" noProof="0" dirty="0">
                <a:ln>
                  <a:noFill/>
                </a:ln>
                <a:solidFill>
                  <a:srgbClr val="FFFFFF"/>
                </a:solidFill>
                <a:effectLst/>
                <a:uLnTx/>
                <a:uFillTx/>
                <a:latin typeface="Aptos"/>
                <a:ea typeface="+mn-ea"/>
                <a:cs typeface="+mn-cs"/>
              </a:rPr>
            </a:br>
            <a:r>
              <a:rPr kumimoji="0" lang="de-DE" sz="1200" b="0" i="0" u="none" strike="noStrike" kern="1200" cap="none" spc="0" normalizeH="0" baseline="0" noProof="0" dirty="0">
                <a:ln>
                  <a:noFill/>
                </a:ln>
                <a:solidFill>
                  <a:srgbClr val="FFFFFF"/>
                </a:solidFill>
                <a:effectLst/>
                <a:uLnTx/>
                <a:uFillTx/>
                <a:latin typeface="Aptos"/>
                <a:ea typeface="+mn-ea"/>
                <a:cs typeface="+mn-cs"/>
              </a:rPr>
              <a:t>Einsparungen bei </a:t>
            </a:r>
            <a:br>
              <a:rPr kumimoji="0" lang="de-DE" sz="1200" b="0" i="0" u="none" strike="noStrike" kern="1200" cap="none" spc="0" normalizeH="0" baseline="0" noProof="0" dirty="0">
                <a:ln>
                  <a:noFill/>
                </a:ln>
                <a:solidFill>
                  <a:srgbClr val="FFFFFF"/>
                </a:solidFill>
                <a:effectLst/>
                <a:uLnTx/>
                <a:uFillTx/>
                <a:latin typeface="Aptos"/>
                <a:ea typeface="+mn-ea"/>
                <a:cs typeface="+mn-cs"/>
              </a:rPr>
            </a:br>
            <a:r>
              <a:rPr kumimoji="0" lang="de-DE" sz="1200" b="0" i="0" u="none" strike="noStrike" kern="1200" cap="none" spc="0" normalizeH="0" baseline="0" noProof="0" dirty="0">
                <a:ln>
                  <a:noFill/>
                </a:ln>
                <a:solidFill>
                  <a:srgbClr val="FFFFFF"/>
                </a:solidFill>
                <a:effectLst/>
                <a:uLnTx/>
                <a:uFillTx/>
                <a:latin typeface="Aptos"/>
                <a:ea typeface="+mn-ea"/>
                <a:cs typeface="+mn-cs"/>
              </a:rPr>
              <a:t>Urlaub, Fortgehen, Freizeitangeboten</a:t>
            </a:r>
            <a:endParaRPr kumimoji="0" lang="de-AT" sz="1200" b="0" i="0" u="none" strike="noStrike" kern="1200" cap="none" spc="0" normalizeH="0" baseline="0" noProof="0" dirty="0">
              <a:ln>
                <a:noFill/>
              </a:ln>
              <a:solidFill>
                <a:srgbClr val="FFFFFF"/>
              </a:solidFill>
              <a:effectLst/>
              <a:uLnTx/>
              <a:uFillTx/>
              <a:latin typeface="Aptos"/>
              <a:ea typeface="+mn-ea"/>
              <a:cs typeface="+mn-cs"/>
            </a:endParaRPr>
          </a:p>
        </p:txBody>
      </p:sp>
      <p:graphicFrame>
        <p:nvGraphicFramePr>
          <p:cNvPr id="40" name="Diagramm 39">
            <a:extLst>
              <a:ext uri="{FF2B5EF4-FFF2-40B4-BE49-F238E27FC236}">
                <a16:creationId xmlns:a16="http://schemas.microsoft.com/office/drawing/2014/main" id="{62FEB7E8-D90D-655A-6346-6BFEC2501A31}"/>
              </a:ext>
            </a:extLst>
          </p:cNvPr>
          <p:cNvGraphicFramePr/>
          <p:nvPr/>
        </p:nvGraphicFramePr>
        <p:xfrm>
          <a:off x="6383753" y="3587412"/>
          <a:ext cx="3396268" cy="26765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Diagramm 5">
            <a:extLst>
              <a:ext uri="{FF2B5EF4-FFF2-40B4-BE49-F238E27FC236}">
                <a16:creationId xmlns:a16="http://schemas.microsoft.com/office/drawing/2014/main" id="{1E293743-EC2B-88EE-FC62-D3963A79DB85}"/>
              </a:ext>
            </a:extLst>
          </p:cNvPr>
          <p:cNvGraphicFramePr/>
          <p:nvPr/>
        </p:nvGraphicFramePr>
        <p:xfrm>
          <a:off x="213251" y="3587416"/>
          <a:ext cx="3396268" cy="267039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Diagramm 13">
            <a:extLst>
              <a:ext uri="{FF2B5EF4-FFF2-40B4-BE49-F238E27FC236}">
                <a16:creationId xmlns:a16="http://schemas.microsoft.com/office/drawing/2014/main" id="{40D75AD1-8552-1414-F256-869BFBD5B797}"/>
              </a:ext>
            </a:extLst>
          </p:cNvPr>
          <p:cNvGraphicFramePr/>
          <p:nvPr/>
        </p:nvGraphicFramePr>
        <p:xfrm>
          <a:off x="4305355" y="3587413"/>
          <a:ext cx="3380834" cy="2676584"/>
        </p:xfrm>
        <a:graphic>
          <a:graphicData uri="http://schemas.openxmlformats.org/drawingml/2006/chart">
            <c:chart xmlns:c="http://schemas.openxmlformats.org/drawingml/2006/chart" xmlns:r="http://schemas.openxmlformats.org/officeDocument/2006/relationships" r:id="rId6"/>
          </a:graphicData>
        </a:graphic>
      </p:graphicFrame>
      <p:pic>
        <p:nvPicPr>
          <p:cNvPr id="4" name="Grafik 3" descr="Start mit einfarbiger Füllung">
            <a:extLst>
              <a:ext uri="{FF2B5EF4-FFF2-40B4-BE49-F238E27FC236}">
                <a16:creationId xmlns:a16="http://schemas.microsoft.com/office/drawing/2014/main" id="{220C2923-9A73-B3A5-8392-9375EA49047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36390" y="1605407"/>
            <a:ext cx="914400" cy="914400"/>
          </a:xfrm>
          <a:prstGeom prst="rect">
            <a:avLst/>
          </a:prstGeom>
        </p:spPr>
      </p:pic>
      <p:pic>
        <p:nvPicPr>
          <p:cNvPr id="11" name="Grafik 10" descr="Abschlusshut mit einfarbiger Füllung">
            <a:extLst>
              <a:ext uri="{FF2B5EF4-FFF2-40B4-BE49-F238E27FC236}">
                <a16:creationId xmlns:a16="http://schemas.microsoft.com/office/drawing/2014/main" id="{E0DC09F2-175A-681E-2270-E50A27A02BB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71362" y="1606382"/>
            <a:ext cx="914400" cy="914400"/>
          </a:xfrm>
          <a:prstGeom prst="rect">
            <a:avLst/>
          </a:prstGeom>
        </p:spPr>
      </p:pic>
      <p:pic>
        <p:nvPicPr>
          <p:cNvPr id="15" name="Grafik 14" descr="Geldbörse mit einfarbiger Füllung">
            <a:extLst>
              <a:ext uri="{FF2B5EF4-FFF2-40B4-BE49-F238E27FC236}">
                <a16:creationId xmlns:a16="http://schemas.microsoft.com/office/drawing/2014/main" id="{3582E284-420D-7252-5E9E-241027EC97E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080946" y="1597456"/>
            <a:ext cx="914400" cy="914400"/>
          </a:xfrm>
          <a:prstGeom prst="rect">
            <a:avLst/>
          </a:prstGeom>
        </p:spPr>
      </p:pic>
      <p:pic>
        <p:nvPicPr>
          <p:cNvPr id="17" name="Grafik 16" descr="Meditation mit einfarbiger Füllung">
            <a:extLst>
              <a:ext uri="{FF2B5EF4-FFF2-40B4-BE49-F238E27FC236}">
                <a16:creationId xmlns:a16="http://schemas.microsoft.com/office/drawing/2014/main" id="{AA12E76E-B682-F77E-01D9-CA0B8883162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047028" y="1604280"/>
            <a:ext cx="914400" cy="914400"/>
          </a:xfrm>
          <a:prstGeom prst="rect">
            <a:avLst/>
          </a:prstGeom>
        </p:spPr>
      </p:pic>
      <p:cxnSp>
        <p:nvCxnSpPr>
          <p:cNvPr id="32" name="Gerader Verbinder 31">
            <a:extLst>
              <a:ext uri="{FF2B5EF4-FFF2-40B4-BE49-F238E27FC236}">
                <a16:creationId xmlns:a16="http://schemas.microsoft.com/office/drawing/2014/main" id="{3C3A55BB-07E3-BABF-CBB0-793A0B29C5F9}"/>
              </a:ext>
            </a:extLst>
          </p:cNvPr>
          <p:cNvCxnSpPr>
            <a:cxnSpLocks/>
          </p:cNvCxnSpPr>
          <p:nvPr/>
        </p:nvCxnSpPr>
        <p:spPr>
          <a:xfrm>
            <a:off x="1566133" y="4312692"/>
            <a:ext cx="8012354" cy="0"/>
          </a:xfrm>
          <a:prstGeom prst="line">
            <a:avLst/>
          </a:prstGeom>
          <a:ln w="9525">
            <a:solidFill>
              <a:srgbClr val="E9E9E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3007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411F3-8A51-9B63-F92C-80CEBBE94701}"/>
            </a:ext>
          </a:extLst>
        </p:cNvPr>
        <p:cNvGrpSpPr/>
        <p:nvPr/>
      </p:nvGrpSpPr>
      <p:grpSpPr>
        <a:xfrm>
          <a:off x="0" y="0"/>
          <a:ext cx="0" cy="0"/>
          <a:chOff x="0" y="0"/>
          <a:chExt cx="0" cy="0"/>
        </a:xfrm>
      </p:grpSpPr>
      <p:graphicFrame>
        <p:nvGraphicFramePr>
          <p:cNvPr id="5" name="Inhaltsplatzhalter 7">
            <a:extLst>
              <a:ext uri="{FF2B5EF4-FFF2-40B4-BE49-F238E27FC236}">
                <a16:creationId xmlns:a16="http://schemas.microsoft.com/office/drawing/2014/main" id="{55D26550-9AE0-9CC0-5FB1-6FDB8785E1B7}"/>
              </a:ext>
            </a:extLst>
          </p:cNvPr>
          <p:cNvGraphicFramePr>
            <a:graphicFrameLocks/>
          </p:cNvGraphicFramePr>
          <p:nvPr/>
        </p:nvGraphicFramePr>
        <p:xfrm>
          <a:off x="578498" y="1631576"/>
          <a:ext cx="8864082" cy="4632424"/>
        </p:xfrm>
        <a:graphic>
          <a:graphicData uri="http://schemas.openxmlformats.org/drawingml/2006/chart">
            <c:chart xmlns:c="http://schemas.openxmlformats.org/drawingml/2006/chart" xmlns:r="http://schemas.openxmlformats.org/officeDocument/2006/relationships" r:id="rId2"/>
          </a:graphicData>
        </a:graphic>
      </p:graphicFrame>
      <p:sp>
        <p:nvSpPr>
          <p:cNvPr id="4" name="Titel 3">
            <a:extLst>
              <a:ext uri="{FF2B5EF4-FFF2-40B4-BE49-F238E27FC236}">
                <a16:creationId xmlns:a16="http://schemas.microsoft.com/office/drawing/2014/main" id="{588A68BB-4270-6C78-DAB9-3D7F06A672FD}"/>
              </a:ext>
            </a:extLst>
          </p:cNvPr>
          <p:cNvSpPr>
            <a:spLocks noGrp="1"/>
          </p:cNvSpPr>
          <p:nvPr>
            <p:ph type="title"/>
          </p:nvPr>
        </p:nvSpPr>
        <p:spPr>
          <a:prstGeom prst="rect">
            <a:avLst/>
          </a:prstGeom>
        </p:spPr>
        <p:txBody>
          <a:bodyPr/>
          <a:lstStyle/>
          <a:p>
            <a:r>
              <a:rPr lang="de-DE" sz="3200" dirty="0"/>
              <a:t>Mehrheit der jungen Menschen blickt optimistisch </a:t>
            </a:r>
            <a:br>
              <a:rPr lang="de-DE" sz="3200" dirty="0"/>
            </a:br>
            <a:r>
              <a:rPr lang="de-DE" sz="3200" dirty="0"/>
              <a:t>auf die eigene Zukunft</a:t>
            </a:r>
          </a:p>
        </p:txBody>
      </p:sp>
      <p:sp>
        <p:nvSpPr>
          <p:cNvPr id="3" name="Textfeld 2">
            <a:extLst>
              <a:ext uri="{FF2B5EF4-FFF2-40B4-BE49-F238E27FC236}">
                <a16:creationId xmlns:a16="http://schemas.microsoft.com/office/drawing/2014/main" id="{8A8DC233-A0C3-7198-D6CD-0D7CB03E4C17}"/>
              </a:ext>
            </a:extLst>
          </p:cNvPr>
          <p:cNvSpPr txBox="1"/>
          <p:nvPr/>
        </p:nvSpPr>
        <p:spPr>
          <a:xfrm>
            <a:off x="9960000" y="1631576"/>
            <a:ext cx="2232000" cy="4632424"/>
          </a:xfrm>
          <a:prstGeom prst="rect">
            <a:avLst/>
          </a:prstGeom>
          <a:solidFill>
            <a:schemeClr val="tx1">
              <a:lumMod val="10000"/>
              <a:lumOff val="90000"/>
            </a:schemeClr>
          </a:solidFill>
          <a:ln>
            <a:noFill/>
          </a:ln>
        </p:spPr>
        <p:txBody>
          <a:bodyPr wrap="square" lIns="216000" tIns="180000" rIns="288000" bIns="216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Fragen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„Mit Blick auf Ihre persönliche Zukunft: Sind Sie da eher optimistisch oder eher pessimistisch?“</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„Und wenn Sie an Österreich denken: Sind Sie für die Zukunft des Landes eher optimistisch oder eher pessimistisch?“</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AK Jugendmonitor 2026</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spTree>
    <p:extLst>
      <p:ext uri="{BB962C8B-B14F-4D97-AF65-F5344CB8AC3E}">
        <p14:creationId xmlns:p14="http://schemas.microsoft.com/office/powerpoint/2010/main" val="35568715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6179E-1F9B-184C-756F-CAC5A8161917}"/>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B80A003D-27C7-E758-0442-4DBDE9EFC9A1}"/>
              </a:ext>
            </a:extLst>
          </p:cNvPr>
          <p:cNvSpPr>
            <a:spLocks noGrp="1"/>
          </p:cNvSpPr>
          <p:nvPr>
            <p:ph type="title"/>
          </p:nvPr>
        </p:nvSpPr>
        <p:spPr>
          <a:xfrm>
            <a:off x="179997" y="179998"/>
            <a:ext cx="12012003" cy="1278000"/>
          </a:xfrm>
          <a:prstGeom prst="rect">
            <a:avLst/>
          </a:prstGeom>
        </p:spPr>
        <p:txBody>
          <a:bodyPr/>
          <a:lstStyle/>
          <a:p>
            <a:r>
              <a:rPr lang="de-DE" sz="3200" dirty="0"/>
              <a:t>Persönliche Zuversicht entsteht durch sozialen Rückhalt, familiäre Ressourcen und berufliche Perspektiven</a:t>
            </a:r>
          </a:p>
        </p:txBody>
      </p:sp>
      <p:sp>
        <p:nvSpPr>
          <p:cNvPr id="3" name="Textfeld 2">
            <a:extLst>
              <a:ext uri="{FF2B5EF4-FFF2-40B4-BE49-F238E27FC236}">
                <a16:creationId xmlns:a16="http://schemas.microsoft.com/office/drawing/2014/main" id="{A03055EB-A81B-FACD-D89D-D240BAAEA097}"/>
              </a:ext>
            </a:extLst>
          </p:cNvPr>
          <p:cNvSpPr txBox="1"/>
          <p:nvPr/>
        </p:nvSpPr>
        <p:spPr>
          <a:xfrm>
            <a:off x="9960000" y="1631575"/>
            <a:ext cx="2232000" cy="4632424"/>
          </a:xfrm>
          <a:prstGeom prst="rect">
            <a:avLst/>
          </a:prstGeom>
          <a:solidFill>
            <a:schemeClr val="tx1">
              <a:lumMod val="10000"/>
              <a:lumOff val="90000"/>
            </a:schemeClr>
          </a:solidFill>
          <a:ln>
            <a:noFill/>
          </a:ln>
        </p:spPr>
        <p:txBody>
          <a:bodyPr wrap="square" lIns="216000" tIns="180000" rIns="288000" bIns="216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Fragen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(wenn in Hinblick auf die persönliche Zukunft eher optimistisch) „Und was stimmt Sie da zuversichtlich?“ </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(wenn in Hinblick auf die persönliche Zukunft eher pessimistisch) „Und was macht Ihnen da am meisten Sorgen?“ </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Offene Fragen mit Mehrfachantworten </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AK Jugendmonitor 2026</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grpSp>
        <p:nvGrpSpPr>
          <p:cNvPr id="191" name="Gruppieren 190">
            <a:extLst>
              <a:ext uri="{FF2B5EF4-FFF2-40B4-BE49-F238E27FC236}">
                <a16:creationId xmlns:a16="http://schemas.microsoft.com/office/drawing/2014/main" id="{0CDE53A0-5682-FEE8-7A38-E151AD6814BF}"/>
              </a:ext>
            </a:extLst>
          </p:cNvPr>
          <p:cNvGrpSpPr/>
          <p:nvPr/>
        </p:nvGrpSpPr>
        <p:grpSpPr>
          <a:xfrm>
            <a:off x="274130" y="1631575"/>
            <a:ext cx="4714729" cy="4675416"/>
            <a:chOff x="274130" y="1631575"/>
            <a:chExt cx="4714729" cy="4675416"/>
          </a:xfrm>
        </p:grpSpPr>
        <p:graphicFrame>
          <p:nvGraphicFramePr>
            <p:cNvPr id="9" name="Diagramm 8">
              <a:extLst>
                <a:ext uri="{FF2B5EF4-FFF2-40B4-BE49-F238E27FC236}">
                  <a16:creationId xmlns:a16="http://schemas.microsoft.com/office/drawing/2014/main" id="{859AF10B-1FC2-C23B-583E-D42CD4AABA7E}"/>
                </a:ext>
              </a:extLst>
            </p:cNvPr>
            <p:cNvGraphicFramePr/>
            <p:nvPr/>
          </p:nvGraphicFramePr>
          <p:xfrm>
            <a:off x="274130" y="2166340"/>
            <a:ext cx="4714729" cy="4140651"/>
          </p:xfrm>
          <a:graphic>
            <a:graphicData uri="http://schemas.openxmlformats.org/drawingml/2006/chart">
              <c:chart xmlns:c="http://schemas.openxmlformats.org/drawingml/2006/chart" xmlns:r="http://schemas.openxmlformats.org/officeDocument/2006/relationships" r:id="rId3"/>
            </a:graphicData>
          </a:graphic>
        </p:graphicFrame>
        <p:sp>
          <p:nvSpPr>
            <p:cNvPr id="50" name="Textfeld 49">
              <a:extLst>
                <a:ext uri="{FF2B5EF4-FFF2-40B4-BE49-F238E27FC236}">
                  <a16:creationId xmlns:a16="http://schemas.microsoft.com/office/drawing/2014/main" id="{6AF287E8-4529-758D-EDD6-6D4DCE6DC66D}"/>
                </a:ext>
              </a:extLst>
            </p:cNvPr>
            <p:cNvSpPr txBox="1"/>
            <p:nvPr/>
          </p:nvSpPr>
          <p:spPr>
            <a:xfrm>
              <a:off x="274132" y="1631575"/>
              <a:ext cx="4613872" cy="495061"/>
            </a:xfrm>
            <a:prstGeom prst="rect">
              <a:avLst/>
            </a:prstGeom>
            <a:solidFill>
              <a:srgbClr val="1B3655"/>
            </a:solidFill>
            <a:ln w="15875">
              <a:noFill/>
            </a:ln>
          </p:spPr>
          <p:txBody>
            <a:bodyPr wrap="square" lIns="72000" tIns="72000" rIns="72000" bIns="72000" rtlCol="0" anchor="ctr"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400" b="0" i="0" u="none" strike="noStrike" kern="1200" cap="none" spc="0" normalizeH="0" baseline="0" noProof="0" dirty="0">
                  <a:ln>
                    <a:noFill/>
                  </a:ln>
                  <a:solidFill>
                    <a:srgbClr val="FFFFFF"/>
                  </a:solidFill>
                  <a:effectLst/>
                  <a:uLnTx/>
                  <a:uFillTx/>
                  <a:latin typeface="Aptos" panose="020B0004020202020204" pitchFamily="34" charset="0"/>
                  <a:ea typeface="Jost" pitchFamily="2" charset="0"/>
                  <a:cs typeface="+mn-cs"/>
                </a:rPr>
                <a:t>Was stimmt zuversichtlich?</a:t>
              </a:r>
              <a:endParaRPr kumimoji="0" lang="de-DE" sz="1400" b="0" i="0" u="none" strike="noStrike" kern="1200" cap="none" spc="0" normalizeH="0" baseline="0" noProof="0" dirty="0">
                <a:ln>
                  <a:noFill/>
                </a:ln>
                <a:solidFill>
                  <a:srgbClr val="FFFFFF"/>
                </a:solidFill>
                <a:effectLst/>
                <a:uLnTx/>
                <a:uFillTx/>
                <a:latin typeface="Aptos" panose="020B0004020202020204" pitchFamily="34" charset="0"/>
                <a:ea typeface="Jost" pitchFamily="2" charset="0"/>
                <a:cs typeface="+mn-cs"/>
              </a:endParaRPr>
            </a:p>
          </p:txBody>
        </p:sp>
        <p:grpSp>
          <p:nvGrpSpPr>
            <p:cNvPr id="167" name="Gruppieren 166">
              <a:extLst>
                <a:ext uri="{FF2B5EF4-FFF2-40B4-BE49-F238E27FC236}">
                  <a16:creationId xmlns:a16="http://schemas.microsoft.com/office/drawing/2014/main" id="{A8BF3C60-5B12-4DCC-6BD9-02DA212679B7}"/>
                </a:ext>
              </a:extLst>
            </p:cNvPr>
            <p:cNvGrpSpPr/>
            <p:nvPr/>
          </p:nvGrpSpPr>
          <p:grpSpPr>
            <a:xfrm>
              <a:off x="2823879" y="2231602"/>
              <a:ext cx="2064129" cy="3829318"/>
              <a:chOff x="2823879" y="2231602"/>
              <a:chExt cx="2064129" cy="3829318"/>
            </a:xfrm>
          </p:grpSpPr>
          <p:sp>
            <p:nvSpPr>
              <p:cNvPr id="79" name="Rechteck: abgerundete Ecken 78">
                <a:extLst>
                  <a:ext uri="{FF2B5EF4-FFF2-40B4-BE49-F238E27FC236}">
                    <a16:creationId xmlns:a16="http://schemas.microsoft.com/office/drawing/2014/main" id="{5561E0A1-B41E-164B-8EDC-19042C37E517}"/>
                  </a:ext>
                </a:extLst>
              </p:cNvPr>
              <p:cNvSpPr/>
              <p:nvPr/>
            </p:nvSpPr>
            <p:spPr>
              <a:xfrm>
                <a:off x="2944908" y="2231602"/>
                <a:ext cx="1943100" cy="598394"/>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dass ich mich in jeder Situation verstanden und aufgefangen fühle“</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81" name="Rechteck: abgerundete Ecken 80">
                <a:extLst>
                  <a:ext uri="{FF2B5EF4-FFF2-40B4-BE49-F238E27FC236}">
                    <a16:creationId xmlns:a16="http://schemas.microsoft.com/office/drawing/2014/main" id="{A7FDB9BE-2AD5-A542-988B-01B55157B085}"/>
                  </a:ext>
                </a:extLst>
              </p:cNvPr>
              <p:cNvSpPr/>
              <p:nvPr/>
            </p:nvSpPr>
            <p:spPr>
              <a:xfrm>
                <a:off x="2944908" y="2881810"/>
                <a:ext cx="1943100" cy="598394"/>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gutes Familiennetz und gute Gemeinschaft im Ort“</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83" name="Rechteck: abgerundete Ecken 82">
                <a:extLst>
                  <a:ext uri="{FF2B5EF4-FFF2-40B4-BE49-F238E27FC236}">
                    <a16:creationId xmlns:a16="http://schemas.microsoft.com/office/drawing/2014/main" id="{24C720B7-CF76-2435-67D1-20413D65E23D}"/>
                  </a:ext>
                </a:extLst>
              </p:cNvPr>
              <p:cNvSpPr/>
              <p:nvPr/>
            </p:nvSpPr>
            <p:spPr>
              <a:xfrm>
                <a:off x="2944909" y="3526989"/>
                <a:ext cx="1943098" cy="598394"/>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Ich habe von zuhause die besten Voraussetzungen und viele Möglichkeiten“</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87" name="Rechteck: abgerundete Ecken 86">
                <a:extLst>
                  <a:ext uri="{FF2B5EF4-FFF2-40B4-BE49-F238E27FC236}">
                    <a16:creationId xmlns:a16="http://schemas.microsoft.com/office/drawing/2014/main" id="{09E89C8D-B80E-2997-965B-A27A67A8818B}"/>
                  </a:ext>
                </a:extLst>
              </p:cNvPr>
              <p:cNvSpPr/>
              <p:nvPr/>
            </p:nvSpPr>
            <p:spPr>
              <a:xfrm>
                <a:off x="2944908" y="4172168"/>
                <a:ext cx="1943098" cy="598394"/>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Geld macht mir keine Sorgen zum Glück, durch meine Familie “</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89" name="Rechteck: abgerundete Ecken 88">
                <a:extLst>
                  <a:ext uri="{FF2B5EF4-FFF2-40B4-BE49-F238E27FC236}">
                    <a16:creationId xmlns:a16="http://schemas.microsoft.com/office/drawing/2014/main" id="{E284E823-1BC7-E7D1-ECC1-ECF7255D5D3B}"/>
                  </a:ext>
                </a:extLst>
              </p:cNvPr>
              <p:cNvSpPr/>
              <p:nvPr/>
            </p:nvSpPr>
            <p:spPr>
              <a:xfrm>
                <a:off x="2823880" y="4817346"/>
                <a:ext cx="2064125" cy="598394"/>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Ab Oktober habe ich die Möglichkeit, bei [Unternehmen] eine Lehre anzufangen </a:t>
                </a:r>
                <a:r>
                  <a:rPr kumimoji="0" lang="de-DE" sz="1050" b="0" i="0" u="none" strike="noStrike" kern="1200" cap="none" spc="0" normalizeH="0" baseline="0" noProof="0" dirty="0">
                    <a:ln>
                      <a:noFill/>
                    </a:ln>
                    <a:solidFill>
                      <a:srgbClr val="FFFFFF"/>
                    </a:solidFill>
                    <a:effectLst/>
                    <a:uLnTx/>
                    <a:uFillTx/>
                    <a:latin typeface="Aptos"/>
                    <a:ea typeface="+mn-ea"/>
                    <a:cs typeface="+mn-cs"/>
                  </a:rPr>
                  <a:t>“</a:t>
                </a:r>
                <a:endParaRPr kumimoji="0" lang="de-AT" sz="1050" b="0" i="0" u="none" strike="noStrike" kern="1200" cap="none" spc="0" normalizeH="0" baseline="0" noProof="0" dirty="0">
                  <a:ln>
                    <a:noFill/>
                  </a:ln>
                  <a:solidFill>
                    <a:srgbClr val="FFFFFF"/>
                  </a:solidFill>
                  <a:effectLst/>
                  <a:uLnTx/>
                  <a:uFillTx/>
                  <a:latin typeface="Aptos"/>
                  <a:ea typeface="+mn-ea"/>
                  <a:cs typeface="+mn-cs"/>
                </a:endParaRPr>
              </a:p>
            </p:txBody>
          </p:sp>
          <p:sp>
            <p:nvSpPr>
              <p:cNvPr id="93" name="Rechteck: abgerundete Ecken 92">
                <a:extLst>
                  <a:ext uri="{FF2B5EF4-FFF2-40B4-BE49-F238E27FC236}">
                    <a16:creationId xmlns:a16="http://schemas.microsoft.com/office/drawing/2014/main" id="{54A92C4D-2A55-79EB-D508-ED90F476A7EB}"/>
                  </a:ext>
                </a:extLst>
              </p:cNvPr>
              <p:cNvSpPr/>
              <p:nvPr/>
            </p:nvSpPr>
            <p:spPr>
              <a:xfrm>
                <a:off x="2823879" y="5462526"/>
                <a:ext cx="2064125" cy="598394"/>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dass ich in einem sicheren und gut bezahlten Beruf qualifiziert bin “</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grpSp>
      </p:grpSp>
      <p:pic>
        <p:nvPicPr>
          <p:cNvPr id="5" name="Grafik 4" descr="Daumen hoch-Zeichen mit einfarbiger Füllung">
            <a:extLst>
              <a:ext uri="{FF2B5EF4-FFF2-40B4-BE49-F238E27FC236}">
                <a16:creationId xmlns:a16="http://schemas.microsoft.com/office/drawing/2014/main" id="{04FB2A4B-CAA2-CE7D-9D1D-DA0288ED91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37114" y="1684350"/>
            <a:ext cx="375244" cy="375244"/>
          </a:xfrm>
          <a:prstGeom prst="rect">
            <a:avLst/>
          </a:prstGeom>
        </p:spPr>
      </p:pic>
      <p:grpSp>
        <p:nvGrpSpPr>
          <p:cNvPr id="8" name="Gruppieren 7">
            <a:extLst>
              <a:ext uri="{FF2B5EF4-FFF2-40B4-BE49-F238E27FC236}">
                <a16:creationId xmlns:a16="http://schemas.microsoft.com/office/drawing/2014/main" id="{8535986A-98C4-6910-14A8-A5973BBBC0E5}"/>
              </a:ext>
            </a:extLst>
          </p:cNvPr>
          <p:cNvGrpSpPr/>
          <p:nvPr/>
        </p:nvGrpSpPr>
        <p:grpSpPr>
          <a:xfrm>
            <a:off x="5028252" y="1631575"/>
            <a:ext cx="4714729" cy="4675416"/>
            <a:chOff x="5028252" y="1631575"/>
            <a:chExt cx="4714729" cy="4675416"/>
          </a:xfrm>
        </p:grpSpPr>
        <p:grpSp>
          <p:nvGrpSpPr>
            <p:cNvPr id="182" name="Gruppieren 181">
              <a:extLst>
                <a:ext uri="{FF2B5EF4-FFF2-40B4-BE49-F238E27FC236}">
                  <a16:creationId xmlns:a16="http://schemas.microsoft.com/office/drawing/2014/main" id="{BCD6D385-A1DA-080D-C5BF-7DBBABCDC2E3}"/>
                </a:ext>
              </a:extLst>
            </p:cNvPr>
            <p:cNvGrpSpPr/>
            <p:nvPr/>
          </p:nvGrpSpPr>
          <p:grpSpPr>
            <a:xfrm>
              <a:off x="5028252" y="1631575"/>
              <a:ext cx="4714729" cy="4675416"/>
              <a:chOff x="5123788" y="1631575"/>
              <a:chExt cx="4714729" cy="4675416"/>
            </a:xfrm>
          </p:grpSpPr>
          <p:grpSp>
            <p:nvGrpSpPr>
              <p:cNvPr id="169" name="Gruppieren 168">
                <a:extLst>
                  <a:ext uri="{FF2B5EF4-FFF2-40B4-BE49-F238E27FC236}">
                    <a16:creationId xmlns:a16="http://schemas.microsoft.com/office/drawing/2014/main" id="{EEE723D4-7C9B-3687-9549-7E10D46A9E40}"/>
                  </a:ext>
                </a:extLst>
              </p:cNvPr>
              <p:cNvGrpSpPr/>
              <p:nvPr/>
            </p:nvGrpSpPr>
            <p:grpSpPr>
              <a:xfrm>
                <a:off x="5123788" y="1631575"/>
                <a:ext cx="4714729" cy="4675416"/>
                <a:chOff x="5123788" y="1631575"/>
                <a:chExt cx="4714729" cy="4675416"/>
              </a:xfrm>
            </p:grpSpPr>
            <p:graphicFrame>
              <p:nvGraphicFramePr>
                <p:cNvPr id="150" name="Diagramm 149">
                  <a:extLst>
                    <a:ext uri="{FF2B5EF4-FFF2-40B4-BE49-F238E27FC236}">
                      <a16:creationId xmlns:a16="http://schemas.microsoft.com/office/drawing/2014/main" id="{03AC9DA3-C86A-21CB-16C1-EB2E560613FD}"/>
                    </a:ext>
                  </a:extLst>
                </p:cNvPr>
                <p:cNvGraphicFramePr/>
                <p:nvPr/>
              </p:nvGraphicFramePr>
              <p:xfrm>
                <a:off x="5123788" y="2166340"/>
                <a:ext cx="4714729" cy="4140651"/>
              </p:xfrm>
              <a:graphic>
                <a:graphicData uri="http://schemas.openxmlformats.org/drawingml/2006/chart">
                  <c:chart xmlns:c="http://schemas.openxmlformats.org/drawingml/2006/chart" xmlns:r="http://schemas.openxmlformats.org/officeDocument/2006/relationships" r:id="rId5"/>
                </a:graphicData>
              </a:graphic>
            </p:graphicFrame>
            <p:sp>
              <p:nvSpPr>
                <p:cNvPr id="152" name="Textfeld 151">
                  <a:extLst>
                    <a:ext uri="{FF2B5EF4-FFF2-40B4-BE49-F238E27FC236}">
                      <a16:creationId xmlns:a16="http://schemas.microsoft.com/office/drawing/2014/main" id="{CA6FA267-ACFD-5272-1864-E1F4681C232D}"/>
                    </a:ext>
                  </a:extLst>
                </p:cNvPr>
                <p:cNvSpPr txBox="1"/>
                <p:nvPr/>
              </p:nvSpPr>
              <p:spPr>
                <a:xfrm>
                  <a:off x="5155453" y="1631575"/>
                  <a:ext cx="4575489" cy="495061"/>
                </a:xfrm>
                <a:prstGeom prst="rect">
                  <a:avLst/>
                </a:prstGeom>
                <a:solidFill>
                  <a:srgbClr val="A8C4E3"/>
                </a:solidFill>
                <a:ln w="15875">
                  <a:noFill/>
                </a:ln>
              </p:spPr>
              <p:txBody>
                <a:bodyPr wrap="square" lIns="72000" tIns="72000" rIns="72000" bIns="72000" rtlCol="0" anchor="ctr"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400" b="0" i="0" u="none" strike="noStrike" kern="1200" cap="none" spc="0" normalizeH="0" baseline="0" noProof="0" dirty="0">
                      <a:ln>
                        <a:noFill/>
                      </a:ln>
                      <a:solidFill>
                        <a:srgbClr val="262626"/>
                      </a:solidFill>
                      <a:effectLst/>
                      <a:uLnTx/>
                      <a:uFillTx/>
                      <a:latin typeface="Aptos" panose="020B0004020202020204" pitchFamily="34" charset="0"/>
                      <a:ea typeface="Jost" pitchFamily="2" charset="0"/>
                      <a:cs typeface="+mn-cs"/>
                    </a:rPr>
                    <a:t>Was macht am meisten Sorgen?</a:t>
                  </a:r>
                  <a:endParaRPr kumimoji="0" lang="de-DE" sz="1400" b="0" i="0" u="none" strike="noStrike" kern="1200" cap="none" spc="0" normalizeH="0" baseline="0" noProof="0" dirty="0">
                    <a:ln>
                      <a:noFill/>
                    </a:ln>
                    <a:solidFill>
                      <a:srgbClr val="262626"/>
                    </a:solidFill>
                    <a:effectLst/>
                    <a:uLnTx/>
                    <a:uFillTx/>
                    <a:latin typeface="Aptos" panose="020B0004020202020204" pitchFamily="34" charset="0"/>
                    <a:ea typeface="Jost" pitchFamily="2" charset="0"/>
                    <a:cs typeface="+mn-cs"/>
                  </a:endParaRPr>
                </a:p>
              </p:txBody>
            </p:sp>
          </p:grpSp>
          <p:grpSp>
            <p:nvGrpSpPr>
              <p:cNvPr id="170" name="Gruppieren 169">
                <a:extLst>
                  <a:ext uri="{FF2B5EF4-FFF2-40B4-BE49-F238E27FC236}">
                    <a16:creationId xmlns:a16="http://schemas.microsoft.com/office/drawing/2014/main" id="{DB9C7F46-BD53-7378-8FF0-F00B5E53E82B}"/>
                  </a:ext>
                </a:extLst>
              </p:cNvPr>
              <p:cNvGrpSpPr/>
              <p:nvPr/>
            </p:nvGrpSpPr>
            <p:grpSpPr>
              <a:xfrm>
                <a:off x="7145253" y="2231602"/>
                <a:ext cx="2585690" cy="3814551"/>
                <a:chOff x="7145253" y="2231602"/>
                <a:chExt cx="2585690" cy="3814551"/>
              </a:xfrm>
            </p:grpSpPr>
            <p:sp>
              <p:nvSpPr>
                <p:cNvPr id="171" name="Rechteck: abgerundete Ecken 170">
                  <a:extLst>
                    <a:ext uri="{FF2B5EF4-FFF2-40B4-BE49-F238E27FC236}">
                      <a16:creationId xmlns:a16="http://schemas.microsoft.com/office/drawing/2014/main" id="{A8719867-7261-566B-FA41-0E2DEB7D5C9A}"/>
                    </a:ext>
                  </a:extLst>
                </p:cNvPr>
                <p:cNvSpPr/>
                <p:nvPr/>
              </p:nvSpPr>
              <p:spPr>
                <a:xfrm>
                  <a:off x="8180962" y="2231602"/>
                  <a:ext cx="1549980" cy="598394"/>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50" b="0" i="0" u="none" strike="noStrike" kern="1200" cap="none" spc="0" normalizeH="0" baseline="0" noProof="0" dirty="0">
                      <a:ln>
                        <a:noFill/>
                      </a:ln>
                      <a:solidFill>
                        <a:srgbClr val="262626"/>
                      </a:solidFill>
                      <a:effectLst/>
                      <a:uLnTx/>
                      <a:uFillTx/>
                      <a:latin typeface="Aptos"/>
                      <a:ea typeface="+mn-ea"/>
                      <a:cs typeface="+mn-cs"/>
                    </a:rPr>
                    <a:t>„</a:t>
                  </a:r>
                  <a:r>
                    <a:rPr kumimoji="0" lang="de-DE" sz="1050" b="0" i="0" u="none" strike="noStrike" kern="1200" cap="none" spc="0" normalizeH="0" baseline="0" noProof="0" dirty="0">
                      <a:ln>
                        <a:noFill/>
                      </a:ln>
                      <a:solidFill>
                        <a:srgbClr val="262626"/>
                      </a:solidFill>
                      <a:effectLst/>
                      <a:uLnTx/>
                      <a:uFillTx/>
                      <a:latin typeface="Aptos"/>
                      <a:ea typeface="+mn-ea"/>
                      <a:cs typeface="+mn-cs"/>
                    </a:rPr>
                    <a:t>dass wir mit dem Geld nicht mehr zusammenkommen“</a:t>
                  </a:r>
                  <a:endParaRPr kumimoji="0" lang="de-AT" sz="1050" b="0" i="0" u="none" strike="noStrike" kern="1200" cap="none" spc="0" normalizeH="0" baseline="0" noProof="0" dirty="0">
                    <a:ln>
                      <a:noFill/>
                    </a:ln>
                    <a:solidFill>
                      <a:srgbClr val="262626"/>
                    </a:solidFill>
                    <a:effectLst/>
                    <a:uLnTx/>
                    <a:uFillTx/>
                    <a:latin typeface="Aptos"/>
                    <a:ea typeface="+mn-ea"/>
                    <a:cs typeface="+mn-cs"/>
                  </a:endParaRPr>
                </a:p>
              </p:txBody>
            </p:sp>
            <p:sp>
              <p:nvSpPr>
                <p:cNvPr id="172" name="Rechteck: abgerundete Ecken 171">
                  <a:extLst>
                    <a:ext uri="{FF2B5EF4-FFF2-40B4-BE49-F238E27FC236}">
                      <a16:creationId xmlns:a16="http://schemas.microsoft.com/office/drawing/2014/main" id="{DBC7DB20-591F-AA30-4325-9FF450EE96D1}"/>
                    </a:ext>
                  </a:extLst>
                </p:cNvPr>
                <p:cNvSpPr/>
                <p:nvPr/>
              </p:nvSpPr>
              <p:spPr>
                <a:xfrm>
                  <a:off x="8180962" y="2881810"/>
                  <a:ext cx="1549980" cy="598394"/>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a:t>
                  </a:r>
                  <a:r>
                    <a:rPr kumimoji="0" lang="de-DE" sz="1000" b="0" i="0" u="none" strike="noStrike" kern="1200" cap="none" spc="0" normalizeH="0" baseline="0" noProof="0" dirty="0">
                      <a:ln>
                        <a:noFill/>
                      </a:ln>
                      <a:solidFill>
                        <a:srgbClr val="262626"/>
                      </a:solidFill>
                      <a:effectLst/>
                      <a:uLnTx/>
                      <a:uFillTx/>
                      <a:latin typeface="Aptos"/>
                      <a:ea typeface="+mn-ea"/>
                      <a:cs typeface="+mn-cs"/>
                    </a:rPr>
                    <a:t>dass ich mir das Leben nicht mehr leisten kann“</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sp>
              <p:nvSpPr>
                <p:cNvPr id="173" name="Rechteck: abgerundete Ecken 172">
                  <a:extLst>
                    <a:ext uri="{FF2B5EF4-FFF2-40B4-BE49-F238E27FC236}">
                      <a16:creationId xmlns:a16="http://schemas.microsoft.com/office/drawing/2014/main" id="{F50CB2BE-E253-8EA5-82BD-55813FC99185}"/>
                    </a:ext>
                  </a:extLst>
                </p:cNvPr>
                <p:cNvSpPr/>
                <p:nvPr/>
              </p:nvSpPr>
              <p:spPr>
                <a:xfrm>
                  <a:off x="8180962" y="3538338"/>
                  <a:ext cx="1549981" cy="501016"/>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a:t>
                  </a:r>
                  <a:r>
                    <a:rPr kumimoji="0" lang="de-DE" sz="1000" b="0" i="0" u="none" strike="noStrike" kern="1200" cap="none" spc="0" normalizeH="0" baseline="0" noProof="0" dirty="0">
                      <a:ln>
                        <a:noFill/>
                      </a:ln>
                      <a:solidFill>
                        <a:srgbClr val="262626"/>
                      </a:solidFill>
                      <a:effectLst/>
                      <a:uLnTx/>
                      <a:uFillTx/>
                      <a:latin typeface="Aptos"/>
                      <a:ea typeface="+mn-ea"/>
                      <a:cs typeface="+mn-cs"/>
                    </a:rPr>
                    <a:t>Ich bekomme keinen Ausbildungsplatz“</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sp>
              <p:nvSpPr>
                <p:cNvPr id="174" name="Rechteck: abgerundete Ecken 173">
                  <a:extLst>
                    <a:ext uri="{FF2B5EF4-FFF2-40B4-BE49-F238E27FC236}">
                      <a16:creationId xmlns:a16="http://schemas.microsoft.com/office/drawing/2014/main" id="{AC87F950-4497-7DA0-3569-2CD775666562}"/>
                    </a:ext>
                  </a:extLst>
                </p:cNvPr>
                <p:cNvSpPr/>
                <p:nvPr/>
              </p:nvSpPr>
              <p:spPr>
                <a:xfrm>
                  <a:off x="7145253" y="5284557"/>
                  <a:ext cx="2585689" cy="761596"/>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a:t>
                  </a:r>
                  <a:r>
                    <a:rPr kumimoji="0" lang="de-DE" sz="1000" b="0" i="0" u="none" strike="noStrike" kern="1200" cap="none" spc="0" normalizeH="0" baseline="0" noProof="0" dirty="0">
                      <a:ln>
                        <a:noFill/>
                      </a:ln>
                      <a:solidFill>
                        <a:srgbClr val="262626"/>
                      </a:solidFill>
                      <a:effectLst/>
                      <a:uLnTx/>
                      <a:uFillTx/>
                      <a:latin typeface="Aptos"/>
                      <a:ea typeface="+mn-ea"/>
                      <a:cs typeface="+mn-cs"/>
                    </a:rPr>
                    <a:t>Ob ich einen Job in meiner gelernten Berufssparte finde oder  ob ich in Zukunft irgendwelche niedrigbezahlten Jobs annehmen muss“</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sp>
              <p:nvSpPr>
                <p:cNvPr id="175" name="Rechteck: abgerundete Ecken 174">
                  <a:extLst>
                    <a:ext uri="{FF2B5EF4-FFF2-40B4-BE49-F238E27FC236}">
                      <a16:creationId xmlns:a16="http://schemas.microsoft.com/office/drawing/2014/main" id="{A49DA1FB-D253-C723-B388-F0D6DC46F445}"/>
                    </a:ext>
                  </a:extLst>
                </p:cNvPr>
                <p:cNvSpPr/>
                <p:nvPr/>
              </p:nvSpPr>
              <p:spPr>
                <a:xfrm>
                  <a:off x="7806519" y="4097487"/>
                  <a:ext cx="1924423" cy="1128937"/>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a:t>
                  </a:r>
                  <a:r>
                    <a:rPr kumimoji="0" lang="de-DE" sz="1000" b="0" i="0" u="none" strike="noStrike" kern="1200" cap="none" spc="0" normalizeH="0" baseline="0" noProof="0" dirty="0">
                      <a:ln>
                        <a:noFill/>
                      </a:ln>
                      <a:solidFill>
                        <a:srgbClr val="262626"/>
                      </a:solidFill>
                      <a:effectLst/>
                      <a:uLnTx/>
                      <a:uFillTx/>
                      <a:latin typeface="Aptos"/>
                      <a:ea typeface="+mn-ea"/>
                      <a:cs typeface="+mn-cs"/>
                    </a:rPr>
                    <a:t>Ich finde keine Anstellung für den Beruf, für den ich drei Jahre studiert habe und der bis vor kurzem noch als Mangelberuf gegolten hat“</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grpSp>
        </p:grpSp>
        <p:pic>
          <p:nvPicPr>
            <p:cNvPr id="7" name="Grafik 6" descr="Daumen hoch-Zeichen mit einfarbiger Füllung">
              <a:extLst>
                <a:ext uri="{FF2B5EF4-FFF2-40B4-BE49-F238E27FC236}">
                  <a16:creationId xmlns:a16="http://schemas.microsoft.com/office/drawing/2014/main" id="{73456F53-CAA7-3EC6-25E4-331C4B1D28D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0800000">
              <a:off x="9202457" y="1699910"/>
              <a:ext cx="375244" cy="375244"/>
            </a:xfrm>
            <a:prstGeom prst="rect">
              <a:avLst/>
            </a:prstGeom>
          </p:spPr>
        </p:pic>
      </p:grpSp>
    </p:spTree>
    <p:extLst>
      <p:ext uri="{BB962C8B-B14F-4D97-AF65-F5344CB8AC3E}">
        <p14:creationId xmlns:p14="http://schemas.microsoft.com/office/powerpoint/2010/main" val="59640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B43FA-4921-3F6E-AF40-D0917046497F}"/>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973B4A5E-3DF8-CC91-0E5F-26B07A00D5B9}"/>
              </a:ext>
            </a:extLst>
          </p:cNvPr>
          <p:cNvSpPr>
            <a:spLocks noGrp="1"/>
          </p:cNvSpPr>
          <p:nvPr>
            <p:ph type="title"/>
          </p:nvPr>
        </p:nvSpPr>
        <p:spPr>
          <a:xfrm>
            <a:off x="179997" y="179998"/>
            <a:ext cx="11746113" cy="1278000"/>
          </a:xfrm>
          <a:prstGeom prst="rect">
            <a:avLst/>
          </a:prstGeom>
        </p:spPr>
        <p:txBody>
          <a:bodyPr/>
          <a:lstStyle/>
          <a:p>
            <a:r>
              <a:rPr lang="de-DE" sz="3200" dirty="0"/>
              <a:t>Zuversicht für Österreich entsteht durch Stabilität, Bildungs-/Erwerbschancen und Zusammenhalt</a:t>
            </a:r>
          </a:p>
        </p:txBody>
      </p:sp>
      <p:sp>
        <p:nvSpPr>
          <p:cNvPr id="3" name="Textfeld 2">
            <a:extLst>
              <a:ext uri="{FF2B5EF4-FFF2-40B4-BE49-F238E27FC236}">
                <a16:creationId xmlns:a16="http://schemas.microsoft.com/office/drawing/2014/main" id="{B217437B-135C-C01D-9A62-F98F51C8C25B}"/>
              </a:ext>
            </a:extLst>
          </p:cNvPr>
          <p:cNvSpPr txBox="1"/>
          <p:nvPr/>
        </p:nvSpPr>
        <p:spPr>
          <a:xfrm>
            <a:off x="9960000" y="1631575"/>
            <a:ext cx="2232000" cy="4632424"/>
          </a:xfrm>
          <a:prstGeom prst="rect">
            <a:avLst/>
          </a:prstGeom>
          <a:solidFill>
            <a:schemeClr val="tx1">
              <a:lumMod val="10000"/>
              <a:lumOff val="90000"/>
            </a:schemeClr>
          </a:solidFill>
          <a:ln>
            <a:noFill/>
          </a:ln>
        </p:spPr>
        <p:txBody>
          <a:bodyPr wrap="square" lIns="216000" tIns="180000" rIns="288000" bIns="216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Fragen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(wenn in Hinblick auf die Zukunft Österreichs eher optimistisch) „Und was stimmt Sie da zuversichtlich?“ </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(wenn in Hinblick auf die Zukunft Österreichs eher pessimistisch) „Und was macht Ihnen da am meisten Sorgen?“ </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Offene Fragen mit Mehrfachantworten </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AK Jugendmonitor 2026</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grpSp>
        <p:nvGrpSpPr>
          <p:cNvPr id="62" name="Gruppieren 61">
            <a:extLst>
              <a:ext uri="{FF2B5EF4-FFF2-40B4-BE49-F238E27FC236}">
                <a16:creationId xmlns:a16="http://schemas.microsoft.com/office/drawing/2014/main" id="{B8451691-1CE7-65AD-3895-EEDBEECFFB6F}"/>
              </a:ext>
            </a:extLst>
          </p:cNvPr>
          <p:cNvGrpSpPr/>
          <p:nvPr/>
        </p:nvGrpSpPr>
        <p:grpSpPr>
          <a:xfrm>
            <a:off x="274132" y="1631575"/>
            <a:ext cx="4721451" cy="4675416"/>
            <a:chOff x="274132" y="1631575"/>
            <a:chExt cx="4721451" cy="4675416"/>
          </a:xfrm>
        </p:grpSpPr>
        <p:graphicFrame>
          <p:nvGraphicFramePr>
            <p:cNvPr id="9" name="Diagramm 8">
              <a:extLst>
                <a:ext uri="{FF2B5EF4-FFF2-40B4-BE49-F238E27FC236}">
                  <a16:creationId xmlns:a16="http://schemas.microsoft.com/office/drawing/2014/main" id="{25D856DD-A7BF-5931-B9A3-55356385DA97}"/>
                </a:ext>
              </a:extLst>
            </p:cNvPr>
            <p:cNvGraphicFramePr/>
            <p:nvPr/>
          </p:nvGraphicFramePr>
          <p:xfrm>
            <a:off x="280854" y="2166340"/>
            <a:ext cx="4714729" cy="4140651"/>
          </p:xfrm>
          <a:graphic>
            <a:graphicData uri="http://schemas.openxmlformats.org/drawingml/2006/chart">
              <c:chart xmlns:c="http://schemas.openxmlformats.org/drawingml/2006/chart" xmlns:r="http://schemas.openxmlformats.org/officeDocument/2006/relationships" r:id="rId3"/>
            </a:graphicData>
          </a:graphic>
        </p:graphicFrame>
        <p:sp>
          <p:nvSpPr>
            <p:cNvPr id="50" name="Textfeld 49">
              <a:extLst>
                <a:ext uri="{FF2B5EF4-FFF2-40B4-BE49-F238E27FC236}">
                  <a16:creationId xmlns:a16="http://schemas.microsoft.com/office/drawing/2014/main" id="{D6B5FCFA-184C-660E-CC15-752245F7DE3F}"/>
                </a:ext>
              </a:extLst>
            </p:cNvPr>
            <p:cNvSpPr txBox="1"/>
            <p:nvPr/>
          </p:nvSpPr>
          <p:spPr>
            <a:xfrm>
              <a:off x="274132" y="1631575"/>
              <a:ext cx="4607154" cy="495061"/>
            </a:xfrm>
            <a:prstGeom prst="rect">
              <a:avLst/>
            </a:prstGeom>
            <a:solidFill>
              <a:srgbClr val="1B3655"/>
            </a:solidFill>
            <a:ln>
              <a:noFill/>
            </a:ln>
          </p:spPr>
          <p:txBody>
            <a:bodyPr wrap="square" lIns="72000" tIns="72000" rIns="72000" bIns="72000" rtlCol="0" anchor="ctr"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400" b="0" i="0" u="none" strike="noStrike" kern="1200" cap="none" spc="0" normalizeH="0" baseline="0" noProof="0" dirty="0">
                  <a:ln>
                    <a:noFill/>
                  </a:ln>
                  <a:solidFill>
                    <a:srgbClr val="FFFFFF"/>
                  </a:solidFill>
                  <a:effectLst/>
                  <a:uLnTx/>
                  <a:uFillTx/>
                  <a:latin typeface="Aptos" panose="020B0004020202020204" pitchFamily="34" charset="0"/>
                  <a:ea typeface="Jost" pitchFamily="2" charset="0"/>
                  <a:cs typeface="+mn-cs"/>
                </a:rPr>
                <a:t>Was stimmt zuversichtlich?</a:t>
              </a:r>
              <a:endParaRPr kumimoji="0" lang="de-DE" sz="1400" b="0" i="0" u="none" strike="noStrike" kern="1200" cap="none" spc="0" normalizeH="0" baseline="0" noProof="0" dirty="0">
                <a:ln>
                  <a:noFill/>
                </a:ln>
                <a:solidFill>
                  <a:srgbClr val="FFFFFF"/>
                </a:solidFill>
                <a:effectLst/>
                <a:uLnTx/>
                <a:uFillTx/>
                <a:latin typeface="Aptos" panose="020B0004020202020204" pitchFamily="34" charset="0"/>
                <a:ea typeface="Jost" pitchFamily="2" charset="0"/>
                <a:cs typeface="+mn-cs"/>
              </a:endParaRPr>
            </a:p>
          </p:txBody>
        </p:sp>
        <p:grpSp>
          <p:nvGrpSpPr>
            <p:cNvPr id="33" name="Gruppieren 32">
              <a:extLst>
                <a:ext uri="{FF2B5EF4-FFF2-40B4-BE49-F238E27FC236}">
                  <a16:creationId xmlns:a16="http://schemas.microsoft.com/office/drawing/2014/main" id="{4D24C169-AE60-2D92-5000-E70FFDC70EB2}"/>
                </a:ext>
              </a:extLst>
            </p:cNvPr>
            <p:cNvGrpSpPr/>
            <p:nvPr/>
          </p:nvGrpSpPr>
          <p:grpSpPr>
            <a:xfrm>
              <a:off x="2655795" y="2231602"/>
              <a:ext cx="2232213" cy="3814551"/>
              <a:chOff x="2655795" y="2231602"/>
              <a:chExt cx="2232213" cy="3814551"/>
            </a:xfrm>
          </p:grpSpPr>
          <p:sp>
            <p:nvSpPr>
              <p:cNvPr id="79" name="Rechteck: abgerundete Ecken 78">
                <a:extLst>
                  <a:ext uri="{FF2B5EF4-FFF2-40B4-BE49-F238E27FC236}">
                    <a16:creationId xmlns:a16="http://schemas.microsoft.com/office/drawing/2014/main" id="{A46783CD-3B03-2042-3317-36C0FA389266}"/>
                  </a:ext>
                </a:extLst>
              </p:cNvPr>
              <p:cNvSpPr/>
              <p:nvPr/>
            </p:nvSpPr>
            <p:spPr>
              <a:xfrm>
                <a:off x="3045758" y="2231602"/>
                <a:ext cx="1842249" cy="404136"/>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alles ist gut organisiert und funktioniert hier“</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81" name="Rechteck: abgerundete Ecken 80">
                <a:extLst>
                  <a:ext uri="{FF2B5EF4-FFF2-40B4-BE49-F238E27FC236}">
                    <a16:creationId xmlns:a16="http://schemas.microsoft.com/office/drawing/2014/main" id="{852F6902-57BC-A54F-EFF6-082F9B821D31}"/>
                  </a:ext>
                </a:extLst>
              </p:cNvPr>
              <p:cNvSpPr/>
              <p:nvPr/>
            </p:nvSpPr>
            <p:spPr>
              <a:xfrm>
                <a:off x="3045754" y="2688212"/>
                <a:ext cx="1842250" cy="399107"/>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dass wir ein soziales Land sind“</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89" name="Rechteck: abgerundete Ecken 88">
                <a:extLst>
                  <a:ext uri="{FF2B5EF4-FFF2-40B4-BE49-F238E27FC236}">
                    <a16:creationId xmlns:a16="http://schemas.microsoft.com/office/drawing/2014/main" id="{2F72FEF5-1A22-ABF1-F6D5-3F14BAF68C66}"/>
                  </a:ext>
                </a:extLst>
              </p:cNvPr>
              <p:cNvSpPr/>
              <p:nvPr/>
            </p:nvSpPr>
            <p:spPr>
              <a:xfrm>
                <a:off x="2944904" y="4035309"/>
                <a:ext cx="1943100" cy="399107"/>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Es gibt viele Wege, was zu lernen“</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93" name="Rechteck: abgerundete Ecken 92">
                <a:extLst>
                  <a:ext uri="{FF2B5EF4-FFF2-40B4-BE49-F238E27FC236}">
                    <a16:creationId xmlns:a16="http://schemas.microsoft.com/office/drawing/2014/main" id="{8376A049-967C-A131-6663-6838832634E1}"/>
                  </a:ext>
                </a:extLst>
              </p:cNvPr>
              <p:cNvSpPr/>
              <p:nvPr/>
            </p:nvSpPr>
            <p:spPr>
              <a:xfrm>
                <a:off x="2944904" y="4489390"/>
                <a:ext cx="1943100" cy="399107"/>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dass es gute Chancen für Arbeit gibt“</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5" name="Rechteck: abgerundete Ecken 4">
                <a:extLst>
                  <a:ext uri="{FF2B5EF4-FFF2-40B4-BE49-F238E27FC236}">
                    <a16:creationId xmlns:a16="http://schemas.microsoft.com/office/drawing/2014/main" id="{8A09F60C-67E3-0FB4-66BE-9C18E9BAE73C}"/>
                  </a:ext>
                </a:extLst>
              </p:cNvPr>
              <p:cNvSpPr/>
              <p:nvPr/>
            </p:nvSpPr>
            <p:spPr>
              <a:xfrm>
                <a:off x="3045754" y="3581228"/>
                <a:ext cx="1842254" cy="399107"/>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man ist nicht ausgeliefert dem Staat“</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7" name="Rechteck: abgerundete Ecken 6">
                <a:extLst>
                  <a:ext uri="{FF2B5EF4-FFF2-40B4-BE49-F238E27FC236}">
                    <a16:creationId xmlns:a16="http://schemas.microsoft.com/office/drawing/2014/main" id="{E4E10E00-3228-DA1A-50E7-20DAB97C3CFC}"/>
                  </a:ext>
                </a:extLst>
              </p:cNvPr>
              <p:cNvSpPr/>
              <p:nvPr/>
            </p:nvSpPr>
            <p:spPr>
              <a:xfrm>
                <a:off x="3045754" y="3134720"/>
                <a:ext cx="1842254" cy="399107"/>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es gibt freie Wahlen“</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10" name="Rechteck: abgerundete Ecken 9">
                <a:extLst>
                  <a:ext uri="{FF2B5EF4-FFF2-40B4-BE49-F238E27FC236}">
                    <a16:creationId xmlns:a16="http://schemas.microsoft.com/office/drawing/2014/main" id="{2EC04DFC-5BF6-E379-7E12-A412A442DEBB}"/>
                  </a:ext>
                </a:extLst>
              </p:cNvPr>
              <p:cNvSpPr/>
              <p:nvPr/>
            </p:nvSpPr>
            <p:spPr>
              <a:xfrm>
                <a:off x="2655795" y="4943471"/>
                <a:ext cx="2232210" cy="399107"/>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Menschen, die nicht wegschauen und sich gegenseitig unterstützen“</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sp>
            <p:nvSpPr>
              <p:cNvPr id="12" name="Rechteck: abgerundete Ecken 11">
                <a:extLst>
                  <a:ext uri="{FF2B5EF4-FFF2-40B4-BE49-F238E27FC236}">
                    <a16:creationId xmlns:a16="http://schemas.microsoft.com/office/drawing/2014/main" id="{130DC7CD-EBA0-1BBD-7E5F-CDA6270B6DED}"/>
                  </a:ext>
                </a:extLst>
              </p:cNvPr>
              <p:cNvSpPr/>
              <p:nvPr/>
            </p:nvSpPr>
            <p:spPr>
              <a:xfrm>
                <a:off x="2655795" y="5389979"/>
                <a:ext cx="2232210" cy="656174"/>
              </a:xfrm>
              <a:prstGeom prst="roundRect">
                <a:avLst/>
              </a:prstGeom>
              <a:solidFill>
                <a:srgbClr val="1B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FFFFFF"/>
                    </a:solidFill>
                    <a:effectLst/>
                    <a:uLnTx/>
                    <a:uFillTx/>
                    <a:latin typeface="Aptos"/>
                    <a:ea typeface="+mn-ea"/>
                    <a:cs typeface="+mn-cs"/>
                  </a:rPr>
                  <a:t>„</a:t>
                </a:r>
                <a:r>
                  <a:rPr kumimoji="0" lang="de-DE" sz="1000" b="0" i="0" u="none" strike="noStrike" kern="1200" cap="none" spc="0" normalizeH="0" baseline="0" noProof="0" dirty="0">
                    <a:ln>
                      <a:noFill/>
                    </a:ln>
                    <a:solidFill>
                      <a:srgbClr val="FFFFFF"/>
                    </a:solidFill>
                    <a:effectLst/>
                    <a:uLnTx/>
                    <a:uFillTx/>
                    <a:latin typeface="Aptos"/>
                    <a:ea typeface="+mn-ea"/>
                    <a:cs typeface="+mn-cs"/>
                  </a:rPr>
                  <a:t>Es gibt immer noch genug Menschen, die die Situation verbessern wollen und sich einsetzen“</a:t>
                </a:r>
                <a:endParaRPr kumimoji="0" lang="de-AT" sz="1000" b="0" i="0" u="none" strike="noStrike" kern="1200" cap="none" spc="0" normalizeH="0" baseline="0" noProof="0" dirty="0">
                  <a:ln>
                    <a:noFill/>
                  </a:ln>
                  <a:solidFill>
                    <a:srgbClr val="FFFFFF"/>
                  </a:solidFill>
                  <a:effectLst/>
                  <a:uLnTx/>
                  <a:uFillTx/>
                  <a:latin typeface="Aptos"/>
                  <a:ea typeface="+mn-ea"/>
                  <a:cs typeface="+mn-cs"/>
                </a:endParaRPr>
              </a:p>
            </p:txBody>
          </p:sp>
        </p:grpSp>
      </p:grpSp>
      <p:pic>
        <p:nvPicPr>
          <p:cNvPr id="6" name="Grafik 5" descr="Daumen hoch-Zeichen mit einfarbiger Füllung">
            <a:extLst>
              <a:ext uri="{FF2B5EF4-FFF2-40B4-BE49-F238E27FC236}">
                <a16:creationId xmlns:a16="http://schemas.microsoft.com/office/drawing/2014/main" id="{5AA3AA63-AD8D-7ED4-40E6-DE1A1541E8A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37114" y="1684350"/>
            <a:ext cx="375244" cy="375244"/>
          </a:xfrm>
          <a:prstGeom prst="rect">
            <a:avLst/>
          </a:prstGeom>
        </p:spPr>
      </p:pic>
      <p:grpSp>
        <p:nvGrpSpPr>
          <p:cNvPr id="13" name="Gruppieren 12">
            <a:extLst>
              <a:ext uri="{FF2B5EF4-FFF2-40B4-BE49-F238E27FC236}">
                <a16:creationId xmlns:a16="http://schemas.microsoft.com/office/drawing/2014/main" id="{D6A02397-F28C-FEEA-CB57-F58E1F200937}"/>
              </a:ext>
            </a:extLst>
          </p:cNvPr>
          <p:cNvGrpSpPr/>
          <p:nvPr/>
        </p:nvGrpSpPr>
        <p:grpSpPr>
          <a:xfrm>
            <a:off x="5059917" y="1631575"/>
            <a:ext cx="4721451" cy="4675416"/>
            <a:chOff x="5059917" y="1631575"/>
            <a:chExt cx="4721451" cy="4675416"/>
          </a:xfrm>
        </p:grpSpPr>
        <p:grpSp>
          <p:nvGrpSpPr>
            <p:cNvPr id="61" name="Gruppieren 60">
              <a:extLst>
                <a:ext uri="{FF2B5EF4-FFF2-40B4-BE49-F238E27FC236}">
                  <a16:creationId xmlns:a16="http://schemas.microsoft.com/office/drawing/2014/main" id="{346EACE2-23B8-D31E-6079-00A860B046FE}"/>
                </a:ext>
              </a:extLst>
            </p:cNvPr>
            <p:cNvGrpSpPr/>
            <p:nvPr/>
          </p:nvGrpSpPr>
          <p:grpSpPr>
            <a:xfrm>
              <a:off x="5059917" y="1631575"/>
              <a:ext cx="4721451" cy="4675416"/>
              <a:chOff x="5059917" y="1631575"/>
              <a:chExt cx="4721451" cy="4675416"/>
            </a:xfrm>
          </p:grpSpPr>
          <p:grpSp>
            <p:nvGrpSpPr>
              <p:cNvPr id="36" name="Gruppieren 35">
                <a:extLst>
                  <a:ext uri="{FF2B5EF4-FFF2-40B4-BE49-F238E27FC236}">
                    <a16:creationId xmlns:a16="http://schemas.microsoft.com/office/drawing/2014/main" id="{8EA2989A-2826-A1C4-A684-BF2DA5C777DF}"/>
                  </a:ext>
                </a:extLst>
              </p:cNvPr>
              <p:cNvGrpSpPr/>
              <p:nvPr/>
            </p:nvGrpSpPr>
            <p:grpSpPr>
              <a:xfrm>
                <a:off x="5059917" y="1631575"/>
                <a:ext cx="4721451" cy="4675416"/>
                <a:chOff x="5059917" y="1631575"/>
                <a:chExt cx="4721451" cy="4675416"/>
              </a:xfrm>
            </p:grpSpPr>
            <p:graphicFrame>
              <p:nvGraphicFramePr>
                <p:cNvPr id="14" name="Diagramm 13">
                  <a:extLst>
                    <a:ext uri="{FF2B5EF4-FFF2-40B4-BE49-F238E27FC236}">
                      <a16:creationId xmlns:a16="http://schemas.microsoft.com/office/drawing/2014/main" id="{CFF310A2-5848-AEB8-F2CF-84834E7924F5}"/>
                    </a:ext>
                  </a:extLst>
                </p:cNvPr>
                <p:cNvGraphicFramePr/>
                <p:nvPr/>
              </p:nvGraphicFramePr>
              <p:xfrm>
                <a:off x="5066639" y="2166340"/>
                <a:ext cx="4714729" cy="4140651"/>
              </p:xfrm>
              <a:graphic>
                <a:graphicData uri="http://schemas.openxmlformats.org/drawingml/2006/chart">
                  <c:chart xmlns:c="http://schemas.openxmlformats.org/drawingml/2006/chart" xmlns:r="http://schemas.openxmlformats.org/officeDocument/2006/relationships" r:id="rId5"/>
                </a:graphicData>
              </a:graphic>
            </p:graphicFrame>
            <p:sp>
              <p:nvSpPr>
                <p:cNvPr id="16" name="Textfeld 15">
                  <a:extLst>
                    <a:ext uri="{FF2B5EF4-FFF2-40B4-BE49-F238E27FC236}">
                      <a16:creationId xmlns:a16="http://schemas.microsoft.com/office/drawing/2014/main" id="{97E9F6A5-0306-AE34-A862-07302C35FEC2}"/>
                    </a:ext>
                  </a:extLst>
                </p:cNvPr>
                <p:cNvSpPr txBox="1"/>
                <p:nvPr/>
              </p:nvSpPr>
              <p:spPr>
                <a:xfrm>
                  <a:off x="5059917" y="1631575"/>
                  <a:ext cx="4607154" cy="495061"/>
                </a:xfrm>
                <a:prstGeom prst="rect">
                  <a:avLst/>
                </a:prstGeom>
                <a:solidFill>
                  <a:srgbClr val="A8C4E3"/>
                </a:solidFill>
                <a:ln>
                  <a:noFill/>
                </a:ln>
              </p:spPr>
              <p:txBody>
                <a:bodyPr wrap="square" lIns="72000" tIns="72000" rIns="72000" bIns="72000" rtlCol="0" anchor="ctr"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400" b="0" i="0" u="none" strike="noStrike" kern="1200" cap="none" spc="0" normalizeH="0" baseline="0" noProof="0" dirty="0">
                      <a:ln>
                        <a:noFill/>
                      </a:ln>
                      <a:solidFill>
                        <a:srgbClr val="262626"/>
                      </a:solidFill>
                      <a:effectLst/>
                      <a:uLnTx/>
                      <a:uFillTx/>
                      <a:latin typeface="Aptos" panose="020B0004020202020204" pitchFamily="34" charset="0"/>
                      <a:ea typeface="Jost" pitchFamily="2" charset="0"/>
                      <a:cs typeface="+mn-cs"/>
                    </a:rPr>
                    <a:t>Was macht am meisten Sorgen?</a:t>
                  </a:r>
                  <a:endParaRPr kumimoji="0" lang="de-DE" sz="1400" b="0" i="0" u="none" strike="noStrike" kern="1200" cap="none" spc="0" normalizeH="0" baseline="0" noProof="0" dirty="0">
                    <a:ln>
                      <a:noFill/>
                    </a:ln>
                    <a:solidFill>
                      <a:srgbClr val="262626"/>
                    </a:solidFill>
                    <a:effectLst/>
                    <a:uLnTx/>
                    <a:uFillTx/>
                    <a:latin typeface="Aptos" panose="020B0004020202020204" pitchFamily="34" charset="0"/>
                    <a:ea typeface="Jost" pitchFamily="2" charset="0"/>
                    <a:cs typeface="+mn-cs"/>
                  </a:endParaRPr>
                </a:p>
              </p:txBody>
            </p:sp>
          </p:grpSp>
          <p:grpSp>
            <p:nvGrpSpPr>
              <p:cNvPr id="37" name="Gruppieren 36">
                <a:extLst>
                  <a:ext uri="{FF2B5EF4-FFF2-40B4-BE49-F238E27FC236}">
                    <a16:creationId xmlns:a16="http://schemas.microsoft.com/office/drawing/2014/main" id="{B8F372AA-6776-FD81-3FE8-21808154AAA1}"/>
                  </a:ext>
                </a:extLst>
              </p:cNvPr>
              <p:cNvGrpSpPr/>
              <p:nvPr/>
            </p:nvGrpSpPr>
            <p:grpSpPr>
              <a:xfrm>
                <a:off x="7664822" y="2231602"/>
                <a:ext cx="2008971" cy="3814551"/>
                <a:chOff x="7664822" y="2231602"/>
                <a:chExt cx="2008971" cy="3814551"/>
              </a:xfrm>
            </p:grpSpPr>
            <p:sp>
              <p:nvSpPr>
                <p:cNvPr id="38" name="Rechteck: abgerundete Ecken 37">
                  <a:extLst>
                    <a:ext uri="{FF2B5EF4-FFF2-40B4-BE49-F238E27FC236}">
                      <a16:creationId xmlns:a16="http://schemas.microsoft.com/office/drawing/2014/main" id="{D6AC1983-919E-B782-3A3B-CF8A959A1256}"/>
                    </a:ext>
                  </a:extLst>
                </p:cNvPr>
                <p:cNvSpPr/>
                <p:nvPr/>
              </p:nvSpPr>
              <p:spPr>
                <a:xfrm>
                  <a:off x="7831543" y="2231602"/>
                  <a:ext cx="1842249" cy="404136"/>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„die teuren Lebensmittel</a:t>
                  </a:r>
                  <a:r>
                    <a:rPr kumimoji="0" lang="de-DE" sz="1000" b="0" i="0" u="none" strike="noStrike" kern="1200" cap="none" spc="0" normalizeH="0" baseline="0" noProof="0" dirty="0">
                      <a:ln>
                        <a:noFill/>
                      </a:ln>
                      <a:solidFill>
                        <a:srgbClr val="262626"/>
                      </a:solidFill>
                      <a:effectLst/>
                      <a:uLnTx/>
                      <a:uFillTx/>
                      <a:latin typeface="Aptos"/>
                      <a:ea typeface="+mn-ea"/>
                      <a:cs typeface="+mn-cs"/>
                    </a:rPr>
                    <a:t>“</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sp>
              <p:nvSpPr>
                <p:cNvPr id="39" name="Rechteck: abgerundete Ecken 38">
                  <a:extLst>
                    <a:ext uri="{FF2B5EF4-FFF2-40B4-BE49-F238E27FC236}">
                      <a16:creationId xmlns:a16="http://schemas.microsoft.com/office/drawing/2014/main" id="{E5DEA66A-508C-81F9-1068-E4A653CC7464}"/>
                    </a:ext>
                  </a:extLst>
                </p:cNvPr>
                <p:cNvSpPr/>
                <p:nvPr/>
              </p:nvSpPr>
              <p:spPr>
                <a:xfrm>
                  <a:off x="7831539" y="2688212"/>
                  <a:ext cx="1842250" cy="399107"/>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a:t>
                  </a:r>
                  <a:r>
                    <a:rPr kumimoji="0" lang="de-DE" sz="1000" b="0" i="0" u="none" strike="noStrike" kern="1200" cap="none" spc="0" normalizeH="0" baseline="0" noProof="0" dirty="0">
                      <a:ln>
                        <a:noFill/>
                      </a:ln>
                      <a:solidFill>
                        <a:srgbClr val="262626"/>
                      </a:solidFill>
                      <a:effectLst/>
                      <a:uLnTx/>
                      <a:uFillTx/>
                      <a:latin typeface="Aptos"/>
                      <a:ea typeface="+mn-ea"/>
                      <a:cs typeface="+mn-cs"/>
                    </a:rPr>
                    <a:t>meine schon wieder erhöhte Meite“</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sp>
              <p:nvSpPr>
                <p:cNvPr id="40" name="Rechteck: abgerundete Ecken 39">
                  <a:extLst>
                    <a:ext uri="{FF2B5EF4-FFF2-40B4-BE49-F238E27FC236}">
                      <a16:creationId xmlns:a16="http://schemas.microsoft.com/office/drawing/2014/main" id="{4E49689C-F5DA-3AA0-8D9F-0B0E024D0224}"/>
                    </a:ext>
                  </a:extLst>
                </p:cNvPr>
                <p:cNvSpPr/>
                <p:nvPr/>
              </p:nvSpPr>
              <p:spPr>
                <a:xfrm>
                  <a:off x="7730689" y="4035309"/>
                  <a:ext cx="1943100" cy="399107"/>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a:t>
                  </a:r>
                  <a:r>
                    <a:rPr kumimoji="0" lang="de-DE" sz="1000" b="0" i="0" u="none" strike="noStrike" kern="1200" cap="none" spc="0" normalizeH="0" baseline="0" noProof="0" dirty="0">
                      <a:ln>
                        <a:noFill/>
                      </a:ln>
                      <a:solidFill>
                        <a:srgbClr val="262626"/>
                      </a:solidFill>
                      <a:effectLst/>
                      <a:uLnTx/>
                      <a:uFillTx/>
                      <a:latin typeface="Aptos"/>
                      <a:ea typeface="+mn-ea"/>
                      <a:cs typeface="+mn-cs"/>
                    </a:rPr>
                    <a:t>Viele bewerben sich auf wenige Stellen“</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sp>
              <p:nvSpPr>
                <p:cNvPr id="41" name="Rechteck: abgerundete Ecken 40">
                  <a:extLst>
                    <a:ext uri="{FF2B5EF4-FFF2-40B4-BE49-F238E27FC236}">
                      <a16:creationId xmlns:a16="http://schemas.microsoft.com/office/drawing/2014/main" id="{FFEFB113-E10C-7690-57E3-E878490DDFFF}"/>
                    </a:ext>
                  </a:extLst>
                </p:cNvPr>
                <p:cNvSpPr/>
                <p:nvPr/>
              </p:nvSpPr>
              <p:spPr>
                <a:xfrm>
                  <a:off x="7730689" y="4489390"/>
                  <a:ext cx="1943100" cy="399107"/>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a:t>
                  </a:r>
                  <a:r>
                    <a:rPr kumimoji="0" lang="de-DE" sz="1000" b="0" i="0" u="none" strike="noStrike" kern="1200" cap="none" spc="0" normalizeH="0" baseline="0" noProof="0" dirty="0">
                      <a:ln>
                        <a:noFill/>
                      </a:ln>
                      <a:solidFill>
                        <a:srgbClr val="262626"/>
                      </a:solidFill>
                      <a:effectLst/>
                      <a:uLnTx/>
                      <a:uFillTx/>
                      <a:latin typeface="Aptos"/>
                      <a:ea typeface="+mn-ea"/>
                      <a:cs typeface="+mn-cs"/>
                    </a:rPr>
                    <a:t>Einen Job findet man schon, aber was Gutes ist schwierig“</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sp>
              <p:nvSpPr>
                <p:cNvPr id="42" name="Rechteck: abgerundete Ecken 41">
                  <a:extLst>
                    <a:ext uri="{FF2B5EF4-FFF2-40B4-BE49-F238E27FC236}">
                      <a16:creationId xmlns:a16="http://schemas.microsoft.com/office/drawing/2014/main" id="{3F1BCD39-B655-1D1D-BCD4-EA541387CBB9}"/>
                    </a:ext>
                  </a:extLst>
                </p:cNvPr>
                <p:cNvSpPr/>
                <p:nvPr/>
              </p:nvSpPr>
              <p:spPr>
                <a:xfrm>
                  <a:off x="7730689" y="3581228"/>
                  <a:ext cx="1943104" cy="399107"/>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a:t>
                  </a:r>
                  <a:r>
                    <a:rPr kumimoji="0" lang="de-DE" sz="1000" b="0" i="0" u="none" strike="noStrike" kern="1200" cap="none" spc="0" normalizeH="0" baseline="0" noProof="0" dirty="0">
                      <a:ln>
                        <a:noFill/>
                      </a:ln>
                      <a:solidFill>
                        <a:srgbClr val="262626"/>
                      </a:solidFill>
                      <a:effectLst/>
                      <a:uLnTx/>
                      <a:uFillTx/>
                      <a:latin typeface="Aptos"/>
                      <a:ea typeface="+mn-ea"/>
                      <a:cs typeface="+mn-cs"/>
                    </a:rPr>
                    <a:t>die 2-Klassen-Medizin“</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sp>
              <p:nvSpPr>
                <p:cNvPr id="43" name="Rechteck: abgerundete Ecken 42">
                  <a:extLst>
                    <a:ext uri="{FF2B5EF4-FFF2-40B4-BE49-F238E27FC236}">
                      <a16:creationId xmlns:a16="http://schemas.microsoft.com/office/drawing/2014/main" id="{698130F0-424A-346F-F6C5-E7D432E4558B}"/>
                    </a:ext>
                  </a:extLst>
                </p:cNvPr>
                <p:cNvSpPr/>
                <p:nvPr/>
              </p:nvSpPr>
              <p:spPr>
                <a:xfrm>
                  <a:off x="7730689" y="3134720"/>
                  <a:ext cx="1943104" cy="399107"/>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„E</a:t>
                  </a:r>
                  <a:r>
                    <a:rPr kumimoji="0" lang="de-DE" sz="1000" b="0" i="0" u="none" strike="noStrike" kern="1200" cap="none" spc="0" normalizeH="0" baseline="0" noProof="0" dirty="0">
                      <a:ln>
                        <a:noFill/>
                      </a:ln>
                      <a:solidFill>
                        <a:srgbClr val="262626"/>
                      </a:solidFill>
                      <a:effectLst/>
                      <a:uLnTx/>
                      <a:uFillTx/>
                      <a:latin typeface="Aptos"/>
                      <a:ea typeface="+mn-ea"/>
                      <a:cs typeface="+mn-cs"/>
                    </a:rPr>
                    <a:t>inige werden immer reicher, viele haben weniger“</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sp>
              <p:nvSpPr>
                <p:cNvPr id="44" name="Rechteck: abgerundete Ecken 43">
                  <a:extLst>
                    <a:ext uri="{FF2B5EF4-FFF2-40B4-BE49-F238E27FC236}">
                      <a16:creationId xmlns:a16="http://schemas.microsoft.com/office/drawing/2014/main" id="{3A08C29D-471F-4966-790A-6E34B8318004}"/>
                    </a:ext>
                  </a:extLst>
                </p:cNvPr>
                <p:cNvSpPr/>
                <p:nvPr/>
              </p:nvSpPr>
              <p:spPr>
                <a:xfrm>
                  <a:off x="7664824" y="4943471"/>
                  <a:ext cx="2008966" cy="399107"/>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a:t>
                  </a:r>
                  <a:r>
                    <a:rPr kumimoji="0" lang="de-DE" sz="1000" b="0" i="0" u="none" strike="noStrike" kern="1200" cap="none" spc="0" normalizeH="0" baseline="0" noProof="0" dirty="0">
                      <a:ln>
                        <a:noFill/>
                      </a:ln>
                      <a:solidFill>
                        <a:srgbClr val="262626"/>
                      </a:solidFill>
                      <a:effectLst/>
                      <a:uLnTx/>
                      <a:uFillTx/>
                      <a:latin typeface="Aptos"/>
                      <a:ea typeface="+mn-ea"/>
                      <a:cs typeface="+mn-cs"/>
                    </a:rPr>
                    <a:t>Die Gesellschaft fühlt sich weniger zusammengehörig an“</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sp>
              <p:nvSpPr>
                <p:cNvPr id="45" name="Rechteck: abgerundete Ecken 44">
                  <a:extLst>
                    <a:ext uri="{FF2B5EF4-FFF2-40B4-BE49-F238E27FC236}">
                      <a16:creationId xmlns:a16="http://schemas.microsoft.com/office/drawing/2014/main" id="{1918F52C-A8D7-2930-F6D0-B1DA3B472330}"/>
                    </a:ext>
                  </a:extLst>
                </p:cNvPr>
                <p:cNvSpPr/>
                <p:nvPr/>
              </p:nvSpPr>
              <p:spPr>
                <a:xfrm>
                  <a:off x="7664822" y="5389979"/>
                  <a:ext cx="2008967" cy="656174"/>
                </a:xfrm>
                <a:prstGeom prst="roundRect">
                  <a:avLst/>
                </a:prstGeom>
                <a:solidFill>
                  <a:srgbClr val="A8C4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000" b="0" i="0" u="none" strike="noStrike" kern="1200" cap="none" spc="0" normalizeH="0" baseline="0" noProof="0" dirty="0">
                      <a:ln>
                        <a:noFill/>
                      </a:ln>
                      <a:solidFill>
                        <a:srgbClr val="262626"/>
                      </a:solidFill>
                      <a:effectLst/>
                      <a:uLnTx/>
                      <a:uFillTx/>
                      <a:latin typeface="Aptos"/>
                      <a:ea typeface="+mn-ea"/>
                      <a:cs typeface="+mn-cs"/>
                    </a:rPr>
                    <a:t>„</a:t>
                  </a:r>
                  <a:r>
                    <a:rPr kumimoji="0" lang="de-DE" sz="1000" b="0" i="0" u="none" strike="noStrike" kern="1200" cap="none" spc="0" normalizeH="0" baseline="0" noProof="0" dirty="0">
                      <a:ln>
                        <a:noFill/>
                      </a:ln>
                      <a:solidFill>
                        <a:srgbClr val="262626"/>
                      </a:solidFill>
                      <a:effectLst/>
                      <a:uLnTx/>
                      <a:uFillTx/>
                      <a:latin typeface="Aptos"/>
                      <a:ea typeface="+mn-ea"/>
                      <a:cs typeface="+mn-cs"/>
                    </a:rPr>
                    <a:t>Viele ziehen ihr eigenes Ding durch, ohne auf andere zu schauen“</a:t>
                  </a:r>
                  <a:endParaRPr kumimoji="0" lang="de-AT" sz="1000" b="0" i="0" u="none" strike="noStrike" kern="1200" cap="none" spc="0" normalizeH="0" baseline="0" noProof="0" dirty="0">
                    <a:ln>
                      <a:noFill/>
                    </a:ln>
                    <a:solidFill>
                      <a:srgbClr val="262626"/>
                    </a:solidFill>
                    <a:effectLst/>
                    <a:uLnTx/>
                    <a:uFillTx/>
                    <a:latin typeface="Aptos"/>
                    <a:ea typeface="+mn-ea"/>
                    <a:cs typeface="+mn-cs"/>
                  </a:endParaRPr>
                </a:p>
              </p:txBody>
            </p:sp>
          </p:grpSp>
        </p:grpSp>
        <p:pic>
          <p:nvPicPr>
            <p:cNvPr id="11" name="Grafik 10" descr="Daumen hoch-Zeichen mit einfarbiger Füllung">
              <a:extLst>
                <a:ext uri="{FF2B5EF4-FFF2-40B4-BE49-F238E27FC236}">
                  <a16:creationId xmlns:a16="http://schemas.microsoft.com/office/drawing/2014/main" id="{83A8A5A1-56FB-2C50-09EB-A2C9B669416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0800000">
              <a:off x="9202457" y="1699910"/>
              <a:ext cx="375244" cy="375244"/>
            </a:xfrm>
            <a:prstGeom prst="rect">
              <a:avLst/>
            </a:prstGeom>
          </p:spPr>
        </p:pic>
      </p:grpSp>
    </p:spTree>
    <p:extLst>
      <p:ext uri="{BB962C8B-B14F-4D97-AF65-F5344CB8AC3E}">
        <p14:creationId xmlns:p14="http://schemas.microsoft.com/office/powerpoint/2010/main" val="2625414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3D328-869A-16E0-005C-E9781B1AF1E7}"/>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3828B051-C122-984A-4411-53D62C2135FB}"/>
              </a:ext>
            </a:extLst>
          </p:cNvPr>
          <p:cNvSpPr>
            <a:spLocks noGrp="1"/>
          </p:cNvSpPr>
          <p:nvPr>
            <p:ph type="title"/>
          </p:nvPr>
        </p:nvSpPr>
        <p:spPr>
          <a:prstGeom prst="rect">
            <a:avLst/>
          </a:prstGeom>
        </p:spPr>
        <p:txBody>
          <a:bodyPr/>
          <a:lstStyle/>
          <a:p>
            <a:r>
              <a:rPr lang="de-DE" sz="3200" dirty="0"/>
              <a:t>Gestaltung der Zukunft als gemeinsame Verantwortung – Wunsch nach mehr Beteiligung</a:t>
            </a:r>
          </a:p>
        </p:txBody>
      </p:sp>
      <p:sp>
        <p:nvSpPr>
          <p:cNvPr id="3" name="Textfeld 2">
            <a:extLst>
              <a:ext uri="{FF2B5EF4-FFF2-40B4-BE49-F238E27FC236}">
                <a16:creationId xmlns:a16="http://schemas.microsoft.com/office/drawing/2014/main" id="{01F3EB31-B968-F908-4ABF-0FF9ABA859D6}"/>
              </a:ext>
            </a:extLst>
          </p:cNvPr>
          <p:cNvSpPr txBox="1"/>
          <p:nvPr/>
        </p:nvSpPr>
        <p:spPr>
          <a:xfrm>
            <a:off x="9960000" y="1631576"/>
            <a:ext cx="2232000" cy="4632424"/>
          </a:xfrm>
          <a:prstGeom prst="rect">
            <a:avLst/>
          </a:prstGeom>
          <a:solidFill>
            <a:schemeClr val="tx1">
              <a:lumMod val="10000"/>
              <a:lumOff val="90000"/>
            </a:schemeClr>
          </a:solidFill>
          <a:ln>
            <a:noFill/>
          </a:ln>
        </p:spPr>
        <p:txBody>
          <a:bodyPr wrap="square" lIns="216000" tIns="180000" rIns="288000" bIns="216000" rtlCol="0" anchor="t" anchorCtr="0">
            <a:noAutofit/>
          </a:bodyPr>
          <a:lstStyle/>
          <a:p>
            <a:pPr marL="0" marR="0" lvl="0" indent="0" algn="l" defTabSz="914400" rtl="0" eaLnBrk="1" fontAlgn="base" latinLnBrk="0" hangingPunct="1">
              <a:lnSpc>
                <a:spcPct val="114000"/>
              </a:lnSpc>
              <a:spcBef>
                <a:spcPct val="0"/>
              </a:spcBef>
              <a:spcAft>
                <a:spcPts val="300"/>
              </a:spcAft>
              <a:buClr>
                <a:srgbClr val="000000"/>
              </a:buClr>
              <a:buSzTx/>
              <a:buFontTx/>
              <a:buNone/>
              <a:tabLst/>
              <a:defRPr/>
            </a:pPr>
            <a:r>
              <a:rPr kumimoji="0" lang="de-AT"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Fragen im Wortlaut:</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„Es gibt verschiedene Möglichkeiten, wie man sich in die Gesellschaft einbringen kann. Haben Sie in den letzten 12 Monaten mitgearbeitet in … ?“</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„Stimmen Sie folgenden Aussagen zu?“</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dargestellt: </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stimme sehr + ziemlich zu</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bzw. oft + gelegentlich</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Quelle:</a:t>
            </a:r>
            <a:b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br>
            <a:r>
              <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rPr>
              <a:t>AK Jugendmonitor 2026</a:t>
            </a: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0"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a:p>
            <a:pPr marL="0" marR="0" lvl="0" indent="0" algn="l" defTabSz="914400" rtl="0" eaLnBrk="1" fontAlgn="base" latinLnBrk="0" hangingPunct="1">
              <a:lnSpc>
                <a:spcPct val="114000"/>
              </a:lnSpc>
              <a:spcBef>
                <a:spcPct val="0"/>
              </a:spcBef>
              <a:spcAft>
                <a:spcPts val="1200"/>
              </a:spcAft>
              <a:buClr>
                <a:srgbClr val="000000"/>
              </a:buClr>
              <a:buSzTx/>
              <a:buFontTx/>
              <a:buNone/>
              <a:tabLst/>
              <a:defRPr/>
            </a:pPr>
            <a:endParaRPr kumimoji="0" lang="de-DE" sz="1100" b="0" i="1" u="none" strike="noStrike" kern="1200" cap="none" spc="0" normalizeH="0" baseline="0" noProof="0" dirty="0">
              <a:ln>
                <a:noFill/>
              </a:ln>
              <a:solidFill>
                <a:srgbClr val="FFFFFF">
                  <a:lumMod val="50000"/>
                </a:srgbClr>
              </a:solidFill>
              <a:effectLst/>
              <a:uLnTx/>
              <a:uFillTx/>
              <a:latin typeface="Aptos" panose="020B0004020202020204" pitchFamily="34" charset="0"/>
              <a:ea typeface="Jost" pitchFamily="2" charset="0"/>
              <a:cs typeface="+mn-cs"/>
            </a:endParaRPr>
          </a:p>
        </p:txBody>
      </p:sp>
      <p:grpSp>
        <p:nvGrpSpPr>
          <p:cNvPr id="39" name="Gruppieren 38">
            <a:extLst>
              <a:ext uri="{FF2B5EF4-FFF2-40B4-BE49-F238E27FC236}">
                <a16:creationId xmlns:a16="http://schemas.microsoft.com/office/drawing/2014/main" id="{F5A82F5B-DDDD-3DB8-8789-E256BCF497DF}"/>
              </a:ext>
            </a:extLst>
          </p:cNvPr>
          <p:cNvGrpSpPr/>
          <p:nvPr/>
        </p:nvGrpSpPr>
        <p:grpSpPr>
          <a:xfrm>
            <a:off x="463065" y="1631576"/>
            <a:ext cx="8012156" cy="871552"/>
            <a:chOff x="272956" y="1523630"/>
            <a:chExt cx="8012156" cy="871552"/>
          </a:xfrm>
        </p:grpSpPr>
        <p:sp>
          <p:nvSpPr>
            <p:cNvPr id="7" name="Textfeld 18">
              <a:extLst>
                <a:ext uri="{FF2B5EF4-FFF2-40B4-BE49-F238E27FC236}">
                  <a16:creationId xmlns:a16="http://schemas.microsoft.com/office/drawing/2014/main" id="{A4B037B9-0163-F146-7225-1F931F3F794B}"/>
                </a:ext>
              </a:extLst>
            </p:cNvPr>
            <p:cNvSpPr txBox="1"/>
            <p:nvPr/>
          </p:nvSpPr>
          <p:spPr>
            <a:xfrm>
              <a:off x="7759006" y="1929981"/>
              <a:ext cx="52610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51%</a:t>
              </a:r>
            </a:p>
          </p:txBody>
        </p:sp>
        <p:pic>
          <p:nvPicPr>
            <p:cNvPr id="11" name="Grafik 10" descr="Benutzer mit einfarbiger Füllung">
              <a:extLst>
                <a:ext uri="{FF2B5EF4-FFF2-40B4-BE49-F238E27FC236}">
                  <a16:creationId xmlns:a16="http://schemas.microsoft.com/office/drawing/2014/main" id="{552F9871-39AA-26B6-DD54-C494B29320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05738" y="1631576"/>
              <a:ext cx="763606" cy="763606"/>
            </a:xfrm>
            <a:prstGeom prst="rect">
              <a:avLst/>
            </a:prstGeom>
          </p:spPr>
        </p:pic>
        <p:sp>
          <p:nvSpPr>
            <p:cNvPr id="10" name="Textfeld 77">
              <a:extLst>
                <a:ext uri="{FF2B5EF4-FFF2-40B4-BE49-F238E27FC236}">
                  <a16:creationId xmlns:a16="http://schemas.microsoft.com/office/drawing/2014/main" id="{8D6DBE05-3E76-E2AD-5DFB-1F4FDD56CC37}"/>
                </a:ext>
              </a:extLst>
            </p:cNvPr>
            <p:cNvSpPr txBox="1"/>
            <p:nvPr/>
          </p:nvSpPr>
          <p:spPr>
            <a:xfrm>
              <a:off x="272956" y="1694968"/>
              <a:ext cx="2415654" cy="6001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AT" sz="1100" b="0" i="0" u="none" strike="noStrike" kern="1200" cap="none" spc="0" normalizeH="0" baseline="0" noProof="0" dirty="0">
                  <a:ln>
                    <a:noFill/>
                  </a:ln>
                  <a:solidFill>
                    <a:srgbClr val="262626"/>
                  </a:solidFill>
                  <a:effectLst/>
                  <a:uLnTx/>
                  <a:uFillTx/>
                  <a:latin typeface="Aptos"/>
                  <a:ea typeface="+mn-ea"/>
                  <a:cs typeface="+mn-cs"/>
                </a:rPr>
                <a:t>aktiv in Vereinen, Organisationen, Jugendvertretungen, selbst-organisierten Gruppen</a:t>
              </a:r>
            </a:p>
          </p:txBody>
        </p:sp>
        <p:pic>
          <p:nvPicPr>
            <p:cNvPr id="22" name="Grafik 21" descr="Benutzer mit einfarbiger Füllung">
              <a:extLst>
                <a:ext uri="{FF2B5EF4-FFF2-40B4-BE49-F238E27FC236}">
                  <a16:creationId xmlns:a16="http://schemas.microsoft.com/office/drawing/2014/main" id="{3316EBEB-68FC-BBD8-1C34-285BA582F92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109510" y="1631576"/>
              <a:ext cx="763606" cy="763606"/>
            </a:xfrm>
            <a:prstGeom prst="rect">
              <a:avLst/>
            </a:prstGeom>
          </p:spPr>
        </p:pic>
        <p:pic>
          <p:nvPicPr>
            <p:cNvPr id="24" name="Grafik 23" descr="Benutzer mit einfarbiger Füllung">
              <a:extLst>
                <a:ext uri="{FF2B5EF4-FFF2-40B4-BE49-F238E27FC236}">
                  <a16:creationId xmlns:a16="http://schemas.microsoft.com/office/drawing/2014/main" id="{84BAD608-6746-B280-847B-84DA10AC3A0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9708" y="1631576"/>
              <a:ext cx="763606" cy="763606"/>
            </a:xfrm>
            <a:prstGeom prst="rect">
              <a:avLst/>
            </a:prstGeom>
          </p:spPr>
        </p:pic>
        <p:pic>
          <p:nvPicPr>
            <p:cNvPr id="26" name="Grafik 25" descr="Benutzer mit einfarbiger Füllung">
              <a:extLst>
                <a:ext uri="{FF2B5EF4-FFF2-40B4-BE49-F238E27FC236}">
                  <a16:creationId xmlns:a16="http://schemas.microsoft.com/office/drawing/2014/main" id="{1AA83F34-A7FB-6F05-FDCC-DBB5FBB05A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13480" y="1631576"/>
              <a:ext cx="763606" cy="763606"/>
            </a:xfrm>
            <a:prstGeom prst="rect">
              <a:avLst/>
            </a:prstGeom>
          </p:spPr>
        </p:pic>
        <p:pic>
          <p:nvPicPr>
            <p:cNvPr id="28" name="Grafik 27" descr="Benutzer mit einfarbiger Füllung">
              <a:extLst>
                <a:ext uri="{FF2B5EF4-FFF2-40B4-BE49-F238E27FC236}">
                  <a16:creationId xmlns:a16="http://schemas.microsoft.com/office/drawing/2014/main" id="{A29395DE-C140-9F83-0C72-70C20BB503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601219" y="1631576"/>
              <a:ext cx="763606" cy="763606"/>
            </a:xfrm>
            <a:prstGeom prst="rect">
              <a:avLst/>
            </a:prstGeom>
          </p:spPr>
        </p:pic>
        <p:pic>
          <p:nvPicPr>
            <p:cNvPr id="30" name="Grafik 29" descr="Benutzer mit einfarbiger Füllung">
              <a:extLst>
                <a:ext uri="{FF2B5EF4-FFF2-40B4-BE49-F238E27FC236}">
                  <a16:creationId xmlns:a16="http://schemas.microsoft.com/office/drawing/2014/main" id="{C3E6CED3-84B6-0380-42C4-182CD54BE8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04991" y="1631576"/>
              <a:ext cx="763606" cy="763606"/>
            </a:xfrm>
            <a:prstGeom prst="rect">
              <a:avLst/>
            </a:prstGeom>
          </p:spPr>
        </p:pic>
        <p:pic>
          <p:nvPicPr>
            <p:cNvPr id="32" name="Grafik 31" descr="Benutzer mit einfarbiger Füllung">
              <a:extLst>
                <a:ext uri="{FF2B5EF4-FFF2-40B4-BE49-F238E27FC236}">
                  <a16:creationId xmlns:a16="http://schemas.microsoft.com/office/drawing/2014/main" id="{DC4EE5EC-E494-C8AC-DA61-7B870C893F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06248" y="1631576"/>
              <a:ext cx="763606" cy="763606"/>
            </a:xfrm>
            <a:prstGeom prst="rect">
              <a:avLst/>
            </a:prstGeom>
          </p:spPr>
        </p:pic>
        <p:pic>
          <p:nvPicPr>
            <p:cNvPr id="34" name="Grafik 33" descr="Benutzer mit einfarbiger Füllung">
              <a:extLst>
                <a:ext uri="{FF2B5EF4-FFF2-40B4-BE49-F238E27FC236}">
                  <a16:creationId xmlns:a16="http://schemas.microsoft.com/office/drawing/2014/main" id="{45E156A6-89A6-CD52-EA67-BE34690CF6E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10020" y="1631576"/>
              <a:ext cx="763606" cy="763606"/>
            </a:xfrm>
            <a:prstGeom prst="rect">
              <a:avLst/>
            </a:prstGeom>
          </p:spPr>
        </p:pic>
        <p:pic>
          <p:nvPicPr>
            <p:cNvPr id="36" name="Grafik 35" descr="Benutzer mit einfarbiger Füllung">
              <a:extLst>
                <a:ext uri="{FF2B5EF4-FFF2-40B4-BE49-F238E27FC236}">
                  <a16:creationId xmlns:a16="http://schemas.microsoft.com/office/drawing/2014/main" id="{51B04444-C505-F0B2-6A78-339D3044D8C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09830" y="1631576"/>
              <a:ext cx="763606" cy="763606"/>
            </a:xfrm>
            <a:prstGeom prst="rect">
              <a:avLst/>
            </a:prstGeom>
          </p:spPr>
        </p:pic>
        <p:pic>
          <p:nvPicPr>
            <p:cNvPr id="38" name="Grafik 37" descr="Benutzer mit einfarbiger Füllung">
              <a:extLst>
                <a:ext uri="{FF2B5EF4-FFF2-40B4-BE49-F238E27FC236}">
                  <a16:creationId xmlns:a16="http://schemas.microsoft.com/office/drawing/2014/main" id="{3BB02EA8-1284-047A-F98D-7C9F073899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13602" y="1631576"/>
              <a:ext cx="763606" cy="763606"/>
            </a:xfrm>
            <a:prstGeom prst="rect">
              <a:avLst/>
            </a:prstGeom>
          </p:spPr>
        </p:pic>
        <p:sp>
          <p:nvSpPr>
            <p:cNvPr id="9" name="Rechteck 8">
              <a:extLst>
                <a:ext uri="{FF2B5EF4-FFF2-40B4-BE49-F238E27FC236}">
                  <a16:creationId xmlns:a16="http://schemas.microsoft.com/office/drawing/2014/main" id="{C2AF6D53-4130-36F1-E749-762620E01805}"/>
                </a:ext>
              </a:extLst>
            </p:cNvPr>
            <p:cNvSpPr/>
            <p:nvPr/>
          </p:nvSpPr>
          <p:spPr>
            <a:xfrm>
              <a:off x="5285807" y="1523630"/>
              <a:ext cx="2535632" cy="871552"/>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dirty="0">
                <a:ln>
                  <a:noFill/>
                </a:ln>
                <a:solidFill>
                  <a:srgbClr val="FFFFFF"/>
                </a:solidFill>
                <a:effectLst/>
                <a:uLnTx/>
                <a:uFillTx/>
                <a:latin typeface="Aptos"/>
                <a:ea typeface="+mn-ea"/>
                <a:cs typeface="+mn-cs"/>
              </a:endParaRPr>
            </a:p>
          </p:txBody>
        </p:sp>
      </p:grpSp>
      <p:grpSp>
        <p:nvGrpSpPr>
          <p:cNvPr id="64" name="Gruppieren 63">
            <a:extLst>
              <a:ext uri="{FF2B5EF4-FFF2-40B4-BE49-F238E27FC236}">
                <a16:creationId xmlns:a16="http://schemas.microsoft.com/office/drawing/2014/main" id="{99DE6813-0925-F91D-F8EA-81C117FE92F4}"/>
              </a:ext>
            </a:extLst>
          </p:cNvPr>
          <p:cNvGrpSpPr/>
          <p:nvPr/>
        </p:nvGrpSpPr>
        <p:grpSpPr>
          <a:xfrm>
            <a:off x="463065" y="5392448"/>
            <a:ext cx="8012156" cy="871552"/>
            <a:chOff x="272956" y="1523630"/>
            <a:chExt cx="8012156" cy="871552"/>
          </a:xfrm>
        </p:grpSpPr>
        <p:sp>
          <p:nvSpPr>
            <p:cNvPr id="65" name="Textfeld 18">
              <a:extLst>
                <a:ext uri="{FF2B5EF4-FFF2-40B4-BE49-F238E27FC236}">
                  <a16:creationId xmlns:a16="http://schemas.microsoft.com/office/drawing/2014/main" id="{4BD32471-B78A-7398-9E93-9AE1FBA72755}"/>
                </a:ext>
              </a:extLst>
            </p:cNvPr>
            <p:cNvSpPr txBox="1"/>
            <p:nvPr/>
          </p:nvSpPr>
          <p:spPr>
            <a:xfrm>
              <a:off x="7759006" y="1949757"/>
              <a:ext cx="52610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72%</a:t>
              </a:r>
            </a:p>
          </p:txBody>
        </p:sp>
        <p:pic>
          <p:nvPicPr>
            <p:cNvPr id="66" name="Grafik 65" descr="Benutzer mit einfarbiger Füllung">
              <a:extLst>
                <a:ext uri="{FF2B5EF4-FFF2-40B4-BE49-F238E27FC236}">
                  <a16:creationId xmlns:a16="http://schemas.microsoft.com/office/drawing/2014/main" id="{7167D714-4171-07B6-033F-6B5E555E8DE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05738" y="1631576"/>
              <a:ext cx="763606" cy="763606"/>
            </a:xfrm>
            <a:prstGeom prst="rect">
              <a:avLst/>
            </a:prstGeom>
          </p:spPr>
        </p:pic>
        <p:sp>
          <p:nvSpPr>
            <p:cNvPr id="67" name="Textfeld 77">
              <a:extLst>
                <a:ext uri="{FF2B5EF4-FFF2-40B4-BE49-F238E27FC236}">
                  <a16:creationId xmlns:a16="http://schemas.microsoft.com/office/drawing/2014/main" id="{B3F113A3-6B32-9FC5-2E71-501B8B834087}"/>
                </a:ext>
              </a:extLst>
            </p:cNvPr>
            <p:cNvSpPr txBox="1"/>
            <p:nvPr/>
          </p:nvSpPr>
          <p:spPr>
            <a:xfrm>
              <a:off x="272956" y="1849715"/>
              <a:ext cx="2415654" cy="43088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AT" sz="1100" b="0" i="0" u="none" strike="noStrike" kern="1200" cap="none" spc="0" normalizeH="0" baseline="0" noProof="0" dirty="0">
                  <a:ln>
                    <a:noFill/>
                  </a:ln>
                  <a:solidFill>
                    <a:srgbClr val="262626"/>
                  </a:solidFill>
                  <a:effectLst/>
                  <a:uLnTx/>
                  <a:uFillTx/>
                  <a:latin typeface="Aptos"/>
                  <a:ea typeface="+mn-ea"/>
                  <a:cs typeface="+mn-cs"/>
                </a:rPr>
                <a:t>Für junge Menschen braucht es mehr Beteiligungsmöglichkeiten</a:t>
              </a:r>
            </a:p>
          </p:txBody>
        </p:sp>
        <p:pic>
          <p:nvPicPr>
            <p:cNvPr id="68" name="Grafik 67" descr="Benutzer mit einfarbiger Füllung">
              <a:extLst>
                <a:ext uri="{FF2B5EF4-FFF2-40B4-BE49-F238E27FC236}">
                  <a16:creationId xmlns:a16="http://schemas.microsoft.com/office/drawing/2014/main" id="{93930B3C-F68A-79FE-C302-02A366431DE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109510" y="1631576"/>
              <a:ext cx="763606" cy="763606"/>
            </a:xfrm>
            <a:prstGeom prst="rect">
              <a:avLst/>
            </a:prstGeom>
          </p:spPr>
        </p:pic>
        <p:pic>
          <p:nvPicPr>
            <p:cNvPr id="69" name="Grafik 68" descr="Benutzer mit einfarbiger Füllung">
              <a:extLst>
                <a:ext uri="{FF2B5EF4-FFF2-40B4-BE49-F238E27FC236}">
                  <a16:creationId xmlns:a16="http://schemas.microsoft.com/office/drawing/2014/main" id="{6B4E0348-7860-F122-86A0-0E59FEAB2B4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09708" y="1631576"/>
              <a:ext cx="763606" cy="763606"/>
            </a:xfrm>
            <a:prstGeom prst="rect">
              <a:avLst/>
            </a:prstGeom>
          </p:spPr>
        </p:pic>
        <p:pic>
          <p:nvPicPr>
            <p:cNvPr id="70" name="Grafik 69" descr="Benutzer mit einfarbiger Füllung">
              <a:extLst>
                <a:ext uri="{FF2B5EF4-FFF2-40B4-BE49-F238E27FC236}">
                  <a16:creationId xmlns:a16="http://schemas.microsoft.com/office/drawing/2014/main" id="{43D2F5BE-76D1-42A8-406C-9E0ED9D1C36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13480" y="1631576"/>
              <a:ext cx="763606" cy="763606"/>
            </a:xfrm>
            <a:prstGeom prst="rect">
              <a:avLst/>
            </a:prstGeom>
          </p:spPr>
        </p:pic>
        <p:pic>
          <p:nvPicPr>
            <p:cNvPr id="71" name="Grafik 70" descr="Benutzer mit einfarbiger Füllung">
              <a:extLst>
                <a:ext uri="{FF2B5EF4-FFF2-40B4-BE49-F238E27FC236}">
                  <a16:creationId xmlns:a16="http://schemas.microsoft.com/office/drawing/2014/main" id="{77F40EED-3705-E6A5-9116-9686BFD4C37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601219" y="1631576"/>
              <a:ext cx="763606" cy="763606"/>
            </a:xfrm>
            <a:prstGeom prst="rect">
              <a:avLst/>
            </a:prstGeom>
          </p:spPr>
        </p:pic>
        <p:pic>
          <p:nvPicPr>
            <p:cNvPr id="72" name="Grafik 71" descr="Benutzer mit einfarbiger Füllung">
              <a:extLst>
                <a:ext uri="{FF2B5EF4-FFF2-40B4-BE49-F238E27FC236}">
                  <a16:creationId xmlns:a16="http://schemas.microsoft.com/office/drawing/2014/main" id="{C8959E29-45B6-915B-CD02-90327C4AAE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04991" y="1631576"/>
              <a:ext cx="763606" cy="763606"/>
            </a:xfrm>
            <a:prstGeom prst="rect">
              <a:avLst/>
            </a:prstGeom>
          </p:spPr>
        </p:pic>
        <p:pic>
          <p:nvPicPr>
            <p:cNvPr id="73" name="Grafik 72" descr="Benutzer mit einfarbiger Füllung">
              <a:extLst>
                <a:ext uri="{FF2B5EF4-FFF2-40B4-BE49-F238E27FC236}">
                  <a16:creationId xmlns:a16="http://schemas.microsoft.com/office/drawing/2014/main" id="{3AFCDB05-22E6-22AD-C9AF-B585B4CE449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06248" y="1631576"/>
              <a:ext cx="763606" cy="763606"/>
            </a:xfrm>
            <a:prstGeom prst="rect">
              <a:avLst/>
            </a:prstGeom>
          </p:spPr>
        </p:pic>
        <p:pic>
          <p:nvPicPr>
            <p:cNvPr id="74" name="Grafik 73" descr="Benutzer mit einfarbiger Füllung">
              <a:extLst>
                <a:ext uri="{FF2B5EF4-FFF2-40B4-BE49-F238E27FC236}">
                  <a16:creationId xmlns:a16="http://schemas.microsoft.com/office/drawing/2014/main" id="{81969369-9708-0FCD-A1A8-D3DB40F5CE1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10020" y="1631576"/>
              <a:ext cx="763606" cy="763606"/>
            </a:xfrm>
            <a:prstGeom prst="rect">
              <a:avLst/>
            </a:prstGeom>
          </p:spPr>
        </p:pic>
        <p:pic>
          <p:nvPicPr>
            <p:cNvPr id="75" name="Grafik 74" descr="Benutzer mit einfarbiger Füllung">
              <a:extLst>
                <a:ext uri="{FF2B5EF4-FFF2-40B4-BE49-F238E27FC236}">
                  <a16:creationId xmlns:a16="http://schemas.microsoft.com/office/drawing/2014/main" id="{F22C9D99-E782-7070-B61B-87BF7E4219B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09830" y="1631576"/>
              <a:ext cx="763606" cy="763606"/>
            </a:xfrm>
            <a:prstGeom prst="rect">
              <a:avLst/>
            </a:prstGeom>
          </p:spPr>
        </p:pic>
        <p:pic>
          <p:nvPicPr>
            <p:cNvPr id="76" name="Grafik 75" descr="Benutzer mit einfarbiger Füllung">
              <a:extLst>
                <a:ext uri="{FF2B5EF4-FFF2-40B4-BE49-F238E27FC236}">
                  <a16:creationId xmlns:a16="http://schemas.microsoft.com/office/drawing/2014/main" id="{470BCE37-C82D-90BA-BFD1-EDE2F8148C2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13602" y="1631576"/>
              <a:ext cx="763606" cy="763606"/>
            </a:xfrm>
            <a:prstGeom prst="rect">
              <a:avLst/>
            </a:prstGeom>
          </p:spPr>
        </p:pic>
        <p:sp>
          <p:nvSpPr>
            <p:cNvPr id="77" name="Rechteck 76">
              <a:extLst>
                <a:ext uri="{FF2B5EF4-FFF2-40B4-BE49-F238E27FC236}">
                  <a16:creationId xmlns:a16="http://schemas.microsoft.com/office/drawing/2014/main" id="{2C4E8EE3-65F4-593B-2C63-BB8D82FA2555}"/>
                </a:ext>
              </a:extLst>
            </p:cNvPr>
            <p:cNvSpPr/>
            <p:nvPr/>
          </p:nvSpPr>
          <p:spPr>
            <a:xfrm>
              <a:off x="6465704" y="1523630"/>
              <a:ext cx="1334469" cy="871552"/>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dirty="0">
                <a:ln>
                  <a:noFill/>
                </a:ln>
                <a:solidFill>
                  <a:srgbClr val="FFFFFF"/>
                </a:solidFill>
                <a:effectLst/>
                <a:uLnTx/>
                <a:uFillTx/>
                <a:latin typeface="Aptos"/>
                <a:ea typeface="+mn-ea"/>
                <a:cs typeface="+mn-cs"/>
              </a:endParaRPr>
            </a:p>
          </p:txBody>
        </p:sp>
      </p:grpSp>
      <p:grpSp>
        <p:nvGrpSpPr>
          <p:cNvPr id="139" name="Gruppieren 138">
            <a:extLst>
              <a:ext uri="{FF2B5EF4-FFF2-40B4-BE49-F238E27FC236}">
                <a16:creationId xmlns:a16="http://schemas.microsoft.com/office/drawing/2014/main" id="{D1431B5F-6A88-0FCA-53CF-FDDE7AD926A9}"/>
              </a:ext>
            </a:extLst>
          </p:cNvPr>
          <p:cNvGrpSpPr/>
          <p:nvPr/>
        </p:nvGrpSpPr>
        <p:grpSpPr>
          <a:xfrm>
            <a:off x="463065" y="2570971"/>
            <a:ext cx="8277571" cy="2864528"/>
            <a:chOff x="343491" y="2570971"/>
            <a:chExt cx="8277571" cy="2864528"/>
          </a:xfrm>
        </p:grpSpPr>
        <p:grpSp>
          <p:nvGrpSpPr>
            <p:cNvPr id="78" name="Gruppieren 77">
              <a:extLst>
                <a:ext uri="{FF2B5EF4-FFF2-40B4-BE49-F238E27FC236}">
                  <a16:creationId xmlns:a16="http://schemas.microsoft.com/office/drawing/2014/main" id="{2CF61EF3-A553-1E9A-33B4-ED0A122F1DCD}"/>
                </a:ext>
              </a:extLst>
            </p:cNvPr>
            <p:cNvGrpSpPr/>
            <p:nvPr/>
          </p:nvGrpSpPr>
          <p:grpSpPr>
            <a:xfrm>
              <a:off x="343491" y="4599141"/>
              <a:ext cx="8019588" cy="763606"/>
              <a:chOff x="272956" y="1631576"/>
              <a:chExt cx="8019588" cy="763606"/>
            </a:xfrm>
          </p:grpSpPr>
          <p:sp>
            <p:nvSpPr>
              <p:cNvPr id="79" name="Textfeld 18">
                <a:extLst>
                  <a:ext uri="{FF2B5EF4-FFF2-40B4-BE49-F238E27FC236}">
                    <a16:creationId xmlns:a16="http://schemas.microsoft.com/office/drawing/2014/main" id="{7B10998A-80E0-33DC-5904-4AC7BACCB5FD}"/>
                  </a:ext>
                </a:extLst>
              </p:cNvPr>
              <p:cNvSpPr txBox="1"/>
              <p:nvPr/>
            </p:nvSpPr>
            <p:spPr>
              <a:xfrm>
                <a:off x="7766438" y="1938752"/>
                <a:ext cx="52610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43%</a:t>
                </a:r>
              </a:p>
            </p:txBody>
          </p:sp>
          <p:pic>
            <p:nvPicPr>
              <p:cNvPr id="80" name="Grafik 79" descr="Benutzer mit einfarbiger Füllung">
                <a:extLst>
                  <a:ext uri="{FF2B5EF4-FFF2-40B4-BE49-F238E27FC236}">
                    <a16:creationId xmlns:a16="http://schemas.microsoft.com/office/drawing/2014/main" id="{4E55243E-AFC2-D0B4-89E7-4DFBABDA785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05738" y="1631576"/>
                <a:ext cx="763606" cy="763606"/>
              </a:xfrm>
              <a:prstGeom prst="rect">
                <a:avLst/>
              </a:prstGeom>
            </p:spPr>
          </p:pic>
          <p:sp>
            <p:nvSpPr>
              <p:cNvPr id="81" name="Textfeld 77">
                <a:extLst>
                  <a:ext uri="{FF2B5EF4-FFF2-40B4-BE49-F238E27FC236}">
                    <a16:creationId xmlns:a16="http://schemas.microsoft.com/office/drawing/2014/main" id="{8D42F2C2-3A28-E870-DFAC-FC48E6DCB7C3}"/>
                  </a:ext>
                </a:extLst>
              </p:cNvPr>
              <p:cNvSpPr txBox="1"/>
              <p:nvPr/>
            </p:nvSpPr>
            <p:spPr>
              <a:xfrm>
                <a:off x="272956" y="1702002"/>
                <a:ext cx="2415654" cy="6001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AT" sz="1100" b="0" i="0" u="none" strike="noStrike" kern="1200" cap="none" spc="0" normalizeH="0" baseline="0" noProof="0" dirty="0">
                    <a:ln>
                      <a:noFill/>
                    </a:ln>
                    <a:solidFill>
                      <a:srgbClr val="262626"/>
                    </a:solidFill>
                    <a:effectLst/>
                    <a:uLnTx/>
                    <a:uFillTx/>
                    <a:latin typeface="Aptos"/>
                    <a:ea typeface="+mn-ea"/>
                    <a:cs typeface="+mn-cs"/>
                  </a:rPr>
                  <a:t>in Schule, Ausbildung oder Arbeit bei wichtigen Entscheidungen um Meinung gefragt</a:t>
                </a:r>
              </a:p>
            </p:txBody>
          </p:sp>
          <p:pic>
            <p:nvPicPr>
              <p:cNvPr id="82" name="Grafik 81" descr="Benutzer mit einfarbiger Füllung">
                <a:extLst>
                  <a:ext uri="{FF2B5EF4-FFF2-40B4-BE49-F238E27FC236}">
                    <a16:creationId xmlns:a16="http://schemas.microsoft.com/office/drawing/2014/main" id="{333A8A89-4EE6-5E89-5EA1-042E347161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09510" y="1631576"/>
                <a:ext cx="763606" cy="763606"/>
              </a:xfrm>
              <a:prstGeom prst="rect">
                <a:avLst/>
              </a:prstGeom>
            </p:spPr>
          </p:pic>
          <p:pic>
            <p:nvPicPr>
              <p:cNvPr id="83" name="Grafik 82" descr="Benutzer mit einfarbiger Füllung">
                <a:extLst>
                  <a:ext uri="{FF2B5EF4-FFF2-40B4-BE49-F238E27FC236}">
                    <a16:creationId xmlns:a16="http://schemas.microsoft.com/office/drawing/2014/main" id="{AD6A68A1-189D-C7E0-E756-B0506EFD98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07652" y="1631576"/>
                <a:ext cx="763606" cy="763606"/>
              </a:xfrm>
              <a:prstGeom prst="rect">
                <a:avLst/>
              </a:prstGeom>
            </p:spPr>
          </p:pic>
          <p:pic>
            <p:nvPicPr>
              <p:cNvPr id="84" name="Grafik 83" descr="Benutzer mit einfarbiger Füllung">
                <a:extLst>
                  <a:ext uri="{FF2B5EF4-FFF2-40B4-BE49-F238E27FC236}">
                    <a16:creationId xmlns:a16="http://schemas.microsoft.com/office/drawing/2014/main" id="{DA1C50BE-41A1-7188-6D86-5FDD8AAEAE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07505" y="1631576"/>
                <a:ext cx="763606" cy="763606"/>
              </a:xfrm>
              <a:prstGeom prst="rect">
                <a:avLst/>
              </a:prstGeom>
            </p:spPr>
          </p:pic>
          <p:pic>
            <p:nvPicPr>
              <p:cNvPr id="85" name="Grafik 84" descr="Benutzer mit einfarbiger Füllung">
                <a:extLst>
                  <a:ext uri="{FF2B5EF4-FFF2-40B4-BE49-F238E27FC236}">
                    <a16:creationId xmlns:a16="http://schemas.microsoft.com/office/drawing/2014/main" id="{47032B2D-D58A-FCE6-8512-C8F94BDFC45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01219" y="1631576"/>
                <a:ext cx="763606" cy="763606"/>
              </a:xfrm>
              <a:prstGeom prst="rect">
                <a:avLst/>
              </a:prstGeom>
            </p:spPr>
          </p:pic>
          <p:pic>
            <p:nvPicPr>
              <p:cNvPr id="86" name="Grafik 85" descr="Benutzer mit einfarbiger Füllung">
                <a:extLst>
                  <a:ext uri="{FF2B5EF4-FFF2-40B4-BE49-F238E27FC236}">
                    <a16:creationId xmlns:a16="http://schemas.microsoft.com/office/drawing/2014/main" id="{5D3232F2-ABE5-34AB-3C64-FF1974CD2A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04991" y="1631576"/>
                <a:ext cx="763606" cy="763606"/>
              </a:xfrm>
              <a:prstGeom prst="rect">
                <a:avLst/>
              </a:prstGeom>
            </p:spPr>
          </p:pic>
          <p:pic>
            <p:nvPicPr>
              <p:cNvPr id="87" name="Grafik 86" descr="Benutzer mit einfarbiger Füllung">
                <a:extLst>
                  <a:ext uri="{FF2B5EF4-FFF2-40B4-BE49-F238E27FC236}">
                    <a16:creationId xmlns:a16="http://schemas.microsoft.com/office/drawing/2014/main" id="{2658A5F1-AF94-813A-66EA-BD458CA66B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06248" y="1631576"/>
                <a:ext cx="763606" cy="763606"/>
              </a:xfrm>
              <a:prstGeom prst="rect">
                <a:avLst/>
              </a:prstGeom>
            </p:spPr>
          </p:pic>
          <p:pic>
            <p:nvPicPr>
              <p:cNvPr id="88" name="Grafik 87" descr="Benutzer mit einfarbiger Füllung">
                <a:extLst>
                  <a:ext uri="{FF2B5EF4-FFF2-40B4-BE49-F238E27FC236}">
                    <a16:creationId xmlns:a16="http://schemas.microsoft.com/office/drawing/2014/main" id="{94A7DD19-F81C-EB4A-3779-495FEA690B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10020" y="1631576"/>
                <a:ext cx="763606" cy="763606"/>
              </a:xfrm>
              <a:prstGeom prst="rect">
                <a:avLst/>
              </a:prstGeom>
            </p:spPr>
          </p:pic>
          <p:pic>
            <p:nvPicPr>
              <p:cNvPr id="89" name="Grafik 88" descr="Benutzer mit einfarbiger Füllung">
                <a:extLst>
                  <a:ext uri="{FF2B5EF4-FFF2-40B4-BE49-F238E27FC236}">
                    <a16:creationId xmlns:a16="http://schemas.microsoft.com/office/drawing/2014/main" id="{7D25FFCE-C2FD-1C6A-664F-0ACB586B19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09830" y="1631576"/>
                <a:ext cx="763606" cy="763606"/>
              </a:xfrm>
              <a:prstGeom prst="rect">
                <a:avLst/>
              </a:prstGeom>
            </p:spPr>
          </p:pic>
          <p:pic>
            <p:nvPicPr>
              <p:cNvPr id="90" name="Grafik 89" descr="Benutzer mit einfarbiger Füllung">
                <a:extLst>
                  <a:ext uri="{FF2B5EF4-FFF2-40B4-BE49-F238E27FC236}">
                    <a16:creationId xmlns:a16="http://schemas.microsoft.com/office/drawing/2014/main" id="{DF5CC721-56A8-A2E5-C5DE-115B263CF2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13602" y="1631576"/>
                <a:ext cx="763606" cy="763606"/>
              </a:xfrm>
              <a:prstGeom prst="rect">
                <a:avLst/>
              </a:prstGeom>
            </p:spPr>
          </p:pic>
        </p:grpSp>
        <p:grpSp>
          <p:nvGrpSpPr>
            <p:cNvPr id="92" name="Gruppieren 91">
              <a:extLst>
                <a:ext uri="{FF2B5EF4-FFF2-40B4-BE49-F238E27FC236}">
                  <a16:creationId xmlns:a16="http://schemas.microsoft.com/office/drawing/2014/main" id="{2F6EAFAF-119A-9A59-666A-F5DE1AB6B3B9}"/>
                </a:ext>
              </a:extLst>
            </p:cNvPr>
            <p:cNvGrpSpPr/>
            <p:nvPr/>
          </p:nvGrpSpPr>
          <p:grpSpPr>
            <a:xfrm>
              <a:off x="343491" y="2641794"/>
              <a:ext cx="8013542" cy="763606"/>
              <a:chOff x="272956" y="1631576"/>
              <a:chExt cx="8013542" cy="763606"/>
            </a:xfrm>
          </p:grpSpPr>
          <p:sp>
            <p:nvSpPr>
              <p:cNvPr id="93" name="Textfeld 18">
                <a:extLst>
                  <a:ext uri="{FF2B5EF4-FFF2-40B4-BE49-F238E27FC236}">
                    <a16:creationId xmlns:a16="http://schemas.microsoft.com/office/drawing/2014/main" id="{F6736E4A-3250-AB5D-6001-1930B5C33713}"/>
                  </a:ext>
                </a:extLst>
              </p:cNvPr>
              <p:cNvSpPr txBox="1"/>
              <p:nvPr/>
            </p:nvSpPr>
            <p:spPr>
              <a:xfrm>
                <a:off x="7760392" y="1929762"/>
                <a:ext cx="52610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25%</a:t>
                </a:r>
              </a:p>
            </p:txBody>
          </p:sp>
          <p:pic>
            <p:nvPicPr>
              <p:cNvPr id="94" name="Grafik 93" descr="Benutzer mit einfarbiger Füllung">
                <a:extLst>
                  <a:ext uri="{FF2B5EF4-FFF2-40B4-BE49-F238E27FC236}">
                    <a16:creationId xmlns:a16="http://schemas.microsoft.com/office/drawing/2014/main" id="{71835239-D64D-5E6F-A6F9-CC63EADD6E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05738" y="1631576"/>
                <a:ext cx="763606" cy="763606"/>
              </a:xfrm>
              <a:prstGeom prst="rect">
                <a:avLst/>
              </a:prstGeom>
            </p:spPr>
          </p:pic>
          <p:sp>
            <p:nvSpPr>
              <p:cNvPr id="95" name="Textfeld 77">
                <a:extLst>
                  <a:ext uri="{FF2B5EF4-FFF2-40B4-BE49-F238E27FC236}">
                    <a16:creationId xmlns:a16="http://schemas.microsoft.com/office/drawing/2014/main" id="{015BA5EE-B6BB-B39C-2E84-CD467114C5C7}"/>
                  </a:ext>
                </a:extLst>
              </p:cNvPr>
              <p:cNvSpPr txBox="1"/>
              <p:nvPr/>
            </p:nvSpPr>
            <p:spPr>
              <a:xfrm>
                <a:off x="272956" y="1835648"/>
                <a:ext cx="2415654" cy="43088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AT" sz="1100" b="0" i="0" u="none" strike="noStrike" kern="1200" cap="none" spc="0" normalizeH="0" baseline="0" noProof="0" dirty="0">
                    <a:ln>
                      <a:noFill/>
                    </a:ln>
                    <a:solidFill>
                      <a:srgbClr val="262626"/>
                    </a:solidFill>
                    <a:effectLst/>
                    <a:uLnTx/>
                    <a:uFillTx/>
                    <a:latin typeface="Aptos"/>
                    <a:ea typeface="+mn-ea"/>
                    <a:cs typeface="+mn-cs"/>
                  </a:rPr>
                  <a:t>Politik nimmt Sorgen der jungen Menschen ernst</a:t>
                </a:r>
              </a:p>
            </p:txBody>
          </p:sp>
          <p:pic>
            <p:nvPicPr>
              <p:cNvPr id="96" name="Grafik 95" descr="Benutzer mit einfarbiger Füllung">
                <a:extLst>
                  <a:ext uri="{FF2B5EF4-FFF2-40B4-BE49-F238E27FC236}">
                    <a16:creationId xmlns:a16="http://schemas.microsoft.com/office/drawing/2014/main" id="{0E03CF04-E8B7-E634-CDC8-C1F5432DAC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09510" y="1631576"/>
                <a:ext cx="763606" cy="763606"/>
              </a:xfrm>
              <a:prstGeom prst="rect">
                <a:avLst/>
              </a:prstGeom>
            </p:spPr>
          </p:pic>
          <p:pic>
            <p:nvPicPr>
              <p:cNvPr id="97" name="Grafik 96" descr="Benutzer mit einfarbiger Füllung">
                <a:extLst>
                  <a:ext uri="{FF2B5EF4-FFF2-40B4-BE49-F238E27FC236}">
                    <a16:creationId xmlns:a16="http://schemas.microsoft.com/office/drawing/2014/main" id="{9CB7962E-35F8-CAEE-60B6-AA07A8049E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09708" y="1631576"/>
                <a:ext cx="763606" cy="763606"/>
              </a:xfrm>
              <a:prstGeom prst="rect">
                <a:avLst/>
              </a:prstGeom>
            </p:spPr>
          </p:pic>
          <p:pic>
            <p:nvPicPr>
              <p:cNvPr id="98" name="Grafik 97" descr="Benutzer mit einfarbiger Füllung">
                <a:extLst>
                  <a:ext uri="{FF2B5EF4-FFF2-40B4-BE49-F238E27FC236}">
                    <a16:creationId xmlns:a16="http://schemas.microsoft.com/office/drawing/2014/main" id="{D8514035-F82E-8089-561C-7B9EE0D9BF7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13480" y="1631576"/>
                <a:ext cx="763606" cy="763606"/>
              </a:xfrm>
              <a:prstGeom prst="rect">
                <a:avLst/>
              </a:prstGeom>
            </p:spPr>
          </p:pic>
          <p:pic>
            <p:nvPicPr>
              <p:cNvPr id="99" name="Grafik 98" descr="Benutzer mit einfarbiger Füllung">
                <a:extLst>
                  <a:ext uri="{FF2B5EF4-FFF2-40B4-BE49-F238E27FC236}">
                    <a16:creationId xmlns:a16="http://schemas.microsoft.com/office/drawing/2014/main" id="{759A2904-E846-82CA-246B-09A2DFBA9F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01219" y="1631576"/>
                <a:ext cx="763606" cy="763606"/>
              </a:xfrm>
              <a:prstGeom prst="rect">
                <a:avLst/>
              </a:prstGeom>
            </p:spPr>
          </p:pic>
          <p:pic>
            <p:nvPicPr>
              <p:cNvPr id="100" name="Grafik 99" descr="Benutzer mit einfarbiger Füllung">
                <a:extLst>
                  <a:ext uri="{FF2B5EF4-FFF2-40B4-BE49-F238E27FC236}">
                    <a16:creationId xmlns:a16="http://schemas.microsoft.com/office/drawing/2014/main" id="{9F7F8471-132A-908B-E144-B1FD3A79FD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04991" y="1631576"/>
                <a:ext cx="763606" cy="763606"/>
              </a:xfrm>
              <a:prstGeom prst="rect">
                <a:avLst/>
              </a:prstGeom>
            </p:spPr>
          </p:pic>
          <p:pic>
            <p:nvPicPr>
              <p:cNvPr id="101" name="Grafik 100" descr="Benutzer mit einfarbiger Füllung">
                <a:extLst>
                  <a:ext uri="{FF2B5EF4-FFF2-40B4-BE49-F238E27FC236}">
                    <a16:creationId xmlns:a16="http://schemas.microsoft.com/office/drawing/2014/main" id="{5C8CFFFB-157B-4F36-4C8C-29F26C81E5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06248" y="1631576"/>
                <a:ext cx="763606" cy="763606"/>
              </a:xfrm>
              <a:prstGeom prst="rect">
                <a:avLst/>
              </a:prstGeom>
            </p:spPr>
          </p:pic>
          <p:pic>
            <p:nvPicPr>
              <p:cNvPr id="102" name="Grafik 101" descr="Benutzer mit einfarbiger Füllung">
                <a:extLst>
                  <a:ext uri="{FF2B5EF4-FFF2-40B4-BE49-F238E27FC236}">
                    <a16:creationId xmlns:a16="http://schemas.microsoft.com/office/drawing/2014/main" id="{CA9E7D92-73DD-07E7-492C-B4366772EF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10020" y="1631576"/>
                <a:ext cx="763606" cy="763606"/>
              </a:xfrm>
              <a:prstGeom prst="rect">
                <a:avLst/>
              </a:prstGeom>
            </p:spPr>
          </p:pic>
          <p:pic>
            <p:nvPicPr>
              <p:cNvPr id="103" name="Grafik 102" descr="Benutzer mit einfarbiger Füllung">
                <a:extLst>
                  <a:ext uri="{FF2B5EF4-FFF2-40B4-BE49-F238E27FC236}">
                    <a16:creationId xmlns:a16="http://schemas.microsoft.com/office/drawing/2014/main" id="{0DD7F06E-B8A1-9295-1876-E7FA722C91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09830" y="1631576"/>
                <a:ext cx="763606" cy="763606"/>
              </a:xfrm>
              <a:prstGeom prst="rect">
                <a:avLst/>
              </a:prstGeom>
            </p:spPr>
          </p:pic>
          <p:pic>
            <p:nvPicPr>
              <p:cNvPr id="104" name="Grafik 103" descr="Benutzer mit einfarbiger Füllung">
                <a:extLst>
                  <a:ext uri="{FF2B5EF4-FFF2-40B4-BE49-F238E27FC236}">
                    <a16:creationId xmlns:a16="http://schemas.microsoft.com/office/drawing/2014/main" id="{29AA25B6-952D-C5E4-328B-C7192E84381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13602" y="1631576"/>
                <a:ext cx="763606" cy="763606"/>
              </a:xfrm>
              <a:prstGeom prst="rect">
                <a:avLst/>
              </a:prstGeom>
            </p:spPr>
          </p:pic>
        </p:grpSp>
        <p:grpSp>
          <p:nvGrpSpPr>
            <p:cNvPr id="106" name="Gruppieren 105">
              <a:extLst>
                <a:ext uri="{FF2B5EF4-FFF2-40B4-BE49-F238E27FC236}">
                  <a16:creationId xmlns:a16="http://schemas.microsoft.com/office/drawing/2014/main" id="{8A5E0269-252C-0779-18F0-D374051C8280}"/>
                </a:ext>
              </a:extLst>
            </p:cNvPr>
            <p:cNvGrpSpPr/>
            <p:nvPr/>
          </p:nvGrpSpPr>
          <p:grpSpPr>
            <a:xfrm>
              <a:off x="343491" y="3617857"/>
              <a:ext cx="8012156" cy="763606"/>
              <a:chOff x="272956" y="1631576"/>
              <a:chExt cx="8012156" cy="763606"/>
            </a:xfrm>
          </p:grpSpPr>
          <p:sp>
            <p:nvSpPr>
              <p:cNvPr id="107" name="Textfeld 18">
                <a:extLst>
                  <a:ext uri="{FF2B5EF4-FFF2-40B4-BE49-F238E27FC236}">
                    <a16:creationId xmlns:a16="http://schemas.microsoft.com/office/drawing/2014/main" id="{D942D918-2469-F39B-6BBE-AA1F02BED326}"/>
                  </a:ext>
                </a:extLst>
              </p:cNvPr>
              <p:cNvSpPr txBox="1"/>
              <p:nvPr/>
            </p:nvSpPr>
            <p:spPr>
              <a:xfrm>
                <a:off x="7759006" y="1943270"/>
                <a:ext cx="52610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dirty="0">
                    <a:ln>
                      <a:noFill/>
                    </a:ln>
                    <a:solidFill>
                      <a:srgbClr val="262626"/>
                    </a:solidFill>
                    <a:effectLst/>
                    <a:uLnTx/>
                    <a:uFillTx/>
                    <a:latin typeface="Aptos"/>
                    <a:ea typeface="+mn-ea"/>
                    <a:cs typeface="+mn-cs"/>
                  </a:rPr>
                  <a:t>28%</a:t>
                </a:r>
              </a:p>
            </p:txBody>
          </p:sp>
          <p:pic>
            <p:nvPicPr>
              <p:cNvPr id="108" name="Grafik 107" descr="Benutzer mit einfarbiger Füllung">
                <a:extLst>
                  <a:ext uri="{FF2B5EF4-FFF2-40B4-BE49-F238E27FC236}">
                    <a16:creationId xmlns:a16="http://schemas.microsoft.com/office/drawing/2014/main" id="{31AC801C-D7E2-B46B-C022-62C1E63B01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05738" y="1631576"/>
                <a:ext cx="763606" cy="763606"/>
              </a:xfrm>
              <a:prstGeom prst="rect">
                <a:avLst/>
              </a:prstGeom>
            </p:spPr>
          </p:pic>
          <p:sp>
            <p:nvSpPr>
              <p:cNvPr id="109" name="Textfeld 77">
                <a:extLst>
                  <a:ext uri="{FF2B5EF4-FFF2-40B4-BE49-F238E27FC236}">
                    <a16:creationId xmlns:a16="http://schemas.microsoft.com/office/drawing/2014/main" id="{57EB0363-E4EB-CA05-0AFB-A607DF399C4D}"/>
                  </a:ext>
                </a:extLst>
              </p:cNvPr>
              <p:cNvSpPr txBox="1"/>
              <p:nvPr/>
            </p:nvSpPr>
            <p:spPr>
              <a:xfrm>
                <a:off x="272956" y="1828614"/>
                <a:ext cx="2415654" cy="43088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AT" sz="1100" b="0" i="0" u="none" strike="noStrike" kern="1200" cap="none" spc="0" normalizeH="0" baseline="0" noProof="0" dirty="0">
                    <a:ln>
                      <a:noFill/>
                    </a:ln>
                    <a:solidFill>
                      <a:srgbClr val="262626"/>
                    </a:solidFill>
                    <a:effectLst/>
                    <a:uLnTx/>
                    <a:uFillTx/>
                    <a:latin typeface="Aptos"/>
                    <a:ea typeface="+mn-ea"/>
                    <a:cs typeface="+mn-cs"/>
                  </a:rPr>
                  <a:t>Parteien sind offen für die Ideen von jungen Menschen</a:t>
                </a:r>
              </a:p>
            </p:txBody>
          </p:sp>
          <p:pic>
            <p:nvPicPr>
              <p:cNvPr id="110" name="Grafik 109" descr="Benutzer mit einfarbiger Füllung">
                <a:extLst>
                  <a:ext uri="{FF2B5EF4-FFF2-40B4-BE49-F238E27FC236}">
                    <a16:creationId xmlns:a16="http://schemas.microsoft.com/office/drawing/2014/main" id="{0DEEC3EA-D41F-7CCB-BE24-376993B7A6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09510" y="1631576"/>
                <a:ext cx="763606" cy="763606"/>
              </a:xfrm>
              <a:prstGeom prst="rect">
                <a:avLst/>
              </a:prstGeom>
            </p:spPr>
          </p:pic>
          <p:pic>
            <p:nvPicPr>
              <p:cNvPr id="111" name="Grafik 110" descr="Benutzer mit einfarbiger Füllung">
                <a:extLst>
                  <a:ext uri="{FF2B5EF4-FFF2-40B4-BE49-F238E27FC236}">
                    <a16:creationId xmlns:a16="http://schemas.microsoft.com/office/drawing/2014/main" id="{E008DE9D-B840-C8FE-8AC1-B4D267A2CE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09708" y="1631576"/>
                <a:ext cx="763606" cy="763606"/>
              </a:xfrm>
              <a:prstGeom prst="rect">
                <a:avLst/>
              </a:prstGeom>
            </p:spPr>
          </p:pic>
          <p:pic>
            <p:nvPicPr>
              <p:cNvPr id="112" name="Grafik 111" descr="Benutzer mit einfarbiger Füllung">
                <a:extLst>
                  <a:ext uri="{FF2B5EF4-FFF2-40B4-BE49-F238E27FC236}">
                    <a16:creationId xmlns:a16="http://schemas.microsoft.com/office/drawing/2014/main" id="{EA17BE3C-DD2A-EDA0-D467-1FF27F4297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13480" y="1631576"/>
                <a:ext cx="763606" cy="763606"/>
              </a:xfrm>
              <a:prstGeom prst="rect">
                <a:avLst/>
              </a:prstGeom>
            </p:spPr>
          </p:pic>
          <p:pic>
            <p:nvPicPr>
              <p:cNvPr id="113" name="Grafik 112" descr="Benutzer mit einfarbiger Füllung">
                <a:extLst>
                  <a:ext uri="{FF2B5EF4-FFF2-40B4-BE49-F238E27FC236}">
                    <a16:creationId xmlns:a16="http://schemas.microsoft.com/office/drawing/2014/main" id="{C4B638E0-AB64-C207-C90C-FC437A87FC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01219" y="1631576"/>
                <a:ext cx="763606" cy="763606"/>
              </a:xfrm>
              <a:prstGeom prst="rect">
                <a:avLst/>
              </a:prstGeom>
            </p:spPr>
          </p:pic>
          <p:pic>
            <p:nvPicPr>
              <p:cNvPr id="114" name="Grafik 113" descr="Benutzer mit einfarbiger Füllung">
                <a:extLst>
                  <a:ext uri="{FF2B5EF4-FFF2-40B4-BE49-F238E27FC236}">
                    <a16:creationId xmlns:a16="http://schemas.microsoft.com/office/drawing/2014/main" id="{DE48DF98-39A7-5DFA-624A-1CDBA4ED0F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04991" y="1631576"/>
                <a:ext cx="763606" cy="763606"/>
              </a:xfrm>
              <a:prstGeom prst="rect">
                <a:avLst/>
              </a:prstGeom>
            </p:spPr>
          </p:pic>
          <p:pic>
            <p:nvPicPr>
              <p:cNvPr id="115" name="Grafik 114" descr="Benutzer mit einfarbiger Füllung">
                <a:extLst>
                  <a:ext uri="{FF2B5EF4-FFF2-40B4-BE49-F238E27FC236}">
                    <a16:creationId xmlns:a16="http://schemas.microsoft.com/office/drawing/2014/main" id="{F06CA677-E4D7-C02C-5C54-0A485EC2B2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06248" y="1631576"/>
                <a:ext cx="763606" cy="763606"/>
              </a:xfrm>
              <a:prstGeom prst="rect">
                <a:avLst/>
              </a:prstGeom>
            </p:spPr>
          </p:pic>
          <p:pic>
            <p:nvPicPr>
              <p:cNvPr id="116" name="Grafik 115" descr="Benutzer mit einfarbiger Füllung">
                <a:extLst>
                  <a:ext uri="{FF2B5EF4-FFF2-40B4-BE49-F238E27FC236}">
                    <a16:creationId xmlns:a16="http://schemas.microsoft.com/office/drawing/2014/main" id="{BC734A53-07F2-0D40-0010-AE2F3B16AD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10020" y="1631576"/>
                <a:ext cx="763606" cy="763606"/>
              </a:xfrm>
              <a:prstGeom prst="rect">
                <a:avLst/>
              </a:prstGeom>
            </p:spPr>
          </p:pic>
          <p:pic>
            <p:nvPicPr>
              <p:cNvPr id="117" name="Grafik 116" descr="Benutzer mit einfarbiger Füllung">
                <a:extLst>
                  <a:ext uri="{FF2B5EF4-FFF2-40B4-BE49-F238E27FC236}">
                    <a16:creationId xmlns:a16="http://schemas.microsoft.com/office/drawing/2014/main" id="{C8340BD1-C711-F05E-39FF-2B7A062965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09830" y="1631576"/>
                <a:ext cx="763606" cy="763606"/>
              </a:xfrm>
              <a:prstGeom prst="rect">
                <a:avLst/>
              </a:prstGeom>
            </p:spPr>
          </p:pic>
          <p:pic>
            <p:nvPicPr>
              <p:cNvPr id="118" name="Grafik 117" descr="Benutzer mit einfarbiger Füllung">
                <a:extLst>
                  <a:ext uri="{FF2B5EF4-FFF2-40B4-BE49-F238E27FC236}">
                    <a16:creationId xmlns:a16="http://schemas.microsoft.com/office/drawing/2014/main" id="{A5FAA52B-1AAC-D6DE-49D6-EF2964A971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13602" y="1631576"/>
                <a:ext cx="763606" cy="763606"/>
              </a:xfrm>
              <a:prstGeom prst="rect">
                <a:avLst/>
              </a:prstGeom>
            </p:spPr>
          </p:pic>
        </p:grpSp>
        <p:sp>
          <p:nvSpPr>
            <p:cNvPr id="121" name="Rechteck 120">
              <a:extLst>
                <a:ext uri="{FF2B5EF4-FFF2-40B4-BE49-F238E27FC236}">
                  <a16:creationId xmlns:a16="http://schemas.microsoft.com/office/drawing/2014/main" id="{C6407722-621D-2BA2-8CB3-34ED5681E41A}"/>
                </a:ext>
              </a:extLst>
            </p:cNvPr>
            <p:cNvSpPr/>
            <p:nvPr/>
          </p:nvSpPr>
          <p:spPr>
            <a:xfrm>
              <a:off x="4047544" y="2597154"/>
              <a:ext cx="3833797" cy="871552"/>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123" name="Rechteck 122">
              <a:extLst>
                <a:ext uri="{FF2B5EF4-FFF2-40B4-BE49-F238E27FC236}">
                  <a16:creationId xmlns:a16="http://schemas.microsoft.com/office/drawing/2014/main" id="{BB317CFF-971A-DFCC-3499-6B8264D506E8}"/>
                </a:ext>
              </a:extLst>
            </p:cNvPr>
            <p:cNvSpPr/>
            <p:nvPr/>
          </p:nvSpPr>
          <p:spPr>
            <a:xfrm>
              <a:off x="4178040" y="3643557"/>
              <a:ext cx="3703301" cy="871552"/>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125" name="Rechteck 124">
              <a:extLst>
                <a:ext uri="{FF2B5EF4-FFF2-40B4-BE49-F238E27FC236}">
                  <a16:creationId xmlns:a16="http://schemas.microsoft.com/office/drawing/2014/main" id="{54BC7F8E-512A-D2CA-A453-536FD165CDCD}"/>
                </a:ext>
              </a:extLst>
            </p:cNvPr>
            <p:cNvSpPr/>
            <p:nvPr/>
          </p:nvSpPr>
          <p:spPr>
            <a:xfrm>
              <a:off x="5028129" y="4554501"/>
              <a:ext cx="2831946" cy="871552"/>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dirty="0">
                <a:ln>
                  <a:noFill/>
                </a:ln>
                <a:solidFill>
                  <a:srgbClr val="FFFFFF"/>
                </a:solidFill>
                <a:effectLst/>
                <a:uLnTx/>
                <a:uFillTx/>
                <a:latin typeface="Aptos"/>
                <a:ea typeface="+mn-ea"/>
                <a:cs typeface="+mn-cs"/>
              </a:endParaRPr>
            </a:p>
          </p:txBody>
        </p:sp>
        <p:cxnSp>
          <p:nvCxnSpPr>
            <p:cNvPr id="126" name="Gerader Verbinder 125">
              <a:extLst>
                <a:ext uri="{FF2B5EF4-FFF2-40B4-BE49-F238E27FC236}">
                  <a16:creationId xmlns:a16="http://schemas.microsoft.com/office/drawing/2014/main" id="{51EDFF72-5DA4-F9D6-8B29-EDF51D33AC7B}"/>
                </a:ext>
              </a:extLst>
            </p:cNvPr>
            <p:cNvCxnSpPr>
              <a:cxnSpLocks/>
            </p:cNvCxnSpPr>
            <p:nvPr/>
          </p:nvCxnSpPr>
          <p:spPr>
            <a:xfrm>
              <a:off x="656156" y="2570971"/>
              <a:ext cx="796490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Gerader Verbinder 126">
              <a:extLst>
                <a:ext uri="{FF2B5EF4-FFF2-40B4-BE49-F238E27FC236}">
                  <a16:creationId xmlns:a16="http://schemas.microsoft.com/office/drawing/2014/main" id="{531A09DB-6476-87B5-D21C-64146A02282D}"/>
                </a:ext>
              </a:extLst>
            </p:cNvPr>
            <p:cNvCxnSpPr>
              <a:cxnSpLocks/>
            </p:cNvCxnSpPr>
            <p:nvPr/>
          </p:nvCxnSpPr>
          <p:spPr>
            <a:xfrm>
              <a:off x="592851" y="5435499"/>
              <a:ext cx="796490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382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 calcmode="lin" valueType="num">
                                      <p:cBhvr additive="base">
                                        <p:cTn id="7" dur="500" fill="hold"/>
                                        <p:tgtEl>
                                          <p:spTgt spid="139"/>
                                        </p:tgtEl>
                                        <p:attrNameLst>
                                          <p:attrName>ppt_x</p:attrName>
                                        </p:attrNameLst>
                                      </p:cBhvr>
                                      <p:tavLst>
                                        <p:tav tm="0">
                                          <p:val>
                                            <p:strVal val="#ppt_x"/>
                                          </p:val>
                                        </p:tav>
                                        <p:tav tm="100000">
                                          <p:val>
                                            <p:strVal val="#ppt_x"/>
                                          </p:val>
                                        </p:tav>
                                      </p:tavLst>
                                    </p:anim>
                                    <p:anim calcmode="lin" valueType="num">
                                      <p:cBhvr additive="base">
                                        <p:cTn id="8" dur="500" fill="hold"/>
                                        <p:tgtEl>
                                          <p:spTgt spid="1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ppt_x"/>
                                          </p:val>
                                        </p:tav>
                                        <p:tav tm="100000">
                                          <p:val>
                                            <p:strVal val="#ppt_x"/>
                                          </p:val>
                                        </p:tav>
                                      </p:tavLst>
                                    </p:anim>
                                    <p:anim calcmode="lin" valueType="num">
                                      <p:cBhvr additive="base">
                                        <p:cTn id="14"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5CA15-6CCB-E657-7F57-7BAEB3D271D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356F75A-454F-F486-A7B8-4B6F783DFC62}"/>
              </a:ext>
            </a:extLst>
          </p:cNvPr>
          <p:cNvSpPr txBox="1">
            <a:spLocks noChangeArrowheads="1"/>
          </p:cNvSpPr>
          <p:nvPr/>
        </p:nvSpPr>
        <p:spPr>
          <a:xfrm>
            <a:off x="578068" y="1631576"/>
            <a:ext cx="10939017" cy="4632424"/>
          </a:xfrm>
          <a:prstGeom prst="rect">
            <a:avLst/>
          </a:prstGeom>
        </p:spPr>
        <p:txBody>
          <a:bodyPr lIns="0" tIns="0" rIns="0" bIns="0"/>
          <a:lstStyle>
            <a:lvl1pPr marL="542925" indent="-542925" algn="l" rtl="0" fontAlgn="base">
              <a:lnSpc>
                <a:spcPct val="115000"/>
              </a:lnSpc>
              <a:spcBef>
                <a:spcPct val="0"/>
              </a:spcBef>
              <a:spcAft>
                <a:spcPct val="25000"/>
              </a:spcAft>
              <a:buClr>
                <a:schemeClr val="bg2"/>
              </a:buClr>
              <a:buFont typeface="Arial" charset="0"/>
              <a:defRPr sz="2700">
                <a:solidFill>
                  <a:schemeClr val="bg2"/>
                </a:solidFill>
                <a:latin typeface="+mn-lt"/>
                <a:ea typeface="+mn-ea"/>
                <a:cs typeface="+mn-cs"/>
              </a:defRPr>
            </a:lvl1pPr>
            <a:lvl2pPr marL="1076325" indent="-354013" algn="l" rtl="0" fontAlgn="base">
              <a:lnSpc>
                <a:spcPct val="110000"/>
              </a:lnSpc>
              <a:spcBef>
                <a:spcPct val="20000"/>
              </a:spcBef>
              <a:spcAft>
                <a:spcPct val="0"/>
              </a:spcAft>
              <a:buClr>
                <a:schemeClr val="bg2"/>
              </a:buClr>
              <a:buFont typeface="Arial" charset="0"/>
              <a:buChar char="→"/>
              <a:defRPr sz="1700">
                <a:solidFill>
                  <a:schemeClr val="bg2"/>
                </a:solidFill>
                <a:latin typeface="+mn-lt"/>
              </a:defRPr>
            </a:lvl2pPr>
            <a:lvl3pPr marL="1522413" algn="l" rtl="0" fontAlgn="base">
              <a:spcBef>
                <a:spcPct val="20000"/>
              </a:spcBef>
              <a:spcAft>
                <a:spcPct val="0"/>
              </a:spcAft>
              <a:buClr>
                <a:schemeClr val="tx1"/>
              </a:buClr>
              <a:buFont typeface="Wingdings" pitchFamily="2" charset="2"/>
              <a:defRPr sz="1400">
                <a:solidFill>
                  <a:schemeClr val="bg2"/>
                </a:solidFill>
                <a:latin typeface="Syntax" pitchFamily="34" charset="0"/>
              </a:defRPr>
            </a:lvl3pPr>
            <a:lvl4pPr marL="1701800" algn="l" rtl="0" fontAlgn="base">
              <a:spcBef>
                <a:spcPct val="20000"/>
              </a:spcBef>
              <a:spcAft>
                <a:spcPct val="0"/>
              </a:spcAft>
              <a:buClr>
                <a:schemeClr val="tx1"/>
              </a:buClr>
              <a:defRPr sz="1400">
                <a:solidFill>
                  <a:schemeClr val="bg2"/>
                </a:solidFill>
                <a:latin typeface="Syntax" pitchFamily="34" charset="0"/>
              </a:defRPr>
            </a:lvl4pPr>
            <a:lvl5pPr marL="2928938" indent="-228600" algn="l" rtl="0" fontAlgn="base">
              <a:spcBef>
                <a:spcPct val="20000"/>
              </a:spcBef>
              <a:spcAft>
                <a:spcPct val="0"/>
              </a:spcAft>
              <a:buClr>
                <a:schemeClr val="tx1"/>
              </a:buClr>
              <a:buChar char="-"/>
              <a:defRPr>
                <a:solidFill>
                  <a:schemeClr val="bg2"/>
                </a:solidFill>
                <a:latin typeface="Syntax" pitchFamily="34" charset="0"/>
              </a:defRPr>
            </a:lvl5pPr>
            <a:lvl6pPr marL="3386138" indent="-228600" algn="l" rtl="0" fontAlgn="base">
              <a:spcBef>
                <a:spcPct val="20000"/>
              </a:spcBef>
              <a:spcAft>
                <a:spcPct val="0"/>
              </a:spcAft>
              <a:buClr>
                <a:schemeClr val="tx1"/>
              </a:buClr>
              <a:buChar char="-"/>
              <a:defRPr>
                <a:solidFill>
                  <a:schemeClr val="bg2"/>
                </a:solidFill>
                <a:latin typeface="Syntax" pitchFamily="34" charset="0"/>
              </a:defRPr>
            </a:lvl6pPr>
            <a:lvl7pPr marL="3843338" indent="-228600" algn="l" rtl="0" fontAlgn="base">
              <a:spcBef>
                <a:spcPct val="20000"/>
              </a:spcBef>
              <a:spcAft>
                <a:spcPct val="0"/>
              </a:spcAft>
              <a:buClr>
                <a:schemeClr val="tx1"/>
              </a:buClr>
              <a:buChar char="-"/>
              <a:defRPr>
                <a:solidFill>
                  <a:schemeClr val="bg2"/>
                </a:solidFill>
                <a:latin typeface="Syntax" pitchFamily="34" charset="0"/>
              </a:defRPr>
            </a:lvl7pPr>
            <a:lvl8pPr marL="4300538" indent="-228600" algn="l" rtl="0" fontAlgn="base">
              <a:spcBef>
                <a:spcPct val="20000"/>
              </a:spcBef>
              <a:spcAft>
                <a:spcPct val="0"/>
              </a:spcAft>
              <a:buClr>
                <a:schemeClr val="tx1"/>
              </a:buClr>
              <a:buChar char="-"/>
              <a:defRPr>
                <a:solidFill>
                  <a:schemeClr val="bg2"/>
                </a:solidFill>
                <a:latin typeface="Syntax" pitchFamily="34" charset="0"/>
              </a:defRPr>
            </a:lvl8pPr>
            <a:lvl9pPr marL="4757738" indent="-228600" algn="l" rtl="0" fontAlgn="base">
              <a:spcBef>
                <a:spcPct val="20000"/>
              </a:spcBef>
              <a:spcAft>
                <a:spcPct val="0"/>
              </a:spcAft>
              <a:buClr>
                <a:schemeClr val="tx1"/>
              </a:buClr>
              <a:buChar char="-"/>
              <a:defRPr>
                <a:solidFill>
                  <a:schemeClr val="bg2"/>
                </a:solidFill>
                <a:latin typeface="Syntax" pitchFamily="34" charset="0"/>
              </a:defRPr>
            </a:lvl9pPr>
          </a:lstStyle>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Ökonomische Ressourcen prägen nicht nur Lebensrealitäten, sondern auch Teilhabechancen –  </a:t>
            </a:r>
            <a:b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b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besonders in Zeiten der Teuerung</a:t>
            </a: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endParaRPr kumimoji="0" lang="de-DE" sz="500" b="0" i="0" u="none" strike="noStrike" kern="0" cap="none" spc="0" normalizeH="0" baseline="0" noProof="0" dirty="0">
              <a:ln>
                <a:noFill/>
              </a:ln>
              <a:solidFill>
                <a:srgbClr val="262626"/>
              </a:solidFill>
              <a:effectLst/>
              <a:uLnTx/>
              <a:uFillTx/>
              <a:latin typeface="Aptos" panose="020B0004020202020204" pitchFamily="34" charset="0"/>
              <a:ea typeface="+mn-ea"/>
              <a:cs typeface="+mn-cs"/>
            </a:endParaRP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wirtschaftliche Machtverhältnisse übersetzen sich in politische Macht – </a:t>
            </a:r>
            <a:b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b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und untergraben damit die politische Gleichheit</a:t>
            </a: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endParaRPr kumimoji="0" lang="de-DE" sz="500" b="0" i="0" u="none" strike="noStrike" kern="0" cap="none" spc="0" normalizeH="0" baseline="0" noProof="0" dirty="0">
              <a:ln>
                <a:noFill/>
              </a:ln>
              <a:solidFill>
                <a:srgbClr val="262626"/>
              </a:solidFill>
              <a:effectLst/>
              <a:uLnTx/>
              <a:uFillTx/>
              <a:latin typeface="Aptos" panose="020B0004020202020204" pitchFamily="34" charset="0"/>
              <a:ea typeface="+mn-ea"/>
              <a:cs typeface="+mn-cs"/>
            </a:endParaRP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Ausschluss von ökonomischer Sicherheit, gesellschaftlicher Anerkennung &amp; wirksamer Mitbestimmung schwächt Systemvertrauen &amp; erschwert politische Beteiligung</a:t>
            </a: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endParaRPr kumimoji="0" lang="de-DE" sz="500" b="0" i="0" u="none" strike="noStrike" kern="0" cap="none" spc="0" normalizeH="0" baseline="0" noProof="0" dirty="0">
              <a:ln>
                <a:noFill/>
              </a:ln>
              <a:solidFill>
                <a:srgbClr val="262626"/>
              </a:solidFill>
              <a:effectLst/>
              <a:uLnTx/>
              <a:uFillTx/>
              <a:latin typeface="Aptos" panose="020B0004020202020204" pitchFamily="34" charset="0"/>
              <a:ea typeface="+mn-ea"/>
              <a:cs typeface="+mn-cs"/>
            </a:endParaRP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Gesellschaftliche Ressourcen – vor allem Bildungs- und Arbeitsmöglichkeiten, aber auch verlässliche Institutionen und Zusammenhalt – gewinnen wieder an Bedeutung</a:t>
            </a:r>
          </a:p>
        </p:txBody>
      </p:sp>
      <p:sp>
        <p:nvSpPr>
          <p:cNvPr id="7" name="Titel 9">
            <a:extLst>
              <a:ext uri="{FF2B5EF4-FFF2-40B4-BE49-F238E27FC236}">
                <a16:creationId xmlns:a16="http://schemas.microsoft.com/office/drawing/2014/main" id="{DF3551A9-5055-466A-FCF1-E05EDD251614}"/>
              </a:ext>
            </a:extLst>
          </p:cNvPr>
          <p:cNvSpPr>
            <a:spLocks noGrp="1"/>
          </p:cNvSpPr>
          <p:nvPr>
            <p:ph type="title"/>
          </p:nvPr>
        </p:nvSpPr>
        <p:spPr>
          <a:xfrm>
            <a:off x="180000" y="179999"/>
            <a:ext cx="11890080" cy="941921"/>
          </a:xfrm>
        </p:spPr>
        <p:txBody>
          <a:bodyPr/>
          <a:lstStyle/>
          <a:p>
            <a:r>
              <a:rPr lang="de-AT" dirty="0"/>
              <a:t>Fazit</a:t>
            </a:r>
            <a:endParaRPr lang="de-AT" sz="3000" dirty="0"/>
          </a:p>
        </p:txBody>
      </p:sp>
    </p:spTree>
    <p:extLst>
      <p:ext uri="{BB962C8B-B14F-4D97-AF65-F5344CB8AC3E}">
        <p14:creationId xmlns:p14="http://schemas.microsoft.com/office/powerpoint/2010/main" val="18404957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FDF89-E57D-6DD9-6A8D-4B8211D03C8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F2D6761-38D6-6067-E1D2-93595ADB37D2}"/>
              </a:ext>
            </a:extLst>
          </p:cNvPr>
          <p:cNvSpPr txBox="1">
            <a:spLocks noChangeArrowheads="1"/>
          </p:cNvSpPr>
          <p:nvPr/>
        </p:nvSpPr>
        <p:spPr>
          <a:xfrm>
            <a:off x="578068" y="1631576"/>
            <a:ext cx="10939017" cy="4632424"/>
          </a:xfrm>
          <a:prstGeom prst="rect">
            <a:avLst/>
          </a:prstGeom>
        </p:spPr>
        <p:txBody>
          <a:bodyPr lIns="0" tIns="0" rIns="0" bIns="0"/>
          <a:lstStyle>
            <a:lvl1pPr marL="542925" indent="-542925" algn="l" rtl="0" fontAlgn="base">
              <a:lnSpc>
                <a:spcPct val="115000"/>
              </a:lnSpc>
              <a:spcBef>
                <a:spcPct val="0"/>
              </a:spcBef>
              <a:spcAft>
                <a:spcPct val="25000"/>
              </a:spcAft>
              <a:buClr>
                <a:schemeClr val="bg2"/>
              </a:buClr>
              <a:buFont typeface="Arial" charset="0"/>
              <a:defRPr sz="2700">
                <a:solidFill>
                  <a:schemeClr val="bg2"/>
                </a:solidFill>
                <a:latin typeface="+mn-lt"/>
                <a:ea typeface="+mn-ea"/>
                <a:cs typeface="+mn-cs"/>
              </a:defRPr>
            </a:lvl1pPr>
            <a:lvl2pPr marL="1076325" indent="-354013" algn="l" rtl="0" fontAlgn="base">
              <a:lnSpc>
                <a:spcPct val="110000"/>
              </a:lnSpc>
              <a:spcBef>
                <a:spcPct val="20000"/>
              </a:spcBef>
              <a:spcAft>
                <a:spcPct val="0"/>
              </a:spcAft>
              <a:buClr>
                <a:schemeClr val="bg2"/>
              </a:buClr>
              <a:buFont typeface="Arial" charset="0"/>
              <a:buChar char="→"/>
              <a:defRPr sz="1700">
                <a:solidFill>
                  <a:schemeClr val="bg2"/>
                </a:solidFill>
                <a:latin typeface="+mn-lt"/>
              </a:defRPr>
            </a:lvl2pPr>
            <a:lvl3pPr marL="1522413" algn="l" rtl="0" fontAlgn="base">
              <a:spcBef>
                <a:spcPct val="20000"/>
              </a:spcBef>
              <a:spcAft>
                <a:spcPct val="0"/>
              </a:spcAft>
              <a:buClr>
                <a:schemeClr val="tx1"/>
              </a:buClr>
              <a:buFont typeface="Wingdings" pitchFamily="2" charset="2"/>
              <a:defRPr sz="1400">
                <a:solidFill>
                  <a:schemeClr val="bg2"/>
                </a:solidFill>
                <a:latin typeface="Syntax" pitchFamily="34" charset="0"/>
              </a:defRPr>
            </a:lvl3pPr>
            <a:lvl4pPr marL="1701800" algn="l" rtl="0" fontAlgn="base">
              <a:spcBef>
                <a:spcPct val="20000"/>
              </a:spcBef>
              <a:spcAft>
                <a:spcPct val="0"/>
              </a:spcAft>
              <a:buClr>
                <a:schemeClr val="tx1"/>
              </a:buClr>
              <a:defRPr sz="1400">
                <a:solidFill>
                  <a:schemeClr val="bg2"/>
                </a:solidFill>
                <a:latin typeface="Syntax" pitchFamily="34" charset="0"/>
              </a:defRPr>
            </a:lvl4pPr>
            <a:lvl5pPr marL="2928938" indent="-228600" algn="l" rtl="0" fontAlgn="base">
              <a:spcBef>
                <a:spcPct val="20000"/>
              </a:spcBef>
              <a:spcAft>
                <a:spcPct val="0"/>
              </a:spcAft>
              <a:buClr>
                <a:schemeClr val="tx1"/>
              </a:buClr>
              <a:buChar char="-"/>
              <a:defRPr>
                <a:solidFill>
                  <a:schemeClr val="bg2"/>
                </a:solidFill>
                <a:latin typeface="Syntax" pitchFamily="34" charset="0"/>
              </a:defRPr>
            </a:lvl5pPr>
            <a:lvl6pPr marL="3386138" indent="-228600" algn="l" rtl="0" fontAlgn="base">
              <a:spcBef>
                <a:spcPct val="20000"/>
              </a:spcBef>
              <a:spcAft>
                <a:spcPct val="0"/>
              </a:spcAft>
              <a:buClr>
                <a:schemeClr val="tx1"/>
              </a:buClr>
              <a:buChar char="-"/>
              <a:defRPr>
                <a:solidFill>
                  <a:schemeClr val="bg2"/>
                </a:solidFill>
                <a:latin typeface="Syntax" pitchFamily="34" charset="0"/>
              </a:defRPr>
            </a:lvl6pPr>
            <a:lvl7pPr marL="3843338" indent="-228600" algn="l" rtl="0" fontAlgn="base">
              <a:spcBef>
                <a:spcPct val="20000"/>
              </a:spcBef>
              <a:spcAft>
                <a:spcPct val="0"/>
              </a:spcAft>
              <a:buClr>
                <a:schemeClr val="tx1"/>
              </a:buClr>
              <a:buChar char="-"/>
              <a:defRPr>
                <a:solidFill>
                  <a:schemeClr val="bg2"/>
                </a:solidFill>
                <a:latin typeface="Syntax" pitchFamily="34" charset="0"/>
              </a:defRPr>
            </a:lvl7pPr>
            <a:lvl8pPr marL="4300538" indent="-228600" algn="l" rtl="0" fontAlgn="base">
              <a:spcBef>
                <a:spcPct val="20000"/>
              </a:spcBef>
              <a:spcAft>
                <a:spcPct val="0"/>
              </a:spcAft>
              <a:buClr>
                <a:schemeClr val="tx1"/>
              </a:buClr>
              <a:buChar char="-"/>
              <a:defRPr>
                <a:solidFill>
                  <a:schemeClr val="bg2"/>
                </a:solidFill>
                <a:latin typeface="Syntax" pitchFamily="34" charset="0"/>
              </a:defRPr>
            </a:lvl8pPr>
            <a:lvl9pPr marL="4757738" indent="-228600" algn="l" rtl="0" fontAlgn="base">
              <a:spcBef>
                <a:spcPct val="20000"/>
              </a:spcBef>
              <a:spcAft>
                <a:spcPct val="0"/>
              </a:spcAft>
              <a:buClr>
                <a:schemeClr val="tx1"/>
              </a:buClr>
              <a:buChar char="-"/>
              <a:defRPr>
                <a:solidFill>
                  <a:schemeClr val="bg2"/>
                </a:solidFill>
                <a:latin typeface="Syntax" pitchFamily="34" charset="0"/>
              </a:defRPr>
            </a:lvl9pPr>
          </a:lstStyle>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Die überwiegende Mehrzahl der Menschen setzt nach wie vor auf die Demokratie </a:t>
            </a:r>
            <a:b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b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und das ihr innewohnende Veränderungspotenzial</a:t>
            </a: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endParaRPr kumimoji="0" lang="de-DE" sz="500" b="0" i="0" u="none" strike="noStrike" kern="0" cap="none" spc="0" normalizeH="0" baseline="0" noProof="0" dirty="0">
              <a:ln>
                <a:noFill/>
              </a:ln>
              <a:solidFill>
                <a:srgbClr val="262626"/>
              </a:solidFill>
              <a:effectLst/>
              <a:uLnTx/>
              <a:uFillTx/>
              <a:latin typeface="Aptos" panose="020B0004020202020204" pitchFamily="34" charset="0"/>
              <a:ea typeface="+mn-ea"/>
              <a:cs typeface="+mn-cs"/>
            </a:endParaRP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Mehr Beteiligungsangebote allein können fehlende Beteiligungsrechte </a:t>
            </a:r>
            <a:b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b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und die Schieflagen des repräsentativen Systems nicht ausgleichen </a:t>
            </a: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endParaRPr kumimoji="0" lang="de-DE" sz="500" b="0" i="0" u="none" strike="noStrike" kern="0" cap="none" spc="0" normalizeH="0" baseline="0" noProof="0" dirty="0">
              <a:ln>
                <a:noFill/>
              </a:ln>
              <a:solidFill>
                <a:srgbClr val="262626"/>
              </a:solidFill>
              <a:effectLst/>
              <a:uLnTx/>
              <a:uFillTx/>
              <a:latin typeface="Aptos" panose="020B0004020202020204" pitchFamily="34" charset="0"/>
              <a:ea typeface="+mn-ea"/>
              <a:cs typeface="+mn-cs"/>
            </a:endParaRPr>
          </a:p>
          <a:p>
            <a:pPr marL="342900" marR="0" lvl="0" indent="-342900" algn="l" defTabSz="457200" rtl="0" eaLnBrk="1" fontAlgn="base" latinLnBrk="0" hangingPunct="1">
              <a:lnSpc>
                <a:spcPct val="114000"/>
              </a:lnSpc>
              <a:spcBef>
                <a:spcPct val="0"/>
              </a:spcBef>
              <a:spcAft>
                <a:spcPts val="1200"/>
              </a:spcAft>
              <a:buClr>
                <a:srgbClr val="262626"/>
              </a:buClr>
              <a:buSzTx/>
              <a:buFont typeface="Wingdings" panose="05000000000000000000" pitchFamily="2" charset="2"/>
              <a:buChar char="§"/>
              <a:tabLst/>
              <a:defRPr/>
            </a:pP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Demokratie als positive Alltagserfahrung (in den Schulen, bei der Arbeit, </a:t>
            </a:r>
            <a:r>
              <a:rPr kumimoji="0" lang="de-DE" sz="2000" b="0" i="0" u="none" strike="noStrike" kern="0" cap="none" spc="0" normalizeH="0" baseline="0" noProof="0" dirty="0" err="1">
                <a:ln>
                  <a:noFill/>
                </a:ln>
                <a:solidFill>
                  <a:srgbClr val="262626"/>
                </a:solidFill>
                <a:effectLst/>
                <a:uLnTx/>
                <a:uFillTx/>
                <a:latin typeface="Aptos" panose="020B0004020202020204" pitchFamily="34" charset="0"/>
                <a:ea typeface="+mn-ea"/>
                <a:cs typeface="+mn-cs"/>
              </a:rPr>
              <a:t>u.ä.</a:t>
            </a: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a:t>
            </a:r>
            <a:b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br>
            <a:r>
              <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rPr>
              <a:t>und gelebte Praxis: Zukunft gemeinsam gestalten</a:t>
            </a:r>
          </a:p>
          <a:p>
            <a:pPr marL="285750" marR="0" lvl="0" indent="-285750" algn="l" defTabSz="457200" rtl="0" eaLnBrk="1" fontAlgn="auto" latinLnBrk="0" hangingPunct="1">
              <a:lnSpc>
                <a:spcPct val="114000"/>
              </a:lnSpc>
              <a:spcBef>
                <a:spcPts val="0"/>
              </a:spcBef>
              <a:spcAft>
                <a:spcPts val="1200"/>
              </a:spcAft>
              <a:buClr>
                <a:srgbClr val="262626"/>
              </a:buClr>
              <a:buSzTx/>
              <a:buFont typeface="Wingdings" panose="05000000000000000000" pitchFamily="2" charset="2"/>
              <a:buChar char="§"/>
              <a:tabLst/>
              <a:defRPr/>
            </a:pPr>
            <a:endParaRPr kumimoji="0" lang="de-DE" sz="1000" b="0" i="0" u="none" strike="noStrike" kern="0" cap="none" spc="0" normalizeH="0" baseline="0" noProof="0" dirty="0">
              <a:ln>
                <a:noFill/>
              </a:ln>
              <a:solidFill>
                <a:srgbClr val="262626"/>
              </a:solidFill>
              <a:effectLst/>
              <a:uLnTx/>
              <a:uFillTx/>
              <a:latin typeface="Aptos" panose="020B0004020202020204" pitchFamily="34" charset="0"/>
              <a:ea typeface="+mn-ea"/>
              <a:cs typeface="+mn-cs"/>
            </a:endParaRPr>
          </a:p>
          <a:p>
            <a:pPr marL="533400" marR="0" lvl="1" indent="0" algn="l" defTabSz="457200" rtl="0" eaLnBrk="1" fontAlgn="base" latinLnBrk="0" hangingPunct="1">
              <a:lnSpc>
                <a:spcPct val="100000"/>
              </a:lnSpc>
              <a:spcBef>
                <a:spcPct val="0"/>
              </a:spcBef>
              <a:spcAft>
                <a:spcPts val="1200"/>
              </a:spcAft>
              <a:buClr>
                <a:srgbClr val="262626"/>
              </a:buClr>
              <a:buSzTx/>
              <a:buFont typeface="Arial" charset="0"/>
              <a:buNone/>
              <a:tabLst/>
              <a:defRPr/>
            </a:pPr>
            <a:endParaRPr kumimoji="0" lang="de-DE" sz="2000" b="0" i="0" u="none" strike="noStrike" kern="0" cap="none" spc="0" normalizeH="0" baseline="0" noProof="0" dirty="0">
              <a:ln>
                <a:noFill/>
              </a:ln>
              <a:solidFill>
                <a:srgbClr val="262626"/>
              </a:solidFill>
              <a:effectLst/>
              <a:uLnTx/>
              <a:uFillTx/>
              <a:latin typeface="Aptos" panose="020B0004020202020204" pitchFamily="34" charset="0"/>
              <a:ea typeface="+mn-ea"/>
              <a:cs typeface="+mn-cs"/>
            </a:endParaRPr>
          </a:p>
        </p:txBody>
      </p:sp>
      <p:sp>
        <p:nvSpPr>
          <p:cNvPr id="7" name="Titel 9">
            <a:extLst>
              <a:ext uri="{FF2B5EF4-FFF2-40B4-BE49-F238E27FC236}">
                <a16:creationId xmlns:a16="http://schemas.microsoft.com/office/drawing/2014/main" id="{D02A244A-0914-7326-CD9B-C4DA228C4D33}"/>
              </a:ext>
            </a:extLst>
          </p:cNvPr>
          <p:cNvSpPr>
            <a:spLocks noGrp="1"/>
          </p:cNvSpPr>
          <p:nvPr>
            <p:ph type="title"/>
          </p:nvPr>
        </p:nvSpPr>
        <p:spPr>
          <a:xfrm>
            <a:off x="180000" y="179999"/>
            <a:ext cx="11890080" cy="941921"/>
          </a:xfrm>
        </p:spPr>
        <p:txBody>
          <a:bodyPr/>
          <a:lstStyle/>
          <a:p>
            <a:r>
              <a:rPr lang="de-AT" dirty="0"/>
              <a:t>Fazit</a:t>
            </a:r>
            <a:endParaRPr lang="de-AT" sz="3000" dirty="0"/>
          </a:p>
        </p:txBody>
      </p:sp>
    </p:spTree>
    <p:extLst>
      <p:ext uri="{BB962C8B-B14F-4D97-AF65-F5344CB8AC3E}">
        <p14:creationId xmlns:p14="http://schemas.microsoft.com/office/powerpoint/2010/main" val="24243490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el 44">
            <a:extLst>
              <a:ext uri="{FF2B5EF4-FFF2-40B4-BE49-F238E27FC236}">
                <a16:creationId xmlns:a16="http://schemas.microsoft.com/office/drawing/2014/main" id="{43C86F86-DC70-492A-E128-A1DA3C36AF84}"/>
              </a:ext>
            </a:extLst>
          </p:cNvPr>
          <p:cNvSpPr>
            <a:spLocks noGrp="1"/>
          </p:cNvSpPr>
          <p:nvPr>
            <p:ph type="title"/>
          </p:nvPr>
        </p:nvSpPr>
        <p:spPr/>
        <p:txBody>
          <a:bodyPr/>
          <a:lstStyle/>
          <a:p>
            <a:r>
              <a:rPr lang="de-DE" dirty="0"/>
              <a:t>Kontakt</a:t>
            </a:r>
          </a:p>
        </p:txBody>
      </p:sp>
      <p:graphicFrame>
        <p:nvGraphicFramePr>
          <p:cNvPr id="2" name="Tabelle 1">
            <a:extLst>
              <a:ext uri="{FF2B5EF4-FFF2-40B4-BE49-F238E27FC236}">
                <a16:creationId xmlns:a16="http://schemas.microsoft.com/office/drawing/2014/main" id="{A1F08297-FBAC-800C-AC64-0B7C4880BFC5}"/>
              </a:ext>
            </a:extLst>
          </p:cNvPr>
          <p:cNvGraphicFramePr>
            <a:graphicFrameLocks noGrp="1"/>
          </p:cNvGraphicFramePr>
          <p:nvPr/>
        </p:nvGraphicFramePr>
        <p:xfrm>
          <a:off x="2257200" y="4104000"/>
          <a:ext cx="8128000" cy="1764157"/>
        </p:xfrm>
        <a:graphic>
          <a:graphicData uri="http://schemas.openxmlformats.org/drawingml/2006/table">
            <a:tbl>
              <a:tblPr firstRow="1" bandRow="1">
                <a:tableStyleId>{5C22544A-7EE6-4342-B048-85BDC9FD1C3A}</a:tableStyleId>
              </a:tblPr>
              <a:tblGrid>
                <a:gridCol w="4107450">
                  <a:extLst>
                    <a:ext uri="{9D8B030D-6E8A-4147-A177-3AD203B41FA5}">
                      <a16:colId xmlns:a16="http://schemas.microsoft.com/office/drawing/2014/main" val="2080993030"/>
                    </a:ext>
                  </a:extLst>
                </a:gridCol>
                <a:gridCol w="4020550">
                  <a:extLst>
                    <a:ext uri="{9D8B030D-6E8A-4147-A177-3AD203B41FA5}">
                      <a16:colId xmlns:a16="http://schemas.microsoft.com/office/drawing/2014/main" val="3119611876"/>
                    </a:ext>
                  </a:extLst>
                </a:gridCol>
              </a:tblGrid>
              <a:tr h="370840">
                <a:tc>
                  <a:txBody>
                    <a:bodyPr/>
                    <a:lstStyle/>
                    <a:p>
                      <a:pPr marR="215900" defTabSz="914400" fontAlgn="base">
                        <a:lnSpc>
                          <a:spcPct val="114000"/>
                        </a:lnSpc>
                        <a:spcBef>
                          <a:spcPct val="0"/>
                        </a:spcBef>
                        <a:spcAft>
                          <a:spcPct val="0"/>
                        </a:spcAft>
                        <a:buClr>
                          <a:srgbClr val="000000"/>
                        </a:buClr>
                        <a:tabLst>
                          <a:tab pos="756285" algn="l"/>
                          <a:tab pos="1511935" algn="l"/>
                          <a:tab pos="2268220" algn="l"/>
                          <a:tab pos="3024505" algn="l"/>
                          <a:tab pos="3780790" algn="l"/>
                          <a:tab pos="4536440" algn="l"/>
                          <a:tab pos="449580" algn="l"/>
                        </a:tabLst>
                        <a:defRPr/>
                      </a:pPr>
                      <a:r>
                        <a:rPr lang="de-DE" sz="2400" b="0" dirty="0">
                          <a:solidFill>
                            <a:schemeClr val="bg1"/>
                          </a:solidFill>
                          <a:latin typeface="Aptos" panose="020B0004020202020204" pitchFamily="34" charset="0"/>
                          <a:ea typeface="Jost SemiBold" pitchFamily="2" charset="0"/>
                        </a:rPr>
                        <a:t>Martina Zandonella</a:t>
                      </a:r>
                      <a:endParaRPr lang="de-DE" sz="2000" b="0" dirty="0">
                        <a:solidFill>
                          <a:schemeClr val="bg1"/>
                        </a:solidFill>
                        <a:latin typeface="Aptos" panose="020B0004020202020204" pitchFamily="34" charset="0"/>
                        <a:ea typeface="Jost" pitchFamily="2" charset="0"/>
                      </a:endParaRPr>
                    </a:p>
                    <a:p>
                      <a:pPr marR="215900" defTabSz="914400" fontAlgn="base">
                        <a:lnSpc>
                          <a:spcPct val="114000"/>
                        </a:lnSpc>
                        <a:spcBef>
                          <a:spcPct val="0"/>
                        </a:spcBef>
                        <a:spcAft>
                          <a:spcPct val="0"/>
                        </a:spcAft>
                        <a:buClr>
                          <a:srgbClr val="000000"/>
                        </a:buClr>
                        <a:tabLst>
                          <a:tab pos="756285" algn="l"/>
                          <a:tab pos="1511935" algn="l"/>
                          <a:tab pos="2268220" algn="l"/>
                          <a:tab pos="3024505" algn="l"/>
                          <a:tab pos="3780790" algn="l"/>
                          <a:tab pos="4536440" algn="l"/>
                          <a:tab pos="449580" algn="l"/>
                        </a:tabLst>
                        <a:defRPr/>
                      </a:pPr>
                      <a:endParaRPr lang="de-DE" sz="2000" b="0" dirty="0">
                        <a:solidFill>
                          <a:schemeClr val="bg1"/>
                        </a:solidFill>
                        <a:latin typeface="Aptos" panose="020B0004020202020204" pitchFamily="34" charset="0"/>
                        <a:ea typeface="Jost" pitchFamily="2" charset="0"/>
                      </a:endParaRPr>
                    </a:p>
                    <a:p>
                      <a:pPr marR="215900" defTabSz="914400" fontAlgn="base">
                        <a:lnSpc>
                          <a:spcPct val="114000"/>
                        </a:lnSpc>
                        <a:spcBef>
                          <a:spcPct val="0"/>
                        </a:spcBef>
                        <a:spcAft>
                          <a:spcPct val="0"/>
                        </a:spcAft>
                        <a:buClr>
                          <a:srgbClr val="000000"/>
                        </a:buClr>
                        <a:tabLst>
                          <a:tab pos="756285" algn="l"/>
                          <a:tab pos="1511935" algn="l"/>
                          <a:tab pos="2268220" algn="l"/>
                          <a:tab pos="3024505" algn="l"/>
                          <a:tab pos="3780790" algn="l"/>
                          <a:tab pos="4536440" algn="l"/>
                          <a:tab pos="449580" algn="l"/>
                        </a:tabLst>
                        <a:defRPr/>
                      </a:pPr>
                      <a:r>
                        <a:rPr lang="de-DE" sz="2000" b="0" dirty="0">
                          <a:solidFill>
                            <a:schemeClr val="bg1"/>
                          </a:solidFill>
                          <a:latin typeface="Aptos" panose="020B0004020202020204" pitchFamily="34" charset="0"/>
                          <a:ea typeface="Jost" pitchFamily="2" charset="0"/>
                        </a:rPr>
                        <a:t>+43 1 585 33 44</a:t>
                      </a:r>
                    </a:p>
                    <a:p>
                      <a:pPr marR="215900" defTabSz="914400" fontAlgn="base">
                        <a:lnSpc>
                          <a:spcPct val="114000"/>
                        </a:lnSpc>
                        <a:spcBef>
                          <a:spcPct val="0"/>
                        </a:spcBef>
                        <a:spcAft>
                          <a:spcPct val="0"/>
                        </a:spcAft>
                        <a:buClr>
                          <a:srgbClr val="000000"/>
                        </a:buClr>
                        <a:tabLst>
                          <a:tab pos="756285" algn="l"/>
                          <a:tab pos="1511935" algn="l"/>
                          <a:tab pos="2268220" algn="l"/>
                          <a:tab pos="3024505" algn="l"/>
                          <a:tab pos="3780790" algn="l"/>
                          <a:tab pos="4536440" algn="l"/>
                          <a:tab pos="449580" algn="l"/>
                        </a:tabLst>
                        <a:defRPr/>
                      </a:pPr>
                      <a:r>
                        <a:rPr lang="de-DE" sz="2000" b="0" dirty="0">
                          <a:solidFill>
                            <a:schemeClr val="bg1"/>
                          </a:solidFill>
                          <a:latin typeface="Aptos" panose="020B0004020202020204" pitchFamily="34" charset="0"/>
                          <a:ea typeface="Jost" pitchFamily="2" charset="0"/>
                        </a:rPr>
                        <a:t>mz@foresight.at</a:t>
                      </a:r>
                    </a:p>
                    <a:p>
                      <a:endParaRPr lang="de-AT" sz="2000" b="0"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R="215900" defTabSz="914400" fontAlgn="base">
                        <a:lnSpc>
                          <a:spcPct val="114000"/>
                        </a:lnSpc>
                        <a:spcBef>
                          <a:spcPct val="0"/>
                        </a:spcBef>
                        <a:spcAft>
                          <a:spcPct val="0"/>
                        </a:spcAft>
                        <a:buClr>
                          <a:srgbClr val="000000"/>
                        </a:buClr>
                        <a:tabLst>
                          <a:tab pos="756285" algn="l"/>
                          <a:tab pos="1511935" algn="l"/>
                          <a:tab pos="2268220" algn="l"/>
                          <a:tab pos="3024505" algn="l"/>
                          <a:tab pos="3780790" algn="l"/>
                          <a:tab pos="4536440" algn="l"/>
                          <a:tab pos="449580" algn="l"/>
                        </a:tabLst>
                        <a:defRPr/>
                      </a:pPr>
                      <a:endParaRPr lang="de-AT" sz="2000" b="0"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1921344"/>
                  </a:ext>
                </a:extLst>
              </a:tr>
            </a:tbl>
          </a:graphicData>
        </a:graphic>
      </p:graphicFrame>
    </p:spTree>
    <p:extLst>
      <p:ext uri="{BB962C8B-B14F-4D97-AF65-F5344CB8AC3E}">
        <p14:creationId xmlns:p14="http://schemas.microsoft.com/office/powerpoint/2010/main" val="1232592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E8FCD-E2EE-9CD2-366A-1FF82DE9BED2}"/>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7E835FFC-3E03-2CE9-B76C-646AF6D007C9}"/>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err="1">
                <a:solidFill>
                  <a:schemeClr val="tx1"/>
                </a:solidFill>
                <a:latin typeface="Georgia"/>
                <a:ea typeface="+mn-lt"/>
                <a:cs typeface="Arial"/>
              </a:rPr>
              <a:t>Podiumsgespräch</a:t>
            </a:r>
            <a:r>
              <a:rPr lang="en-US" sz="4000">
                <a:solidFill>
                  <a:schemeClr val="tx1"/>
                </a:solidFill>
                <a:latin typeface="Georgia"/>
                <a:ea typeface="+mn-lt"/>
                <a:cs typeface="Arial"/>
              </a:rPr>
              <a:t>:</a:t>
            </a:r>
            <a:endParaRPr lang="en-US">
              <a:solidFill>
                <a:schemeClr val="tx1"/>
              </a:solidFill>
              <a:cs typeface="Arial"/>
            </a:endParaRPr>
          </a:p>
          <a:p>
            <a:pPr algn="ctr"/>
            <a:r>
              <a:rPr lang="en-US" sz="3600" b="1" err="1">
                <a:solidFill>
                  <a:schemeClr val="tx1"/>
                </a:solidFill>
                <a:latin typeface="Georgia"/>
                <a:cs typeface="Arial"/>
              </a:rPr>
              <a:t>Diskussion</a:t>
            </a:r>
            <a:r>
              <a:rPr lang="en-US" sz="3600" b="1">
                <a:solidFill>
                  <a:schemeClr val="tx1"/>
                </a:solidFill>
                <a:latin typeface="Georgia"/>
                <a:cs typeface="Arial"/>
              </a:rPr>
              <a:t> der </a:t>
            </a:r>
            <a:r>
              <a:rPr lang="en-US" sz="3600" b="1" err="1">
                <a:solidFill>
                  <a:schemeClr val="tx1"/>
                </a:solidFill>
                <a:latin typeface="Georgia"/>
                <a:cs typeface="Arial"/>
              </a:rPr>
              <a:t>Ergebnisse</a:t>
            </a:r>
            <a:endParaRPr lang="en-US">
              <a:solidFill>
                <a:schemeClr val="tx1"/>
              </a:solidFill>
            </a:endParaRPr>
          </a:p>
          <a:p>
            <a:pPr algn="ctr"/>
            <a:endParaRPr lang="en-US" sz="2000" b="1">
              <a:solidFill>
                <a:schemeClr val="tx1"/>
              </a:solidFill>
              <a:latin typeface="Georgia"/>
              <a:cs typeface="Arial"/>
            </a:endParaRPr>
          </a:p>
          <a:p>
            <a:pPr marL="457200" indent="-457200">
              <a:lnSpc>
                <a:spcPct val="150000"/>
              </a:lnSpc>
              <a:buFont typeface="Arial,Sans-Serif" panose="020B0604020202020204" pitchFamily="34" charset="0"/>
              <a:buChar char="•"/>
            </a:pPr>
            <a:r>
              <a:rPr lang="de-DE" sz="2800" b="1">
                <a:solidFill>
                  <a:schemeClr val="tx1"/>
                </a:solidFill>
                <a:latin typeface="Georgia"/>
                <a:cs typeface="Arial"/>
              </a:rPr>
              <a:t>Elena Brehms</a:t>
            </a:r>
            <a:r>
              <a:rPr lang="de-DE" sz="2800">
                <a:solidFill>
                  <a:schemeClr val="tx1"/>
                </a:solidFill>
                <a:latin typeface="Georgia"/>
                <a:cs typeface="Arial"/>
              </a:rPr>
              <a:t>, </a:t>
            </a:r>
            <a:r>
              <a:rPr lang="de-DE" sz="2800" err="1">
                <a:solidFill>
                  <a:schemeClr val="tx1"/>
                </a:solidFill>
                <a:latin typeface="Georgia"/>
                <a:cs typeface="Arial"/>
              </a:rPr>
              <a:t>YouthExpertin</a:t>
            </a:r>
            <a:r>
              <a:rPr lang="de-DE" sz="2800">
                <a:solidFill>
                  <a:schemeClr val="tx1"/>
                </a:solidFill>
                <a:latin typeface="Georgia"/>
                <a:cs typeface="Arial"/>
              </a:rPr>
              <a:t>, </a:t>
            </a:r>
            <a:r>
              <a:rPr lang="de-DE" sz="2800" err="1">
                <a:solidFill>
                  <a:schemeClr val="tx1"/>
                </a:solidFill>
                <a:latin typeface="Georgia"/>
                <a:cs typeface="Arial"/>
              </a:rPr>
              <a:t>BildungTomorrow</a:t>
            </a:r>
          </a:p>
          <a:p>
            <a:pPr marL="457200" indent="-457200">
              <a:lnSpc>
                <a:spcPct val="150000"/>
              </a:lnSpc>
              <a:buFont typeface="Arial,Sans-Serif" panose="020B0604020202020204" pitchFamily="34" charset="0"/>
              <a:buChar char="•"/>
            </a:pPr>
            <a:r>
              <a:rPr lang="de-DE" sz="2800" b="1">
                <a:solidFill>
                  <a:schemeClr val="tx1"/>
                </a:solidFill>
                <a:latin typeface="Georgia"/>
                <a:cs typeface="Arial"/>
              </a:rPr>
              <a:t>Stefan Wallner</a:t>
            </a:r>
            <a:r>
              <a:rPr lang="de-DE" sz="2800">
                <a:solidFill>
                  <a:schemeClr val="tx1"/>
                </a:solidFill>
                <a:latin typeface="Georgia"/>
                <a:cs typeface="Arial"/>
              </a:rPr>
              <a:t>, Bündnis für Gemeinnützigkeit</a:t>
            </a:r>
          </a:p>
        </p:txBody>
      </p:sp>
      <p:pic>
        <p:nvPicPr>
          <p:cNvPr id="3" name="Grafik 2">
            <a:extLst>
              <a:ext uri="{FF2B5EF4-FFF2-40B4-BE49-F238E27FC236}">
                <a16:creationId xmlns:a16="http://schemas.microsoft.com/office/drawing/2014/main" id="{EA52235B-6BF9-320A-FCAD-F1B7145FF39C}"/>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32193258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F5C1B-0FE5-A13E-C8C8-42FCE9E0A819}"/>
            </a:ext>
          </a:extLst>
        </p:cNvPr>
        <p:cNvGrpSpPr/>
        <p:nvPr/>
      </p:nvGrpSpPr>
      <p:grpSpPr>
        <a:xfrm>
          <a:off x="0" y="0"/>
          <a:ext cx="0" cy="0"/>
          <a:chOff x="0" y="0"/>
          <a:chExt cx="0" cy="0"/>
        </a:xfrm>
      </p:grpSpPr>
      <p:sp>
        <p:nvSpPr>
          <p:cNvPr id="11" name="Freeform 2">
            <a:extLst>
              <a:ext uri="{FF2B5EF4-FFF2-40B4-BE49-F238E27FC236}">
                <a16:creationId xmlns:a16="http://schemas.microsoft.com/office/drawing/2014/main" id="{8F34D900-0FB6-A0F6-481C-2B04C0B2F38D}"/>
              </a:ext>
            </a:extLst>
          </p:cNvPr>
          <p:cNvSpPr/>
          <p:nvPr/>
        </p:nvSpPr>
        <p:spPr>
          <a:xfrm>
            <a:off x="0" y="3046"/>
            <a:ext cx="12192000" cy="6854953"/>
          </a:xfrm>
          <a:custGeom>
            <a:avLst/>
            <a:gdLst/>
            <a:ahLst/>
            <a:cxnLst/>
            <a:rect l="l" t="t" r="r" b="b"/>
            <a:pathLst>
              <a:path w="18288000" h="9989820">
                <a:moveTo>
                  <a:pt x="0" y="0"/>
                </a:moveTo>
                <a:lnTo>
                  <a:pt x="18288000" y="0"/>
                </a:lnTo>
                <a:lnTo>
                  <a:pt x="18288000" y="9989820"/>
                </a:lnTo>
                <a:lnTo>
                  <a:pt x="0" y="9989820"/>
                </a:lnTo>
                <a:lnTo>
                  <a:pt x="0" y="0"/>
                </a:lnTo>
                <a:close/>
              </a:path>
            </a:pathLst>
          </a:custGeom>
          <a:noFill/>
        </p:spPr>
        <p:txBody>
          <a:bodyPr lIns="91440" tIns="45720" rIns="91440" bIns="4572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de-AT" sz="800">
              <a:solidFill>
                <a:srgbClr val="E54126"/>
              </a:solidFill>
              <a:cs typeface="Arial"/>
            </a:endParaRPr>
          </a:p>
        </p:txBody>
      </p:sp>
      <p:sp>
        <p:nvSpPr>
          <p:cNvPr id="2" name="Textfeld 1">
            <a:extLst>
              <a:ext uri="{FF2B5EF4-FFF2-40B4-BE49-F238E27FC236}">
                <a16:creationId xmlns:a16="http://schemas.microsoft.com/office/drawing/2014/main" id="{16E24625-A523-CDA7-3FC9-2AA65D664CF4}"/>
              </a:ext>
            </a:extLst>
          </p:cNvPr>
          <p:cNvSpPr txBox="1"/>
          <p:nvPr/>
        </p:nvSpPr>
        <p:spPr>
          <a:xfrm>
            <a:off x="-113017" y="2084610"/>
            <a:ext cx="12192000" cy="830997"/>
          </a:xfrm>
          <a:prstGeom prst="rect">
            <a:avLst/>
          </a:prstGeom>
          <a:noFill/>
        </p:spPr>
        <p:txBody>
          <a:bodyPr wrap="square" lIns="91440" tIns="45720" rIns="91440" b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sz="4800" b="1">
                <a:latin typeface="Georgia" panose="02040502050405020303" pitchFamily="18" charset="0"/>
                <a:ea typeface="+mn-lt"/>
                <a:cs typeface="Arial" panose="020B0604020202020204" pitchFamily="34" charset="0"/>
              </a:rPr>
              <a:t>Pause</a:t>
            </a:r>
            <a:endParaRPr lang="de-DE" sz="4800" b="1">
              <a:latin typeface="Georgia" panose="02040502050405020303" pitchFamily="18" charset="0"/>
              <a:ea typeface="+mn-lt"/>
              <a:cs typeface="Arial" panose="020B0604020202020204" pitchFamily="34" charset="0"/>
            </a:endParaRPr>
          </a:p>
        </p:txBody>
      </p:sp>
      <p:sp>
        <p:nvSpPr>
          <p:cNvPr id="9" name="Textfeld 8">
            <a:extLst>
              <a:ext uri="{FF2B5EF4-FFF2-40B4-BE49-F238E27FC236}">
                <a16:creationId xmlns:a16="http://schemas.microsoft.com/office/drawing/2014/main" id="{BEFB0C6B-C6DD-0A34-8920-C2DDF98A1AAC}"/>
              </a:ext>
            </a:extLst>
          </p:cNvPr>
          <p:cNvSpPr txBox="1"/>
          <p:nvPr/>
        </p:nvSpPr>
        <p:spPr>
          <a:xfrm>
            <a:off x="4026383" y="3429000"/>
            <a:ext cx="3913201" cy="830997"/>
          </a:xfrm>
          <a:prstGeom prst="rect">
            <a:avLst/>
          </a:prstGeom>
          <a:noFill/>
        </p:spPr>
        <p:txBody>
          <a:bodyPr wrap="square" lIns="91440" tIns="45720" rIns="91440" bIns="45720" anchor="t">
            <a:spAutoFit/>
          </a:bodyPr>
          <a:lstStyle/>
          <a:p>
            <a:pPr algn="ctr"/>
            <a:r>
              <a:rPr lang="en-US" sz="4800" dirty="0">
                <a:latin typeface="Georgia"/>
                <a:cs typeface="Arial"/>
              </a:rPr>
              <a:t>bis 15.20 Uhr</a:t>
            </a:r>
          </a:p>
        </p:txBody>
      </p:sp>
      <p:sp>
        <p:nvSpPr>
          <p:cNvPr id="3" name="Freeform 4">
            <a:extLst>
              <a:ext uri="{FF2B5EF4-FFF2-40B4-BE49-F238E27FC236}">
                <a16:creationId xmlns:a16="http://schemas.microsoft.com/office/drawing/2014/main" id="{EB97FB39-7C79-DB10-842D-C9200CDB774B}"/>
              </a:ext>
            </a:extLst>
          </p:cNvPr>
          <p:cNvSpPr/>
          <p:nvPr/>
        </p:nvSpPr>
        <p:spPr>
          <a:xfrm>
            <a:off x="9287838" y="-513708"/>
            <a:ext cx="3431569" cy="3398537"/>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19324" b="-1932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AT"/>
          </a:p>
        </p:txBody>
      </p:sp>
      <p:sp>
        <p:nvSpPr>
          <p:cNvPr id="4" name="TextBox 3">
            <a:extLst>
              <a:ext uri="{FF2B5EF4-FFF2-40B4-BE49-F238E27FC236}">
                <a16:creationId xmlns:a16="http://schemas.microsoft.com/office/drawing/2014/main" id="{CEBF3304-8CDA-CAEF-B249-11D2307F5102}"/>
              </a:ext>
            </a:extLst>
          </p:cNvPr>
          <p:cNvSpPr txBox="1"/>
          <p:nvPr/>
        </p:nvSpPr>
        <p:spPr>
          <a:xfrm>
            <a:off x="3048000" y="4989286"/>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US" sz="1800" b="1" i="0" u="none" strike="noStrike" baseline="0" dirty="0">
                <a:solidFill>
                  <a:srgbClr val="000000"/>
                </a:solidFill>
                <a:latin typeface="Georgia"/>
                <a:ea typeface="Segoe UI"/>
                <a:cs typeface="Segoe UI"/>
              </a:rPr>
              <a:t>WLAN</a:t>
            </a:r>
            <a:r>
              <a:rPr lang="en-US" sz="1800" b="0" i="0" u="none" strike="noStrike" baseline="0" dirty="0">
                <a:solidFill>
                  <a:srgbClr val="000000"/>
                </a:solidFill>
                <a:latin typeface="Georgia"/>
                <a:ea typeface="Segoe UI"/>
                <a:cs typeface="Segoe UI"/>
              </a:rPr>
              <a:t>: </a:t>
            </a:r>
            <a:r>
              <a:rPr lang="en-US" sz="1800" b="0" i="0" u="none" strike="noStrike" baseline="0" dirty="0" err="1">
                <a:solidFill>
                  <a:srgbClr val="000000"/>
                </a:solidFill>
                <a:latin typeface="Georgia"/>
                <a:ea typeface="Segoe UI"/>
                <a:cs typeface="Segoe UI"/>
              </a:rPr>
              <a:t>guest@bdo</a:t>
            </a:r>
            <a:r>
              <a:rPr lang="en-US" sz="1800" b="0" i="0" dirty="0">
                <a:solidFill>
                  <a:srgbClr val="000000"/>
                </a:solidFill>
                <a:latin typeface="Georgia"/>
                <a:ea typeface="Segoe UI"/>
                <a:cs typeface="Segoe UI"/>
              </a:rPr>
              <a:t>​</a:t>
            </a:r>
          </a:p>
          <a:p>
            <a:pPr algn="ctr" rtl="0"/>
            <a:r>
              <a:rPr lang="en-US" sz="1800" b="1" i="0" u="none" strike="noStrike" baseline="0" dirty="0" err="1">
                <a:solidFill>
                  <a:srgbClr val="000000"/>
                </a:solidFill>
                <a:latin typeface="Georgia"/>
                <a:ea typeface="Segoe UI"/>
                <a:cs typeface="Segoe UI"/>
              </a:rPr>
              <a:t>Passwort</a:t>
            </a:r>
            <a:r>
              <a:rPr lang="en-US" sz="1800" b="0" i="0" u="none" strike="noStrike" baseline="0" dirty="0">
                <a:solidFill>
                  <a:srgbClr val="000000"/>
                </a:solidFill>
                <a:latin typeface="Georgia"/>
                <a:ea typeface="Segoe UI"/>
                <a:cs typeface="Segoe UI"/>
              </a:rPr>
              <a:t>: BDO_Mobile!2501</a:t>
            </a:r>
            <a:r>
              <a:rPr lang="en-US" sz="1800" b="0" i="0" dirty="0">
                <a:solidFill>
                  <a:srgbClr val="000000"/>
                </a:solidFill>
                <a:latin typeface="Georgia"/>
                <a:ea typeface="Segoe UI"/>
                <a:cs typeface="Segoe UI"/>
              </a:rPr>
              <a:t>​</a:t>
            </a:r>
          </a:p>
        </p:txBody>
      </p:sp>
    </p:spTree>
    <p:extLst>
      <p:ext uri="{BB962C8B-B14F-4D97-AF65-F5344CB8AC3E}">
        <p14:creationId xmlns:p14="http://schemas.microsoft.com/office/powerpoint/2010/main" val="25389252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A3A3"/>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51FC496-22B2-38DE-D7F8-3D62BC23DE9B}"/>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800" b="1">
                <a:solidFill>
                  <a:schemeClr val="tx1"/>
                </a:solidFill>
                <a:latin typeface="Georgia"/>
                <a:ea typeface="+mn-lt"/>
                <a:cs typeface="Arial"/>
              </a:rPr>
              <a:t>Verleihung der </a:t>
            </a:r>
            <a:endParaRPr lang="de-DE" sz="4800" b="1">
              <a:solidFill>
                <a:schemeClr val="tx1"/>
              </a:solidFill>
              <a:latin typeface="Georgia" panose="02040502050405020303" pitchFamily="18" charset="0"/>
              <a:ea typeface="+mn-lt"/>
              <a:cs typeface="Arial" panose="020B0604020202020204" pitchFamily="34" charset="0"/>
            </a:endParaRPr>
          </a:p>
          <a:p>
            <a:pPr algn="ctr"/>
            <a:r>
              <a:rPr lang="de-DE" sz="4800" b="1">
                <a:solidFill>
                  <a:schemeClr val="tx1"/>
                </a:solidFill>
                <a:latin typeface="Georgia"/>
                <a:ea typeface="+mn-lt"/>
                <a:cs typeface="Arial"/>
              </a:rPr>
              <a:t>Stiftungsawards 2026</a:t>
            </a:r>
            <a:endParaRPr lang="de-DE" sz="4800" b="1">
              <a:solidFill>
                <a:schemeClr val="tx1"/>
              </a:solidFill>
              <a:latin typeface="Georgia" panose="02040502050405020303" pitchFamily="18" charset="0"/>
              <a:ea typeface="+mn-lt"/>
              <a:cs typeface="Arial" panose="020B0604020202020204" pitchFamily="34" charset="0"/>
            </a:endParaRPr>
          </a:p>
          <a:p>
            <a:pPr algn="ctr"/>
            <a:endParaRPr lang="de-DE" sz="5400">
              <a:highlight>
                <a:srgbClr val="00A3A3"/>
              </a:highlight>
              <a:latin typeface="Georgia"/>
              <a:cs typeface="Arial"/>
            </a:endParaRPr>
          </a:p>
          <a:p>
            <a:endParaRPr lang="de-DE" sz="5400">
              <a:highlight>
                <a:srgbClr val="00A3A3"/>
              </a:highlight>
              <a:latin typeface="Georgia"/>
            </a:endParaRPr>
          </a:p>
        </p:txBody>
      </p:sp>
      <p:pic>
        <p:nvPicPr>
          <p:cNvPr id="3" name="Grafik 2">
            <a:extLst>
              <a:ext uri="{FF2B5EF4-FFF2-40B4-BE49-F238E27FC236}">
                <a16:creationId xmlns:a16="http://schemas.microsoft.com/office/drawing/2014/main" id="{4066B206-7672-A529-DEBA-B7CBB5F5025C}"/>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13084583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27A4F-B2AF-802E-E124-CB4D9F2BBF60}"/>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EA842B47-7A31-8908-D097-5F116732FFB8}"/>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5400" b="1" dirty="0">
                <a:solidFill>
                  <a:schemeClr val="tx1"/>
                </a:solidFill>
                <a:latin typeface="Georgia"/>
                <a:ea typeface="+mn-lt"/>
                <a:cs typeface="Arial"/>
              </a:rPr>
              <a:t>Auszeichnung: Award "Stiftungspersönlichkeit"</a:t>
            </a:r>
            <a:endParaRPr lang="en-US" dirty="0">
              <a:solidFill>
                <a:schemeClr val="tx1"/>
              </a:solidFill>
              <a:cs typeface="Arial"/>
            </a:endParaRPr>
          </a:p>
          <a:p>
            <a:endParaRPr lang="de-DE" sz="5400">
              <a:highlight>
                <a:srgbClr val="00A3A3"/>
              </a:highlight>
              <a:latin typeface="Georgia"/>
            </a:endParaRPr>
          </a:p>
        </p:txBody>
      </p:sp>
      <p:pic>
        <p:nvPicPr>
          <p:cNvPr id="3" name="Grafik 2">
            <a:extLst>
              <a:ext uri="{FF2B5EF4-FFF2-40B4-BE49-F238E27FC236}">
                <a16:creationId xmlns:a16="http://schemas.microsoft.com/office/drawing/2014/main" id="{80AAB200-3364-8147-B41F-9E7FDD9111C9}"/>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24584760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CDEF6-7DA4-F484-02DA-2A7436F26EB1}"/>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4D7D28A7-24AC-574A-8798-67A7E3BA98EF}"/>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5400" b="1">
                <a:solidFill>
                  <a:schemeClr val="tx1"/>
                </a:solidFill>
                <a:latin typeface="Georgia"/>
                <a:ea typeface="+mn-lt"/>
                <a:cs typeface="Arial"/>
              </a:rPr>
              <a:t>Stiftungspersönlichkeit</a:t>
            </a:r>
            <a:endParaRPr lang="de-DE" sz="5400" b="1">
              <a:solidFill>
                <a:schemeClr val="tx1"/>
              </a:solidFill>
              <a:latin typeface="Georgia" panose="02040502050405020303" pitchFamily="18" charset="0"/>
              <a:ea typeface="+mn-lt"/>
              <a:cs typeface="Arial" panose="020B0604020202020204" pitchFamily="34" charset="0"/>
            </a:endParaRPr>
          </a:p>
          <a:p>
            <a:pPr algn="ctr"/>
            <a:endParaRPr lang="de-DE" sz="4800" b="1">
              <a:solidFill>
                <a:schemeClr val="tx1"/>
              </a:solidFill>
              <a:latin typeface="Georgia" panose="02040502050405020303" pitchFamily="18" charset="0"/>
              <a:ea typeface="+mn-lt"/>
              <a:cs typeface="Arial" panose="020B0604020202020204" pitchFamily="34" charset="0"/>
            </a:endParaRPr>
          </a:p>
          <a:p>
            <a:pPr algn="ctr"/>
            <a:r>
              <a:rPr lang="de-DE" sz="2800" b="1">
                <a:solidFill>
                  <a:schemeClr val="tx1"/>
                </a:solidFill>
                <a:latin typeface="Georgia"/>
                <a:ea typeface="+mn-lt"/>
                <a:cs typeface="Arial"/>
              </a:rPr>
              <a:t>Katharina Turnauer, Verband für gemeinnütziges Stiften</a:t>
            </a:r>
            <a:endParaRPr lang="de-DE" sz="2800" b="1">
              <a:solidFill>
                <a:schemeClr val="tx1"/>
              </a:solidFill>
              <a:latin typeface="Georgia"/>
              <a:cs typeface="Arial"/>
            </a:endParaRPr>
          </a:p>
          <a:p>
            <a:endParaRPr lang="de-DE" sz="5400">
              <a:highlight>
                <a:srgbClr val="00A3A3"/>
              </a:highlight>
              <a:latin typeface="Georgia"/>
            </a:endParaRPr>
          </a:p>
        </p:txBody>
      </p:sp>
      <p:pic>
        <p:nvPicPr>
          <p:cNvPr id="3" name="Grafik 2">
            <a:extLst>
              <a:ext uri="{FF2B5EF4-FFF2-40B4-BE49-F238E27FC236}">
                <a16:creationId xmlns:a16="http://schemas.microsoft.com/office/drawing/2014/main" id="{4864B1AE-4E23-1E21-2FBA-5BC7206DF8D2}"/>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27733179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A49D2-D1F9-BD9C-3440-46CD09D42F09}"/>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406EE20B-9AD1-F99E-7E6F-3C4A1BBC8CA3}"/>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5400" b="1">
                <a:solidFill>
                  <a:schemeClr val="tx1"/>
                </a:solidFill>
                <a:latin typeface="Georgia"/>
                <a:ea typeface="+mn-lt"/>
                <a:cs typeface="Arial"/>
              </a:rPr>
              <a:t>Stiftungspersönlichkeit</a:t>
            </a:r>
            <a:endParaRPr lang="de-DE" sz="5400" b="1">
              <a:solidFill>
                <a:schemeClr val="tx1"/>
              </a:solidFill>
              <a:latin typeface="Georgia" panose="02040502050405020303" pitchFamily="18" charset="0"/>
              <a:ea typeface="+mn-lt"/>
              <a:cs typeface="Arial" panose="020B0604020202020204" pitchFamily="34" charset="0"/>
            </a:endParaRPr>
          </a:p>
          <a:p>
            <a:pPr algn="ctr"/>
            <a:endParaRPr lang="de-DE" sz="4800" b="1">
              <a:solidFill>
                <a:schemeClr val="tx1"/>
              </a:solidFill>
              <a:latin typeface="Georgia" panose="02040502050405020303" pitchFamily="18" charset="0"/>
              <a:ea typeface="+mn-lt"/>
              <a:cs typeface="Arial" panose="020B0604020202020204" pitchFamily="34" charset="0"/>
            </a:endParaRPr>
          </a:p>
          <a:p>
            <a:pPr algn="ctr"/>
            <a:r>
              <a:rPr lang="de-DE" sz="2800" b="1">
                <a:solidFill>
                  <a:schemeClr val="tx1"/>
                </a:solidFill>
                <a:latin typeface="Georgia"/>
                <a:ea typeface="+mn-lt"/>
                <a:cs typeface="Arial"/>
              </a:rPr>
              <a:t>Michael Meyer, </a:t>
            </a:r>
          </a:p>
          <a:p>
            <a:pPr algn="ctr"/>
            <a:r>
              <a:rPr lang="de-DE" sz="2800" b="1">
                <a:solidFill>
                  <a:schemeClr val="tx1"/>
                </a:solidFill>
                <a:latin typeface="Georgia"/>
                <a:ea typeface="+mn-lt"/>
                <a:cs typeface="Arial"/>
              </a:rPr>
              <a:t>Wirtschaftsuniversität Wien </a:t>
            </a:r>
            <a:endParaRPr lang="de-DE" sz="2800" b="1">
              <a:solidFill>
                <a:schemeClr val="tx1"/>
              </a:solidFill>
              <a:latin typeface="Georgia"/>
              <a:cs typeface="Arial"/>
            </a:endParaRPr>
          </a:p>
          <a:p>
            <a:endParaRPr lang="de-DE" sz="5400">
              <a:highlight>
                <a:srgbClr val="00A3A3"/>
              </a:highlight>
              <a:latin typeface="Georgia"/>
            </a:endParaRPr>
          </a:p>
        </p:txBody>
      </p:sp>
      <p:pic>
        <p:nvPicPr>
          <p:cNvPr id="3" name="Grafik 2">
            <a:extLst>
              <a:ext uri="{FF2B5EF4-FFF2-40B4-BE49-F238E27FC236}">
                <a16:creationId xmlns:a16="http://schemas.microsoft.com/office/drawing/2014/main" id="{BD957DDA-2341-88A6-3B1C-80EB71C4691D}"/>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1238670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66BAC-B093-1503-47CA-6C110B67B308}"/>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F9409AEF-0681-DDBA-07CA-6DBED8313970}"/>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5400" b="1">
                <a:solidFill>
                  <a:schemeClr val="tx1"/>
                </a:solidFill>
                <a:latin typeface="Georgia"/>
                <a:ea typeface="+mn-lt"/>
                <a:cs typeface="Arial"/>
              </a:rPr>
              <a:t>Stiftungspersönlichkeit</a:t>
            </a:r>
            <a:endParaRPr lang="de-DE" sz="5400" b="1">
              <a:solidFill>
                <a:schemeClr val="tx1"/>
              </a:solidFill>
              <a:latin typeface="Georgia" panose="02040502050405020303" pitchFamily="18" charset="0"/>
              <a:ea typeface="+mn-lt"/>
              <a:cs typeface="Arial" panose="020B0604020202020204" pitchFamily="34" charset="0"/>
            </a:endParaRPr>
          </a:p>
          <a:p>
            <a:pPr algn="ctr"/>
            <a:endParaRPr lang="de-DE" sz="4800" b="1">
              <a:solidFill>
                <a:schemeClr val="tx1"/>
              </a:solidFill>
              <a:latin typeface="Georgia" panose="02040502050405020303" pitchFamily="18" charset="0"/>
              <a:ea typeface="+mn-lt"/>
              <a:cs typeface="Arial" panose="020B0604020202020204" pitchFamily="34" charset="0"/>
            </a:endParaRPr>
          </a:p>
          <a:p>
            <a:pPr algn="ctr"/>
            <a:r>
              <a:rPr lang="de-DE" sz="5400" b="1">
                <a:solidFill>
                  <a:schemeClr val="tx1"/>
                </a:solidFill>
                <a:latin typeface="Georgia"/>
                <a:ea typeface="+mn-lt"/>
                <a:cs typeface="Arial"/>
              </a:rPr>
              <a:t>Boris Marte </a:t>
            </a:r>
          </a:p>
          <a:p>
            <a:pPr algn="ctr"/>
            <a:r>
              <a:rPr lang="de-DE" sz="5400" b="1">
                <a:solidFill>
                  <a:schemeClr val="tx1"/>
                </a:solidFill>
                <a:latin typeface="Georgia"/>
                <a:ea typeface="+mn-lt"/>
                <a:cs typeface="Arial"/>
              </a:rPr>
              <a:t>und </a:t>
            </a:r>
          </a:p>
          <a:p>
            <a:pPr algn="ctr"/>
            <a:r>
              <a:rPr lang="de-DE" sz="5400" b="1">
                <a:solidFill>
                  <a:schemeClr val="tx1"/>
                </a:solidFill>
                <a:latin typeface="Georgia"/>
                <a:ea typeface="+mn-lt"/>
                <a:cs typeface="Arial"/>
              </a:rPr>
              <a:t>Andreas Treichl</a:t>
            </a:r>
            <a:endParaRPr lang="de-DE" sz="5400" b="1">
              <a:solidFill>
                <a:schemeClr val="tx1"/>
              </a:solidFill>
              <a:latin typeface="Georgia"/>
              <a:cs typeface="Arial"/>
            </a:endParaRPr>
          </a:p>
          <a:p>
            <a:endParaRPr lang="de-DE" sz="5400">
              <a:highlight>
                <a:srgbClr val="00A3A3"/>
              </a:highlight>
              <a:latin typeface="Georgia"/>
            </a:endParaRPr>
          </a:p>
        </p:txBody>
      </p:sp>
      <p:pic>
        <p:nvPicPr>
          <p:cNvPr id="3" name="Grafik 2">
            <a:extLst>
              <a:ext uri="{FF2B5EF4-FFF2-40B4-BE49-F238E27FC236}">
                <a16:creationId xmlns:a16="http://schemas.microsoft.com/office/drawing/2014/main" id="{30064933-F349-B021-5E60-6F0D61BE4BDB}"/>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23158332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BBAAD-450F-630C-3DA1-2A7CFFD72735}"/>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A542C086-53F5-BC61-4158-CDAFFB7CF5A5}"/>
              </a:ext>
            </a:extLst>
          </p:cNvPr>
          <p:cNvSpPr/>
          <p:nvPr/>
        </p:nvSpPr>
        <p:spPr>
          <a:xfrm>
            <a:off x="0" y="-55596"/>
            <a:ext cx="12192000" cy="6913595"/>
          </a:xfrm>
          <a:custGeom>
            <a:avLst/>
            <a:gdLst/>
            <a:ahLst/>
            <a:cxnLst/>
            <a:rect l="l" t="t" r="r" b="b"/>
            <a:pathLst>
              <a:path w="18288000" h="9989820">
                <a:moveTo>
                  <a:pt x="0" y="0"/>
                </a:moveTo>
                <a:lnTo>
                  <a:pt x="18288000" y="0"/>
                </a:lnTo>
                <a:lnTo>
                  <a:pt x="18288000" y="9989820"/>
                </a:lnTo>
                <a:lnTo>
                  <a:pt x="0" y="9989820"/>
                </a:lnTo>
                <a:lnTo>
                  <a:pt x="0" y="0"/>
                </a:lnTo>
                <a:close/>
              </a:path>
            </a:pathLst>
          </a:custGeom>
          <a:solidFill>
            <a:srgbClr val="BBDADA"/>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de-AT" sz="800"/>
          </a:p>
        </p:txBody>
      </p:sp>
      <p:sp>
        <p:nvSpPr>
          <p:cNvPr id="4" name="Rechteck 3">
            <a:extLst>
              <a:ext uri="{FF2B5EF4-FFF2-40B4-BE49-F238E27FC236}">
                <a16:creationId xmlns:a16="http://schemas.microsoft.com/office/drawing/2014/main" id="{DA167253-B936-8210-A5AE-D373E41A8DCE}"/>
              </a:ext>
            </a:extLst>
          </p:cNvPr>
          <p:cNvSpPr/>
          <p:nvPr/>
        </p:nvSpPr>
        <p:spPr>
          <a:xfrm>
            <a:off x="0" y="470041"/>
            <a:ext cx="12192000" cy="5862320"/>
          </a:xfrm>
          <a:prstGeom prst="rect">
            <a:avLst/>
          </a:prstGeom>
          <a:solidFill>
            <a:srgbClr val="BBDAD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5400" b="1" i="0" u="none" strike="noStrike" kern="1200" cap="none" spc="0" normalizeH="0" baseline="0" noProof="0">
              <a:ln>
                <a:noFill/>
              </a:ln>
              <a:solidFill>
                <a:schemeClr val="tx1"/>
              </a:solidFill>
              <a:effectLst/>
              <a:uLnTx/>
              <a:uFillTx/>
              <a:latin typeface="Georgi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de-AT" sz="5400" b="1">
              <a:solidFill>
                <a:schemeClr val="tx1"/>
              </a:solidFill>
              <a:latin typeface="Georgia"/>
            </a:endParaRPr>
          </a:p>
          <a:p>
            <a:pPr algn="ctr">
              <a:defRPr/>
            </a:pPr>
            <a:r>
              <a:rPr lang="de-AT" sz="5400" b="1">
                <a:solidFill>
                  <a:schemeClr val="tx1"/>
                </a:solidFill>
                <a:latin typeface="Georgia"/>
              </a:rPr>
              <a:t>Gratulation!</a:t>
            </a:r>
          </a:p>
        </p:txBody>
      </p:sp>
      <p:sp>
        <p:nvSpPr>
          <p:cNvPr id="2" name="Freeform 4">
            <a:extLst>
              <a:ext uri="{FF2B5EF4-FFF2-40B4-BE49-F238E27FC236}">
                <a16:creationId xmlns:a16="http://schemas.microsoft.com/office/drawing/2014/main" id="{0630B10F-3A76-BAD6-1976-E65F1D04471C}"/>
              </a:ext>
            </a:extLst>
          </p:cNvPr>
          <p:cNvSpPr/>
          <p:nvPr/>
        </p:nvSpPr>
        <p:spPr>
          <a:xfrm>
            <a:off x="4996527" y="1223704"/>
            <a:ext cx="2198945" cy="2204907"/>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19324" b="-1932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AT"/>
          </a:p>
        </p:txBody>
      </p:sp>
    </p:spTree>
    <p:extLst>
      <p:ext uri="{BB962C8B-B14F-4D97-AF65-F5344CB8AC3E}">
        <p14:creationId xmlns:p14="http://schemas.microsoft.com/office/powerpoint/2010/main" val="25598958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C07E63BB-D3B8-89AE-C550-F64DE09DB9DA}"/>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5400" b="1">
                <a:solidFill>
                  <a:schemeClr val="tx1"/>
                </a:solidFill>
                <a:latin typeface="Georgia"/>
                <a:ea typeface="+mn-lt"/>
                <a:cs typeface="Arial"/>
              </a:rPr>
              <a:t>Stifterin und Stifter </a:t>
            </a:r>
            <a:endParaRPr lang="en-US">
              <a:solidFill>
                <a:schemeClr val="tx1"/>
              </a:solidFill>
              <a:latin typeface="Arial" panose="020B0604020202020204"/>
              <a:ea typeface="+mn-lt"/>
              <a:cs typeface="Arial"/>
            </a:endParaRPr>
          </a:p>
          <a:p>
            <a:pPr algn="ctr"/>
            <a:r>
              <a:rPr lang="de-DE" sz="5400" b="1">
                <a:solidFill>
                  <a:schemeClr val="tx1"/>
                </a:solidFill>
                <a:latin typeface="Georgia"/>
                <a:ea typeface="+mn-lt"/>
                <a:cs typeface="Arial"/>
              </a:rPr>
              <a:t>des Jahres 2026</a:t>
            </a:r>
            <a:endParaRPr lang="en-US">
              <a:solidFill>
                <a:schemeClr val="tx1"/>
              </a:solidFill>
              <a:cs typeface="Arial"/>
            </a:endParaRPr>
          </a:p>
          <a:p>
            <a:endParaRPr lang="de-DE" sz="5400">
              <a:highlight>
                <a:srgbClr val="00A3A3"/>
              </a:highlight>
              <a:latin typeface="Georgia"/>
            </a:endParaRPr>
          </a:p>
        </p:txBody>
      </p:sp>
      <p:pic>
        <p:nvPicPr>
          <p:cNvPr id="3" name="Grafik 2">
            <a:extLst>
              <a:ext uri="{FF2B5EF4-FFF2-40B4-BE49-F238E27FC236}">
                <a16:creationId xmlns:a16="http://schemas.microsoft.com/office/drawing/2014/main" id="{9D17EF34-0452-41FF-A3E0-C998C78FE629}"/>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24910922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C07E63BB-D3B8-89AE-C550-F64DE09DB9DA}"/>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5400" b="1">
                <a:solidFill>
                  <a:schemeClr val="tx1"/>
                </a:solidFill>
                <a:latin typeface="Georgia"/>
                <a:ea typeface="+mn-lt"/>
                <a:cs typeface="Arial"/>
              </a:rPr>
              <a:t>Stifterin und Stifter </a:t>
            </a:r>
            <a:endParaRPr lang="de-DE" sz="5400" b="1">
              <a:solidFill>
                <a:schemeClr val="tx1"/>
              </a:solidFill>
              <a:latin typeface="Georgia" panose="02040502050405020303" pitchFamily="18" charset="0"/>
              <a:ea typeface="+mn-lt"/>
              <a:cs typeface="Arial" panose="020B0604020202020204" pitchFamily="34" charset="0"/>
            </a:endParaRPr>
          </a:p>
          <a:p>
            <a:pPr algn="ctr"/>
            <a:r>
              <a:rPr lang="de-DE" sz="5400" b="1">
                <a:solidFill>
                  <a:schemeClr val="tx1"/>
                </a:solidFill>
                <a:latin typeface="Georgia"/>
                <a:ea typeface="+mn-lt"/>
                <a:cs typeface="Arial"/>
              </a:rPr>
              <a:t>des Jahres 2026</a:t>
            </a:r>
            <a:endParaRPr lang="de-DE" sz="5400" b="1">
              <a:solidFill>
                <a:schemeClr val="tx1"/>
              </a:solidFill>
              <a:latin typeface="Georgia" panose="02040502050405020303" pitchFamily="18" charset="0"/>
              <a:ea typeface="+mn-lt"/>
              <a:cs typeface="Arial" panose="020B0604020202020204" pitchFamily="34" charset="0"/>
            </a:endParaRPr>
          </a:p>
          <a:p>
            <a:pPr algn="ctr"/>
            <a:endParaRPr lang="de-DE" sz="4800" b="1">
              <a:solidFill>
                <a:schemeClr val="tx1"/>
              </a:solidFill>
              <a:latin typeface="Georgia" panose="02040502050405020303" pitchFamily="18" charset="0"/>
              <a:ea typeface="+mn-lt"/>
              <a:cs typeface="Arial" panose="020B0604020202020204" pitchFamily="34" charset="0"/>
            </a:endParaRPr>
          </a:p>
          <a:p>
            <a:pPr algn="ctr"/>
            <a:r>
              <a:rPr lang="de-DE" sz="2800" b="1">
                <a:solidFill>
                  <a:schemeClr val="tx1"/>
                </a:solidFill>
                <a:latin typeface="Georgia"/>
                <a:ea typeface="+mn-lt"/>
                <a:cs typeface="Arial"/>
              </a:rPr>
              <a:t>Franz-Karl Prüller, Verband für gemeinnütziges Stiften</a:t>
            </a:r>
            <a:endParaRPr lang="de-DE" sz="2800" b="1">
              <a:solidFill>
                <a:schemeClr val="tx1"/>
              </a:solidFill>
              <a:latin typeface="Georgia"/>
              <a:cs typeface="Arial"/>
            </a:endParaRPr>
          </a:p>
          <a:p>
            <a:endParaRPr lang="de-DE" sz="5400">
              <a:highlight>
                <a:srgbClr val="00A3A3"/>
              </a:highlight>
              <a:latin typeface="Georgia"/>
            </a:endParaRPr>
          </a:p>
        </p:txBody>
      </p:sp>
      <p:pic>
        <p:nvPicPr>
          <p:cNvPr id="3" name="Grafik 2">
            <a:extLst>
              <a:ext uri="{FF2B5EF4-FFF2-40B4-BE49-F238E27FC236}">
                <a16:creationId xmlns:a16="http://schemas.microsoft.com/office/drawing/2014/main" id="{6A64406C-7EA6-FEFF-CE18-4FB31EDB8636}"/>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36027511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8B8A6-CC8C-7338-D681-6699BEF76F2B}"/>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20B9A833-C45A-EA85-FD58-159D2C8134D2}"/>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5400" b="1">
                <a:solidFill>
                  <a:schemeClr val="tx1"/>
                </a:solidFill>
                <a:latin typeface="Georgia"/>
                <a:ea typeface="+mn-lt"/>
                <a:cs typeface="Arial"/>
              </a:rPr>
              <a:t>Stifterin und Stifter </a:t>
            </a:r>
            <a:endParaRPr lang="de-DE" sz="5400" b="1">
              <a:solidFill>
                <a:schemeClr val="tx1"/>
              </a:solidFill>
              <a:latin typeface="Georgia" panose="02040502050405020303" pitchFamily="18" charset="0"/>
              <a:ea typeface="+mn-lt"/>
              <a:cs typeface="Arial" panose="020B0604020202020204" pitchFamily="34" charset="0"/>
            </a:endParaRPr>
          </a:p>
          <a:p>
            <a:pPr algn="ctr"/>
            <a:r>
              <a:rPr lang="de-DE" sz="5400" b="1">
                <a:solidFill>
                  <a:schemeClr val="tx1"/>
                </a:solidFill>
                <a:latin typeface="Georgia"/>
                <a:ea typeface="+mn-lt"/>
                <a:cs typeface="Arial"/>
              </a:rPr>
              <a:t>des Jahres 2026</a:t>
            </a:r>
            <a:endParaRPr lang="de-DE" sz="5400" b="1">
              <a:solidFill>
                <a:schemeClr val="tx1"/>
              </a:solidFill>
              <a:latin typeface="Georgia" panose="02040502050405020303" pitchFamily="18" charset="0"/>
              <a:ea typeface="+mn-lt"/>
              <a:cs typeface="Arial" panose="020B0604020202020204" pitchFamily="34" charset="0"/>
            </a:endParaRPr>
          </a:p>
          <a:p>
            <a:pPr algn="ctr"/>
            <a:endParaRPr lang="de-DE" sz="4800" b="1">
              <a:solidFill>
                <a:schemeClr val="tx1"/>
              </a:solidFill>
              <a:latin typeface="Georgia" panose="02040502050405020303" pitchFamily="18" charset="0"/>
              <a:ea typeface="+mn-lt"/>
              <a:cs typeface="Arial" panose="020B0604020202020204" pitchFamily="34" charset="0"/>
            </a:endParaRPr>
          </a:p>
          <a:p>
            <a:pPr algn="ctr"/>
            <a:r>
              <a:rPr lang="de-DE" sz="2800" b="1">
                <a:solidFill>
                  <a:schemeClr val="tx1"/>
                </a:solidFill>
                <a:latin typeface="Georgia"/>
                <a:ea typeface="+mn-lt"/>
                <a:cs typeface="Arial"/>
              </a:rPr>
              <a:t>Barbara Helige, Laudatorin</a:t>
            </a:r>
            <a:endParaRPr lang="de-DE" sz="2800" b="1">
              <a:solidFill>
                <a:schemeClr val="tx1"/>
              </a:solidFill>
              <a:latin typeface="Georgia"/>
              <a:cs typeface="Arial"/>
            </a:endParaRPr>
          </a:p>
          <a:p>
            <a:endParaRPr lang="de-DE" sz="5400">
              <a:highlight>
                <a:srgbClr val="00A3A3"/>
              </a:highlight>
              <a:latin typeface="Georgia"/>
            </a:endParaRPr>
          </a:p>
        </p:txBody>
      </p:sp>
      <p:pic>
        <p:nvPicPr>
          <p:cNvPr id="3" name="Grafik 2">
            <a:extLst>
              <a:ext uri="{FF2B5EF4-FFF2-40B4-BE49-F238E27FC236}">
                <a16:creationId xmlns:a16="http://schemas.microsoft.com/office/drawing/2014/main" id="{103E57C5-AB4A-E0CC-2F09-5826E55D1743}"/>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3984307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C6241-C26F-7649-610C-EF877C2CA0B3}"/>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8574869B-CDE4-005D-E96E-C519BC56BE36}"/>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5400" b="1">
                <a:solidFill>
                  <a:schemeClr val="tx1"/>
                </a:solidFill>
                <a:latin typeface="Georgia"/>
                <a:ea typeface="+mn-lt"/>
                <a:cs typeface="Arial"/>
              </a:rPr>
              <a:t>Stifterin und Stifter </a:t>
            </a:r>
            <a:endParaRPr lang="de-DE" sz="5400" b="1">
              <a:solidFill>
                <a:schemeClr val="tx1"/>
              </a:solidFill>
              <a:latin typeface="Georgia" panose="02040502050405020303" pitchFamily="18" charset="0"/>
              <a:ea typeface="+mn-lt"/>
              <a:cs typeface="Arial" panose="020B0604020202020204" pitchFamily="34" charset="0"/>
            </a:endParaRPr>
          </a:p>
          <a:p>
            <a:pPr algn="ctr"/>
            <a:r>
              <a:rPr lang="de-DE" sz="5400" b="1">
                <a:solidFill>
                  <a:schemeClr val="tx1"/>
                </a:solidFill>
                <a:latin typeface="Georgia"/>
                <a:ea typeface="+mn-lt"/>
                <a:cs typeface="Arial"/>
              </a:rPr>
              <a:t>des Jahres 2026</a:t>
            </a:r>
            <a:endParaRPr lang="de-DE" sz="5400" b="1">
              <a:solidFill>
                <a:schemeClr val="tx1"/>
              </a:solidFill>
              <a:latin typeface="Georgia" panose="02040502050405020303" pitchFamily="18" charset="0"/>
              <a:ea typeface="+mn-lt"/>
              <a:cs typeface="Arial" panose="020B0604020202020204" pitchFamily="34" charset="0"/>
            </a:endParaRPr>
          </a:p>
          <a:p>
            <a:pPr algn="ctr"/>
            <a:endParaRPr lang="de-DE" sz="5400" b="1">
              <a:solidFill>
                <a:schemeClr val="tx1"/>
              </a:solidFill>
              <a:latin typeface="Georgia" panose="02040502050405020303" pitchFamily="18" charset="0"/>
              <a:ea typeface="+mn-lt"/>
              <a:cs typeface="Arial" panose="020B0604020202020204" pitchFamily="34" charset="0"/>
            </a:endParaRPr>
          </a:p>
          <a:p>
            <a:pPr algn="ctr"/>
            <a:r>
              <a:rPr lang="de-DE" sz="5400" b="1">
                <a:solidFill>
                  <a:schemeClr val="tx1"/>
                </a:solidFill>
                <a:latin typeface="Georgia"/>
                <a:ea typeface="+mn-lt"/>
                <a:cs typeface="Arial"/>
              </a:rPr>
              <a:t>Ingrid und Christian Reder</a:t>
            </a:r>
            <a:endParaRPr lang="de-DE" sz="5400">
              <a:solidFill>
                <a:schemeClr val="tx1"/>
              </a:solidFill>
              <a:cs typeface="Arial"/>
            </a:endParaRPr>
          </a:p>
          <a:p>
            <a:endParaRPr lang="de-DE" sz="5400">
              <a:highlight>
                <a:srgbClr val="00A3A3"/>
              </a:highlight>
              <a:latin typeface="Georgia"/>
            </a:endParaRPr>
          </a:p>
        </p:txBody>
      </p:sp>
      <p:pic>
        <p:nvPicPr>
          <p:cNvPr id="3" name="Grafik 2">
            <a:extLst>
              <a:ext uri="{FF2B5EF4-FFF2-40B4-BE49-F238E27FC236}">
                <a16:creationId xmlns:a16="http://schemas.microsoft.com/office/drawing/2014/main" id="{2E9D5ACA-9C2F-2880-9E40-06DDFF94F606}"/>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19579545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DE282-BEAB-554B-4A05-773E08C251BF}"/>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E461C355-0FCA-D771-884C-7C555C6254BE}"/>
              </a:ext>
            </a:extLst>
          </p:cNvPr>
          <p:cNvSpPr/>
          <p:nvPr/>
        </p:nvSpPr>
        <p:spPr>
          <a:xfrm>
            <a:off x="0" y="-55596"/>
            <a:ext cx="12192000" cy="6913595"/>
          </a:xfrm>
          <a:custGeom>
            <a:avLst/>
            <a:gdLst/>
            <a:ahLst/>
            <a:cxnLst/>
            <a:rect l="l" t="t" r="r" b="b"/>
            <a:pathLst>
              <a:path w="18288000" h="9989820">
                <a:moveTo>
                  <a:pt x="0" y="0"/>
                </a:moveTo>
                <a:lnTo>
                  <a:pt x="18288000" y="0"/>
                </a:lnTo>
                <a:lnTo>
                  <a:pt x="18288000" y="9989820"/>
                </a:lnTo>
                <a:lnTo>
                  <a:pt x="0" y="9989820"/>
                </a:lnTo>
                <a:lnTo>
                  <a:pt x="0" y="0"/>
                </a:lnTo>
                <a:close/>
              </a:path>
            </a:pathLst>
          </a:custGeom>
          <a:solidFill>
            <a:srgbClr val="BBDADA"/>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de-AT" sz="800"/>
          </a:p>
        </p:txBody>
      </p:sp>
      <p:sp>
        <p:nvSpPr>
          <p:cNvPr id="4" name="Rechteck 3">
            <a:extLst>
              <a:ext uri="{FF2B5EF4-FFF2-40B4-BE49-F238E27FC236}">
                <a16:creationId xmlns:a16="http://schemas.microsoft.com/office/drawing/2014/main" id="{9FEEBA9A-4283-ED2B-8CAC-1E3DEEFD645C}"/>
              </a:ext>
            </a:extLst>
          </p:cNvPr>
          <p:cNvSpPr/>
          <p:nvPr/>
        </p:nvSpPr>
        <p:spPr>
          <a:xfrm>
            <a:off x="0" y="470041"/>
            <a:ext cx="12192000" cy="5862320"/>
          </a:xfrm>
          <a:prstGeom prst="rect">
            <a:avLst/>
          </a:prstGeom>
          <a:solidFill>
            <a:srgbClr val="BBDAD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AT" sz="5400" b="1" i="0" u="none" strike="noStrike" kern="1200" cap="none" spc="0" normalizeH="0" baseline="0" noProof="0">
              <a:ln>
                <a:noFill/>
              </a:ln>
              <a:solidFill>
                <a:schemeClr val="tx1"/>
              </a:solidFill>
              <a:effectLst/>
              <a:uLnTx/>
              <a:uFillTx/>
              <a:latin typeface="Georgi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de-AT" sz="5400" b="1">
              <a:solidFill>
                <a:schemeClr val="tx1"/>
              </a:solidFill>
              <a:latin typeface="Georgia"/>
            </a:endParaRPr>
          </a:p>
          <a:p>
            <a:pPr algn="ctr">
              <a:defRPr/>
            </a:pPr>
            <a:r>
              <a:rPr lang="de-AT" sz="5400" b="1">
                <a:solidFill>
                  <a:schemeClr val="tx1"/>
                </a:solidFill>
                <a:latin typeface="Georgia"/>
              </a:rPr>
              <a:t>Gratulation!</a:t>
            </a:r>
          </a:p>
        </p:txBody>
      </p:sp>
      <p:sp>
        <p:nvSpPr>
          <p:cNvPr id="2" name="Freeform 4">
            <a:extLst>
              <a:ext uri="{FF2B5EF4-FFF2-40B4-BE49-F238E27FC236}">
                <a16:creationId xmlns:a16="http://schemas.microsoft.com/office/drawing/2014/main" id="{0C11D1A8-3AE9-E517-311D-D6688256D6D9}"/>
              </a:ext>
            </a:extLst>
          </p:cNvPr>
          <p:cNvSpPr/>
          <p:nvPr/>
        </p:nvSpPr>
        <p:spPr>
          <a:xfrm>
            <a:off x="4996527" y="1223704"/>
            <a:ext cx="2198945" cy="2204907"/>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19324" b="-1932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AT"/>
          </a:p>
        </p:txBody>
      </p:sp>
    </p:spTree>
    <p:extLst>
      <p:ext uri="{BB962C8B-B14F-4D97-AF65-F5344CB8AC3E}">
        <p14:creationId xmlns:p14="http://schemas.microsoft.com/office/powerpoint/2010/main" val="37004238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A3A3"/>
        </a:solidFill>
        <a:effectLst/>
      </p:bgPr>
    </p:bg>
    <p:spTree>
      <p:nvGrpSpPr>
        <p:cNvPr id="1" name="">
          <a:extLst>
            <a:ext uri="{FF2B5EF4-FFF2-40B4-BE49-F238E27FC236}">
              <a16:creationId xmlns:a16="http://schemas.microsoft.com/office/drawing/2014/main" id="{0EFBA211-5274-A757-4075-79B11F976EE7}"/>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5C41220F-4135-9949-5906-3ABFD661E169}"/>
              </a:ext>
            </a:extLst>
          </p:cNvPr>
          <p:cNvSpPr/>
          <p:nvPr/>
        </p:nvSpPr>
        <p:spPr>
          <a:xfrm>
            <a:off x="848722" y="165911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800" b="1">
                <a:solidFill>
                  <a:schemeClr val="tx1"/>
                </a:solidFill>
                <a:latin typeface="Georgia"/>
                <a:ea typeface="+mn-lt"/>
                <a:cs typeface="Arial"/>
              </a:rPr>
              <a:t>NextGen – Von Krise zu Sinn</a:t>
            </a:r>
            <a:endParaRPr lang="en-US">
              <a:solidFill>
                <a:schemeClr val="tx1"/>
              </a:solidFill>
            </a:endParaRPr>
          </a:p>
          <a:p>
            <a:endParaRPr lang="de-DE" sz="5400">
              <a:highlight>
                <a:srgbClr val="00A3A3"/>
              </a:highlight>
              <a:latin typeface="Georgia"/>
              <a:cs typeface="Arial"/>
            </a:endParaRPr>
          </a:p>
        </p:txBody>
      </p:sp>
      <p:pic>
        <p:nvPicPr>
          <p:cNvPr id="3" name="Grafik 2">
            <a:extLst>
              <a:ext uri="{FF2B5EF4-FFF2-40B4-BE49-F238E27FC236}">
                <a16:creationId xmlns:a16="http://schemas.microsoft.com/office/drawing/2014/main" id="{F9C00A8C-7FCA-F584-067F-034D11701BC2}"/>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23545731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12E07-98F2-D3D5-353B-C895645A5DB1}"/>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664A1383-E2CC-B774-5B4B-9A5081A19FCF}"/>
              </a:ext>
            </a:extLst>
          </p:cNvPr>
          <p:cNvSpPr/>
          <p:nvPr/>
        </p:nvSpPr>
        <p:spPr>
          <a:xfrm>
            <a:off x="848722" y="1008668"/>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000" b="1">
                <a:solidFill>
                  <a:schemeClr val="tx1"/>
                </a:solidFill>
                <a:latin typeface="Georgia"/>
                <a:cs typeface="Arial"/>
              </a:rPr>
              <a:t>Philip Auinger</a:t>
            </a:r>
            <a:endParaRPr lang="en-US">
              <a:solidFill>
                <a:schemeClr val="tx1"/>
              </a:solidFill>
            </a:endParaRPr>
          </a:p>
          <a:p>
            <a:pPr algn="ctr"/>
            <a:endParaRPr lang="de-DE" sz="2000" b="1">
              <a:solidFill>
                <a:schemeClr val="tx1"/>
              </a:solidFill>
              <a:latin typeface="Georgia"/>
              <a:cs typeface="Arial"/>
            </a:endParaRPr>
          </a:p>
          <a:p>
            <a:pPr algn="ctr"/>
            <a:r>
              <a:rPr lang="de-DE" sz="3200">
                <a:solidFill>
                  <a:schemeClr val="tx1"/>
                </a:solidFill>
                <a:latin typeface="Georgia"/>
                <a:cs typeface="Arial"/>
              </a:rPr>
              <a:t>Schule der Philanthropie</a:t>
            </a:r>
            <a:endParaRPr lang="de-DE">
              <a:solidFill>
                <a:schemeClr val="tx1"/>
              </a:solidFill>
            </a:endParaRPr>
          </a:p>
        </p:txBody>
      </p:sp>
      <p:pic>
        <p:nvPicPr>
          <p:cNvPr id="3" name="Grafik 2">
            <a:extLst>
              <a:ext uri="{FF2B5EF4-FFF2-40B4-BE49-F238E27FC236}">
                <a16:creationId xmlns:a16="http://schemas.microsoft.com/office/drawing/2014/main" id="{CD409E5C-108E-C958-E65B-40A3F1CBC13B}"/>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38908049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16B698A-2D97-5E12-8E25-D48498EBE523}"/>
              </a:ext>
            </a:extLst>
          </p:cNvPr>
          <p:cNvSpPr>
            <a:spLocks noGrp="1"/>
          </p:cNvSpPr>
          <p:nvPr>
            <p:ph type="ctrTitle"/>
          </p:nvPr>
        </p:nvSpPr>
        <p:spPr>
          <a:xfrm>
            <a:off x="0" y="1381399"/>
            <a:ext cx="12192000" cy="1817797"/>
          </a:xfrm>
        </p:spPr>
        <p:txBody>
          <a:bodyPr>
            <a:normAutofit fontScale="90000"/>
          </a:bodyPr>
          <a:lstStyle/>
          <a:p>
            <a:r>
              <a:rPr lang="de-DE" sz="13800">
                <a:solidFill>
                  <a:schemeClr val="tx2"/>
                </a:solidFill>
                <a:latin typeface="STIX Two Text" pitchFamily="2" charset="0"/>
              </a:rPr>
              <a:t>Next Gen</a:t>
            </a:r>
          </a:p>
        </p:txBody>
      </p:sp>
      <p:sp>
        <p:nvSpPr>
          <p:cNvPr id="5" name="Untertitel 2">
            <a:extLst>
              <a:ext uri="{FF2B5EF4-FFF2-40B4-BE49-F238E27FC236}">
                <a16:creationId xmlns:a16="http://schemas.microsoft.com/office/drawing/2014/main" id="{75391F11-2621-1B09-396F-39DD4E6F55A1}"/>
              </a:ext>
            </a:extLst>
          </p:cNvPr>
          <p:cNvSpPr>
            <a:spLocks noGrp="1"/>
          </p:cNvSpPr>
          <p:nvPr>
            <p:ph type="subTitle" idx="1"/>
          </p:nvPr>
        </p:nvSpPr>
        <p:spPr>
          <a:xfrm>
            <a:off x="1524000" y="4037641"/>
            <a:ext cx="9144000" cy="1305883"/>
          </a:xfrm>
        </p:spPr>
        <p:txBody>
          <a:bodyPr>
            <a:normAutofit/>
          </a:bodyPr>
          <a:lstStyle/>
          <a:p>
            <a:r>
              <a:rPr lang="de-DE" sz="5400">
                <a:solidFill>
                  <a:schemeClr val="bg2">
                    <a:lumMod val="50000"/>
                  </a:schemeClr>
                </a:solidFill>
                <a:latin typeface="Inter 24pt" panose="02000503000000020004" pitchFamily="2" charset="0"/>
                <a:ea typeface="Inter 24pt" panose="02000503000000020004" pitchFamily="2" charset="0"/>
              </a:rPr>
              <a:t>Von Krise zu Sinn</a:t>
            </a:r>
          </a:p>
        </p:txBody>
      </p:sp>
    </p:spTree>
    <p:extLst>
      <p:ext uri="{BB962C8B-B14F-4D97-AF65-F5344CB8AC3E}">
        <p14:creationId xmlns:p14="http://schemas.microsoft.com/office/powerpoint/2010/main" val="15370162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A6F89-C589-9428-4101-B1A543CA0B59}"/>
            </a:ext>
          </a:extLst>
        </p:cNvPr>
        <p:cNvGrpSpPr/>
        <p:nvPr/>
      </p:nvGrpSpPr>
      <p:grpSpPr>
        <a:xfrm>
          <a:off x="0" y="0"/>
          <a:ext cx="0" cy="0"/>
          <a:chOff x="0" y="0"/>
          <a:chExt cx="0" cy="0"/>
        </a:xfrm>
      </p:grpSpPr>
      <p:sp>
        <p:nvSpPr>
          <p:cNvPr id="9" name="Rechteck 8">
            <a:extLst>
              <a:ext uri="{FF2B5EF4-FFF2-40B4-BE49-F238E27FC236}">
                <a16:creationId xmlns:a16="http://schemas.microsoft.com/office/drawing/2014/main" id="{2A8122F8-E98A-3A3D-F71F-F7DA7954A9A6}"/>
              </a:ext>
            </a:extLst>
          </p:cNvPr>
          <p:cNvSpPr/>
          <p:nvPr/>
        </p:nvSpPr>
        <p:spPr>
          <a:xfrm>
            <a:off x="242887" y="3190875"/>
            <a:ext cx="11706225" cy="476250"/>
          </a:xfrm>
          <a:prstGeom prst="rect">
            <a:avLst/>
          </a:prstGeom>
          <a:gradFill>
            <a:gsLst>
              <a:gs pos="0">
                <a:schemeClr val="tx2"/>
              </a:gs>
              <a:gs pos="100000">
                <a:schemeClr val="tx2">
                  <a:lumMod val="65000"/>
                  <a:lumOff val="3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a:t>2000		2005		2010		2015		2020		2025		2030</a:t>
            </a:r>
            <a:endParaRPr lang="de-AT"/>
          </a:p>
        </p:txBody>
      </p:sp>
      <p:pic>
        <p:nvPicPr>
          <p:cNvPr id="11" name="Grafik 10">
            <a:extLst>
              <a:ext uri="{FF2B5EF4-FFF2-40B4-BE49-F238E27FC236}">
                <a16:creationId xmlns:a16="http://schemas.microsoft.com/office/drawing/2014/main" id="{95867A55-BF53-FD3D-65E7-DF622E552A86}"/>
              </a:ext>
            </a:extLst>
          </p:cNvPr>
          <p:cNvPicPr>
            <a:picLocks noChangeAspect="1"/>
          </p:cNvPicPr>
          <p:nvPr/>
        </p:nvPicPr>
        <p:blipFill>
          <a:blip r:embed="rId2"/>
          <a:stretch>
            <a:fillRect/>
          </a:stretch>
        </p:blipFill>
        <p:spPr>
          <a:xfrm>
            <a:off x="242887" y="443866"/>
            <a:ext cx="3338513" cy="2490089"/>
          </a:xfrm>
          <a:prstGeom prst="rect">
            <a:avLst/>
          </a:prstGeom>
        </p:spPr>
      </p:pic>
      <p:pic>
        <p:nvPicPr>
          <p:cNvPr id="13" name="Grafik 12">
            <a:extLst>
              <a:ext uri="{FF2B5EF4-FFF2-40B4-BE49-F238E27FC236}">
                <a16:creationId xmlns:a16="http://schemas.microsoft.com/office/drawing/2014/main" id="{615B4748-A332-CAA3-73FC-0A5F95E2F574}"/>
              </a:ext>
            </a:extLst>
          </p:cNvPr>
          <p:cNvPicPr>
            <a:picLocks noChangeAspect="1"/>
          </p:cNvPicPr>
          <p:nvPr/>
        </p:nvPicPr>
        <p:blipFill>
          <a:blip r:embed="rId3"/>
          <a:stretch>
            <a:fillRect/>
          </a:stretch>
        </p:blipFill>
        <p:spPr>
          <a:xfrm>
            <a:off x="1954340" y="3939696"/>
            <a:ext cx="3772646" cy="2474438"/>
          </a:xfrm>
          <a:prstGeom prst="rect">
            <a:avLst/>
          </a:prstGeom>
        </p:spPr>
      </p:pic>
      <p:pic>
        <p:nvPicPr>
          <p:cNvPr id="15" name="Grafik 14">
            <a:extLst>
              <a:ext uri="{FF2B5EF4-FFF2-40B4-BE49-F238E27FC236}">
                <a16:creationId xmlns:a16="http://schemas.microsoft.com/office/drawing/2014/main" id="{FF300E64-BB6E-4A8E-B8CC-BF0623D7B445}"/>
              </a:ext>
            </a:extLst>
          </p:cNvPr>
          <p:cNvPicPr>
            <a:picLocks noChangeAspect="1"/>
          </p:cNvPicPr>
          <p:nvPr/>
        </p:nvPicPr>
        <p:blipFill>
          <a:blip r:embed="rId4"/>
          <a:stretch>
            <a:fillRect/>
          </a:stretch>
        </p:blipFill>
        <p:spPr>
          <a:xfrm>
            <a:off x="4135570" y="443866"/>
            <a:ext cx="3920858" cy="2490089"/>
          </a:xfrm>
          <a:prstGeom prst="rect">
            <a:avLst/>
          </a:prstGeom>
        </p:spPr>
      </p:pic>
      <p:pic>
        <p:nvPicPr>
          <p:cNvPr id="17" name="Grafik 16">
            <a:extLst>
              <a:ext uri="{FF2B5EF4-FFF2-40B4-BE49-F238E27FC236}">
                <a16:creationId xmlns:a16="http://schemas.microsoft.com/office/drawing/2014/main" id="{3D93E000-1BE4-3E8E-9BFA-B593F3479138}"/>
              </a:ext>
            </a:extLst>
          </p:cNvPr>
          <p:cNvPicPr>
            <a:picLocks noChangeAspect="1"/>
          </p:cNvPicPr>
          <p:nvPr/>
        </p:nvPicPr>
        <p:blipFill>
          <a:blip r:embed="rId5"/>
          <a:stretch>
            <a:fillRect/>
          </a:stretch>
        </p:blipFill>
        <p:spPr>
          <a:xfrm>
            <a:off x="6465015" y="3939696"/>
            <a:ext cx="3782539" cy="2474438"/>
          </a:xfrm>
          <a:prstGeom prst="rect">
            <a:avLst/>
          </a:prstGeom>
        </p:spPr>
      </p:pic>
      <p:pic>
        <p:nvPicPr>
          <p:cNvPr id="19" name="Grafik 18">
            <a:extLst>
              <a:ext uri="{FF2B5EF4-FFF2-40B4-BE49-F238E27FC236}">
                <a16:creationId xmlns:a16="http://schemas.microsoft.com/office/drawing/2014/main" id="{65D53B6C-73AA-5634-98F2-5A36A92AEC26}"/>
              </a:ext>
            </a:extLst>
          </p:cNvPr>
          <p:cNvPicPr>
            <a:picLocks noChangeAspect="1"/>
          </p:cNvPicPr>
          <p:nvPr/>
        </p:nvPicPr>
        <p:blipFill>
          <a:blip r:embed="rId6"/>
          <a:stretch>
            <a:fillRect/>
          </a:stretch>
        </p:blipFill>
        <p:spPr>
          <a:xfrm>
            <a:off x="8610599" y="443866"/>
            <a:ext cx="3338513" cy="2502213"/>
          </a:xfrm>
          <a:prstGeom prst="rect">
            <a:avLst/>
          </a:prstGeom>
        </p:spPr>
      </p:pic>
    </p:spTree>
    <p:extLst>
      <p:ext uri="{BB962C8B-B14F-4D97-AF65-F5344CB8AC3E}">
        <p14:creationId xmlns:p14="http://schemas.microsoft.com/office/powerpoint/2010/main" val="194022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390DF-014A-B6F6-5D2F-83A4C9C254B5}"/>
            </a:ext>
          </a:extLst>
        </p:cNvPr>
        <p:cNvGrpSpPr/>
        <p:nvPr/>
      </p:nvGrpSpPr>
      <p:grpSpPr>
        <a:xfrm>
          <a:off x="0" y="0"/>
          <a:ext cx="0" cy="0"/>
          <a:chOff x="0" y="0"/>
          <a:chExt cx="0" cy="0"/>
        </a:xfrm>
      </p:grpSpPr>
      <p:pic>
        <p:nvPicPr>
          <p:cNvPr id="2" name="Grafik 1" descr="Platzhalterbild">
            <a:extLst>
              <a:ext uri="{FF2B5EF4-FFF2-40B4-BE49-F238E27FC236}">
                <a16:creationId xmlns:a16="http://schemas.microsoft.com/office/drawing/2014/main" id="{0F0BCE1D-C834-E32B-B737-CAEB78AD9F7F}"/>
              </a:ext>
            </a:extLst>
          </p:cNvPr>
          <p:cNvPicPr>
            <a:picLocks noChangeAspect="1"/>
          </p:cNvPicPr>
          <p:nvPr/>
        </p:nvPicPr>
        <p:blipFill>
          <a:blip r:embed="rId2"/>
          <a:srcRect b="15754"/>
          <a:stretch>
            <a:fillRect/>
          </a:stretch>
        </p:blipFill>
        <p:spPr>
          <a:xfrm>
            <a:off x="957766" y="0"/>
            <a:ext cx="10276468" cy="6146800"/>
          </a:xfrm>
          <a:prstGeom prst="rect">
            <a:avLst/>
          </a:prstGeom>
        </p:spPr>
      </p:pic>
      <p:sp>
        <p:nvSpPr>
          <p:cNvPr id="3" name="Textfeld 2">
            <a:extLst>
              <a:ext uri="{FF2B5EF4-FFF2-40B4-BE49-F238E27FC236}">
                <a16:creationId xmlns:a16="http://schemas.microsoft.com/office/drawing/2014/main" id="{F00EDB61-D175-B651-1E5F-EEBA09AECBAD}"/>
              </a:ext>
            </a:extLst>
          </p:cNvPr>
          <p:cNvSpPr txBox="1"/>
          <p:nvPr/>
        </p:nvSpPr>
        <p:spPr>
          <a:xfrm>
            <a:off x="9702800" y="6146800"/>
            <a:ext cx="1752600" cy="369332"/>
          </a:xfrm>
          <a:prstGeom prst="rect">
            <a:avLst/>
          </a:prstGeom>
          <a:noFill/>
        </p:spPr>
        <p:txBody>
          <a:bodyPr wrap="square" rtlCol="0">
            <a:spAutoFit/>
          </a:bodyPr>
          <a:lstStyle/>
          <a:p>
            <a:r>
              <a:rPr lang="de-DE" i="1">
                <a:solidFill>
                  <a:schemeClr val="bg2">
                    <a:lumMod val="50000"/>
                  </a:schemeClr>
                </a:solidFill>
                <a:latin typeface="Inter 24pt" panose="02000503000000020004" pitchFamily="2" charset="0"/>
                <a:ea typeface="Inter 24pt" panose="02000503000000020004" pitchFamily="2" charset="0"/>
              </a:rPr>
              <a:t>Quelle: UNO</a:t>
            </a:r>
            <a:endParaRPr lang="de-AT" i="1">
              <a:solidFill>
                <a:schemeClr val="bg2">
                  <a:lumMod val="50000"/>
                </a:schemeClr>
              </a:solidFill>
              <a:latin typeface="Inter 24pt" panose="02000503000000020004" pitchFamily="2" charset="0"/>
              <a:ea typeface="Inter 24pt" panose="02000503000000020004" pitchFamily="2" charset="0"/>
            </a:endParaRPr>
          </a:p>
        </p:txBody>
      </p:sp>
    </p:spTree>
    <p:extLst>
      <p:ext uri="{BB962C8B-B14F-4D97-AF65-F5344CB8AC3E}">
        <p14:creationId xmlns:p14="http://schemas.microsoft.com/office/powerpoint/2010/main" val="20219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8"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1360F-C8D0-86E2-6174-A9EF19D35541}"/>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2C3206A5-0B35-D264-B805-8477B2773967}"/>
              </a:ext>
            </a:extLst>
          </p:cNvPr>
          <p:cNvSpPr txBox="1"/>
          <p:nvPr/>
        </p:nvSpPr>
        <p:spPr>
          <a:xfrm>
            <a:off x="0" y="1332180"/>
            <a:ext cx="12192000" cy="1323439"/>
          </a:xfrm>
          <a:prstGeom prst="rect">
            <a:avLst/>
          </a:prstGeom>
          <a:noFill/>
        </p:spPr>
        <p:txBody>
          <a:bodyPr wrap="square" rtlCol="0">
            <a:spAutoFit/>
          </a:bodyPr>
          <a:lstStyle/>
          <a:p>
            <a:pPr algn="ctr"/>
            <a:r>
              <a:rPr lang="de-DE" sz="8000">
                <a:solidFill>
                  <a:schemeClr val="tx2"/>
                </a:solidFill>
                <a:latin typeface="STIX Two Text" pitchFamily="2" charset="0"/>
                <a:ea typeface="Inter 24pt" panose="02000503000000020004" pitchFamily="2" charset="0"/>
              </a:rPr>
              <a:t>15.000.000.000 Euro</a:t>
            </a:r>
            <a:endParaRPr lang="de-AT" sz="8000">
              <a:solidFill>
                <a:schemeClr val="tx2"/>
              </a:solidFill>
              <a:latin typeface="STIX Two Text" pitchFamily="2" charset="0"/>
              <a:ea typeface="Inter 24pt" panose="02000503000000020004" pitchFamily="2" charset="0"/>
            </a:endParaRPr>
          </a:p>
        </p:txBody>
      </p:sp>
      <p:sp>
        <p:nvSpPr>
          <p:cNvPr id="9" name="Textfeld 8">
            <a:extLst>
              <a:ext uri="{FF2B5EF4-FFF2-40B4-BE49-F238E27FC236}">
                <a16:creationId xmlns:a16="http://schemas.microsoft.com/office/drawing/2014/main" id="{2C632712-9409-EDD6-A7BF-AC0651248532}"/>
              </a:ext>
            </a:extLst>
          </p:cNvPr>
          <p:cNvSpPr txBox="1"/>
          <p:nvPr/>
        </p:nvSpPr>
        <p:spPr>
          <a:xfrm>
            <a:off x="0" y="3540662"/>
            <a:ext cx="12192000" cy="523220"/>
          </a:xfrm>
          <a:prstGeom prst="rect">
            <a:avLst/>
          </a:prstGeom>
          <a:noFill/>
        </p:spPr>
        <p:txBody>
          <a:bodyPr wrap="square" rtlCol="0">
            <a:spAutoFit/>
          </a:bodyPr>
          <a:lstStyle/>
          <a:p>
            <a:pPr algn="ctr"/>
            <a:r>
              <a:rPr lang="de-DE" sz="2800">
                <a:solidFill>
                  <a:schemeClr val="tx2"/>
                </a:solidFill>
                <a:latin typeface="Inter 24pt" panose="02000503000000020004" pitchFamily="2" charset="0"/>
                <a:ea typeface="Inter 24pt" panose="02000503000000020004" pitchFamily="2" charset="0"/>
              </a:rPr>
              <a:t>werden jährlich in Österreich vererbt.</a:t>
            </a:r>
            <a:endParaRPr lang="de-AT" sz="2800">
              <a:solidFill>
                <a:schemeClr val="tx2"/>
              </a:solidFill>
              <a:latin typeface="Inter 24pt" panose="02000503000000020004" pitchFamily="2" charset="0"/>
              <a:ea typeface="Inter 24pt" panose="02000503000000020004" pitchFamily="2" charset="0"/>
            </a:endParaRPr>
          </a:p>
        </p:txBody>
      </p:sp>
      <p:sp>
        <p:nvSpPr>
          <p:cNvPr id="10" name="Textfeld 9">
            <a:extLst>
              <a:ext uri="{FF2B5EF4-FFF2-40B4-BE49-F238E27FC236}">
                <a16:creationId xmlns:a16="http://schemas.microsoft.com/office/drawing/2014/main" id="{9D27DC4A-D642-0D99-D87A-464D33D79BCB}"/>
              </a:ext>
            </a:extLst>
          </p:cNvPr>
          <p:cNvSpPr txBox="1"/>
          <p:nvPr/>
        </p:nvSpPr>
        <p:spPr>
          <a:xfrm>
            <a:off x="8775700" y="6146800"/>
            <a:ext cx="3416300" cy="369332"/>
          </a:xfrm>
          <a:prstGeom prst="rect">
            <a:avLst/>
          </a:prstGeom>
          <a:noFill/>
        </p:spPr>
        <p:txBody>
          <a:bodyPr wrap="square" rtlCol="0">
            <a:spAutoFit/>
          </a:bodyPr>
          <a:lstStyle/>
          <a:p>
            <a:r>
              <a:rPr lang="de-DE" i="1">
                <a:solidFill>
                  <a:schemeClr val="bg2">
                    <a:lumMod val="50000"/>
                  </a:schemeClr>
                </a:solidFill>
                <a:latin typeface="Inter 24pt" panose="02000503000000020004" pitchFamily="2" charset="0"/>
                <a:ea typeface="Inter 24pt" panose="02000503000000020004" pitchFamily="2" charset="0"/>
              </a:rPr>
              <a:t>Quelle: Momentum Institut</a:t>
            </a:r>
            <a:endParaRPr lang="de-AT" i="1">
              <a:solidFill>
                <a:schemeClr val="bg2">
                  <a:lumMod val="50000"/>
                </a:schemeClr>
              </a:solidFill>
              <a:latin typeface="Inter 24pt" panose="02000503000000020004" pitchFamily="2" charset="0"/>
              <a:ea typeface="Inter 24pt" panose="02000503000000020004" pitchFamily="2" charset="0"/>
            </a:endParaRPr>
          </a:p>
        </p:txBody>
      </p:sp>
    </p:spTree>
    <p:extLst>
      <p:ext uri="{BB962C8B-B14F-4D97-AF65-F5344CB8AC3E}">
        <p14:creationId xmlns:p14="http://schemas.microsoft.com/office/powerpoint/2010/main" val="419920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2000"/>
                                        <p:tgtEl>
                                          <p:spTgt spid="9"/>
                                        </p:tgtEl>
                                      </p:cBhvr>
                                    </p:animEffect>
                                  </p:childTnLst>
                                </p:cTn>
                              </p:par>
                              <p:par>
                                <p:cTn id="13" presetID="22" presetClass="entr" presetSubtype="8" fill="hold" grpId="0" nodeType="withEffect">
                                  <p:stCondLst>
                                    <p:cond delay="200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5559B85E-F663-889D-6DF6-9955F3BDDB7F}"/>
              </a:ext>
            </a:extLst>
          </p:cNvPr>
          <p:cNvPicPr>
            <a:picLocks noChangeAspect="1"/>
          </p:cNvPicPr>
          <p:nvPr/>
        </p:nvPicPr>
        <p:blipFill>
          <a:blip r:embed="rId2"/>
          <a:stretch>
            <a:fillRect/>
          </a:stretch>
        </p:blipFill>
        <p:spPr>
          <a:xfrm>
            <a:off x="2348532" y="1360002"/>
            <a:ext cx="7494935" cy="4385182"/>
          </a:xfrm>
          <a:prstGeom prst="rect">
            <a:avLst/>
          </a:prstGeom>
        </p:spPr>
      </p:pic>
      <p:sp>
        <p:nvSpPr>
          <p:cNvPr id="6" name="Textfeld 5">
            <a:extLst>
              <a:ext uri="{FF2B5EF4-FFF2-40B4-BE49-F238E27FC236}">
                <a16:creationId xmlns:a16="http://schemas.microsoft.com/office/drawing/2014/main" id="{B951610C-36E5-BD8B-1215-A19A0A3DC3F8}"/>
              </a:ext>
            </a:extLst>
          </p:cNvPr>
          <p:cNvSpPr txBox="1"/>
          <p:nvPr/>
        </p:nvSpPr>
        <p:spPr>
          <a:xfrm>
            <a:off x="6096000" y="6242457"/>
            <a:ext cx="6096000" cy="369332"/>
          </a:xfrm>
          <a:prstGeom prst="rect">
            <a:avLst/>
          </a:prstGeom>
          <a:noFill/>
        </p:spPr>
        <p:txBody>
          <a:bodyPr wrap="square" rtlCol="0">
            <a:spAutoFit/>
          </a:bodyPr>
          <a:lstStyle/>
          <a:p>
            <a:r>
              <a:rPr lang="de-DE" i="1">
                <a:solidFill>
                  <a:schemeClr val="bg2">
                    <a:lumMod val="50000"/>
                  </a:schemeClr>
                </a:solidFill>
                <a:latin typeface="Inter 24pt" panose="02000503000000020004" pitchFamily="2" charset="0"/>
                <a:ea typeface="Inter 24pt" panose="02000503000000020004" pitchFamily="2" charset="0"/>
              </a:rPr>
              <a:t>Quelle: Franziska </a:t>
            </a:r>
            <a:r>
              <a:rPr lang="de-DE" i="1" err="1">
                <a:solidFill>
                  <a:schemeClr val="bg2">
                    <a:lumMod val="50000"/>
                  </a:schemeClr>
                </a:solidFill>
                <a:latin typeface="Inter 24pt" panose="02000503000000020004" pitchFamily="2" charset="0"/>
                <a:ea typeface="Inter 24pt" panose="02000503000000020004" pitchFamily="2" charset="0"/>
              </a:rPr>
              <a:t>Disslbacher</a:t>
            </a:r>
            <a:r>
              <a:rPr lang="de-DE" i="1">
                <a:solidFill>
                  <a:schemeClr val="bg2">
                    <a:lumMod val="50000"/>
                  </a:schemeClr>
                </a:solidFill>
                <a:latin typeface="Inter 24pt" panose="02000503000000020004" pitchFamily="2" charset="0"/>
                <a:ea typeface="Inter 24pt" panose="02000503000000020004" pitchFamily="2" charset="0"/>
              </a:rPr>
              <a:t>, Severin Rapp | WU Wien</a:t>
            </a:r>
            <a:endParaRPr lang="de-AT" i="1">
              <a:solidFill>
                <a:schemeClr val="bg2">
                  <a:lumMod val="50000"/>
                </a:schemeClr>
              </a:solidFill>
              <a:latin typeface="Inter 24pt" panose="02000503000000020004" pitchFamily="2" charset="0"/>
              <a:ea typeface="Inter 24pt" panose="02000503000000020004" pitchFamily="2" charset="0"/>
            </a:endParaRPr>
          </a:p>
        </p:txBody>
      </p:sp>
      <p:sp>
        <p:nvSpPr>
          <p:cNvPr id="7" name="Textfeld 6">
            <a:extLst>
              <a:ext uri="{FF2B5EF4-FFF2-40B4-BE49-F238E27FC236}">
                <a16:creationId xmlns:a16="http://schemas.microsoft.com/office/drawing/2014/main" id="{DBF8E431-E71D-273F-6615-E55A75FBAF3C}"/>
              </a:ext>
            </a:extLst>
          </p:cNvPr>
          <p:cNvSpPr txBox="1"/>
          <p:nvPr/>
        </p:nvSpPr>
        <p:spPr>
          <a:xfrm>
            <a:off x="0" y="459886"/>
            <a:ext cx="12192000" cy="646331"/>
          </a:xfrm>
          <a:prstGeom prst="rect">
            <a:avLst/>
          </a:prstGeom>
          <a:noFill/>
        </p:spPr>
        <p:txBody>
          <a:bodyPr wrap="square" rtlCol="0">
            <a:spAutoFit/>
          </a:bodyPr>
          <a:lstStyle/>
          <a:p>
            <a:pPr algn="ctr"/>
            <a:r>
              <a:rPr lang="de-DE" sz="3600" b="1">
                <a:solidFill>
                  <a:schemeClr val="tx2"/>
                </a:solidFill>
                <a:latin typeface="STIX Two Text" pitchFamily="2" charset="0"/>
                <a:ea typeface="Inter 24pt" panose="02000503000000020004" pitchFamily="2" charset="0"/>
              </a:rPr>
              <a:t>Einblick in die Wiener </a:t>
            </a:r>
            <a:r>
              <a:rPr lang="de-DE" sz="3600" b="1" err="1">
                <a:solidFill>
                  <a:schemeClr val="tx2"/>
                </a:solidFill>
                <a:latin typeface="STIX Two Text" pitchFamily="2" charset="0"/>
                <a:ea typeface="Inter 24pt" panose="02000503000000020004" pitchFamily="2" charset="0"/>
              </a:rPr>
              <a:t>Verlassenschaftsakten</a:t>
            </a:r>
            <a:endParaRPr lang="de-AT" sz="3600" b="1">
              <a:solidFill>
                <a:schemeClr val="tx2"/>
              </a:solidFill>
              <a:latin typeface="STIX Two Text" pitchFamily="2" charset="0"/>
              <a:ea typeface="Inter 24pt" panose="02000503000000020004" pitchFamily="2" charset="0"/>
            </a:endParaRPr>
          </a:p>
        </p:txBody>
      </p:sp>
    </p:spTree>
    <p:extLst>
      <p:ext uri="{BB962C8B-B14F-4D97-AF65-F5344CB8AC3E}">
        <p14:creationId xmlns:p14="http://schemas.microsoft.com/office/powerpoint/2010/main" val="35399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22" presetClass="entr" presetSubtype="8" fill="hold" grpId="0" nodeType="withEffect">
                                  <p:stCondLst>
                                    <p:cond delay="10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626A1-9067-DA6A-3270-B4ADD5AD7851}"/>
            </a:ext>
          </a:extLst>
        </p:cNvPr>
        <p:cNvGrpSpPr/>
        <p:nvPr/>
      </p:nvGrpSpPr>
      <p:grpSpPr>
        <a:xfrm>
          <a:off x="0" y="0"/>
          <a:ext cx="0" cy="0"/>
          <a:chOff x="0" y="0"/>
          <a:chExt cx="0" cy="0"/>
        </a:xfrm>
      </p:grpSpPr>
      <p:pic>
        <p:nvPicPr>
          <p:cNvPr id="3" name="Grafik 2" descr="The History Behind the Golden Gate Bridge in San Francisco">
            <a:extLst>
              <a:ext uri="{FF2B5EF4-FFF2-40B4-BE49-F238E27FC236}">
                <a16:creationId xmlns:a16="http://schemas.microsoft.com/office/drawing/2014/main" id="{FD9D1623-8F16-0A62-09DA-289EFC0FBED6}"/>
              </a:ext>
            </a:extLst>
          </p:cNvPr>
          <p:cNvPicPr>
            <a:picLocks noChangeAspect="1"/>
          </p:cNvPicPr>
          <p:nvPr/>
        </p:nvPicPr>
        <p:blipFill>
          <a:blip r:embed="rId2"/>
          <a:stretch>
            <a:fillRect/>
          </a:stretch>
        </p:blipFill>
        <p:spPr>
          <a:xfrm>
            <a:off x="0" y="0"/>
            <a:ext cx="12192000" cy="7402286"/>
          </a:xfrm>
          <a:prstGeom prst="rect">
            <a:avLst/>
          </a:prstGeom>
        </p:spPr>
      </p:pic>
    </p:spTree>
    <p:extLst>
      <p:ext uri="{BB962C8B-B14F-4D97-AF65-F5344CB8AC3E}">
        <p14:creationId xmlns:p14="http://schemas.microsoft.com/office/powerpoint/2010/main" val="419889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71817-3C42-F44A-D713-40A21D28E092}"/>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DEFDE1C7-DD86-D9E1-2300-534143255A23}"/>
              </a:ext>
            </a:extLst>
          </p:cNvPr>
          <p:cNvPicPr>
            <a:picLocks noChangeAspect="1"/>
          </p:cNvPicPr>
          <p:nvPr/>
        </p:nvPicPr>
        <p:blipFill>
          <a:blip r:embed="rId2"/>
          <a:srcRect t="3737" b="4069"/>
          <a:stretch>
            <a:fillRect/>
          </a:stretch>
        </p:blipFill>
        <p:spPr>
          <a:xfrm>
            <a:off x="0" y="-152400"/>
            <a:ext cx="12192000" cy="7518400"/>
          </a:xfrm>
          <a:prstGeom prst="rect">
            <a:avLst/>
          </a:prstGeom>
        </p:spPr>
      </p:pic>
      <p:sp>
        <p:nvSpPr>
          <p:cNvPr id="5" name="Rechteck: abgerundete Ecken 4">
            <a:extLst>
              <a:ext uri="{FF2B5EF4-FFF2-40B4-BE49-F238E27FC236}">
                <a16:creationId xmlns:a16="http://schemas.microsoft.com/office/drawing/2014/main" id="{6E3FF6AB-F688-5EBC-B603-35F64A2E8B90}"/>
              </a:ext>
            </a:extLst>
          </p:cNvPr>
          <p:cNvSpPr/>
          <p:nvPr/>
        </p:nvSpPr>
        <p:spPr>
          <a:xfrm>
            <a:off x="635000" y="368300"/>
            <a:ext cx="1663700" cy="1663700"/>
          </a:xfrm>
          <a:prstGeom prst="round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247403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9FA82-F1BC-5AC1-5460-95477034BD10}"/>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2094A0F5-28AA-7B03-1D82-12169DDB78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8300"/>
            <a:ext cx="12192000" cy="8034770"/>
          </a:xfrm>
          <a:prstGeom prst="rect">
            <a:avLst/>
          </a:prstGeom>
        </p:spPr>
      </p:pic>
    </p:spTree>
    <p:extLst>
      <p:ext uri="{BB962C8B-B14F-4D97-AF65-F5344CB8AC3E}">
        <p14:creationId xmlns:p14="http://schemas.microsoft.com/office/powerpoint/2010/main" val="344225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B2B62-5563-DEE2-1D6F-89A7175487E1}"/>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2A07A1CD-B5B8-6604-49C9-E4BB50A899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3825" y="2004647"/>
            <a:ext cx="6864350" cy="2848706"/>
          </a:xfrm>
          <a:prstGeom prst="rect">
            <a:avLst/>
          </a:prstGeom>
        </p:spPr>
      </p:pic>
    </p:spTree>
    <p:extLst>
      <p:ext uri="{BB962C8B-B14F-4D97-AF65-F5344CB8AC3E}">
        <p14:creationId xmlns:p14="http://schemas.microsoft.com/office/powerpoint/2010/main" val="168863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B180E-A915-8B1D-5C58-AC3C50379B52}"/>
            </a:ext>
          </a:extLst>
        </p:cNvPr>
        <p:cNvGrpSpPr/>
        <p:nvPr/>
      </p:nvGrpSpPr>
      <p:grpSpPr>
        <a:xfrm>
          <a:off x="0" y="0"/>
          <a:ext cx="0" cy="0"/>
          <a:chOff x="0" y="0"/>
          <a:chExt cx="0" cy="0"/>
        </a:xfrm>
      </p:grpSpPr>
      <p:sp>
        <p:nvSpPr>
          <p:cNvPr id="8" name="Rechteck 7">
            <a:extLst>
              <a:ext uri="{FF2B5EF4-FFF2-40B4-BE49-F238E27FC236}">
                <a16:creationId xmlns:a16="http://schemas.microsoft.com/office/drawing/2014/main" id="{A62A395C-69C0-5D30-ECC0-BF4E14597197}"/>
              </a:ext>
            </a:extLst>
          </p:cNvPr>
          <p:cNvSpPr/>
          <p:nvPr/>
        </p:nvSpPr>
        <p:spPr>
          <a:xfrm>
            <a:off x="0" y="0"/>
            <a:ext cx="12192000" cy="6858000"/>
          </a:xfrm>
          <a:prstGeom prst="rect">
            <a:avLst/>
          </a:prstGeom>
          <a:solidFill>
            <a:srgbClr val="101F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7" name="Grafik 6">
            <a:extLst>
              <a:ext uri="{FF2B5EF4-FFF2-40B4-BE49-F238E27FC236}">
                <a16:creationId xmlns:a16="http://schemas.microsoft.com/office/drawing/2014/main" id="{DBBC5FEE-29AF-580D-0ADD-19D707EA9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07916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6006A-E29A-8566-C34E-B615389AD440}"/>
            </a:ext>
          </a:extLst>
        </p:cNvPr>
        <p:cNvGrpSpPr/>
        <p:nvPr/>
      </p:nvGrpSpPr>
      <p:grpSpPr>
        <a:xfrm>
          <a:off x="0" y="0"/>
          <a:ext cx="0" cy="0"/>
          <a:chOff x="0" y="0"/>
          <a:chExt cx="0" cy="0"/>
        </a:xfrm>
      </p:grpSpPr>
      <p:sp>
        <p:nvSpPr>
          <p:cNvPr id="26" name="Rechteck 25">
            <a:extLst>
              <a:ext uri="{FF2B5EF4-FFF2-40B4-BE49-F238E27FC236}">
                <a16:creationId xmlns:a16="http://schemas.microsoft.com/office/drawing/2014/main" id="{2236B665-FF74-4E54-DC35-C139F82CB52F}"/>
              </a:ext>
            </a:extLst>
          </p:cNvPr>
          <p:cNvSpPr/>
          <p:nvPr/>
        </p:nvSpPr>
        <p:spPr>
          <a:xfrm>
            <a:off x="0" y="0"/>
            <a:ext cx="12192000" cy="6858000"/>
          </a:xfrm>
          <a:prstGeom prst="rect">
            <a:avLst/>
          </a:prstGeom>
          <a:solidFill>
            <a:srgbClr val="101F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8" name="Grafik 7">
            <a:extLst>
              <a:ext uri="{FF2B5EF4-FFF2-40B4-BE49-F238E27FC236}">
                <a16:creationId xmlns:a16="http://schemas.microsoft.com/office/drawing/2014/main" id="{F0035720-EF1A-4154-99EA-D556C73E2F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24" name="Grafik 23">
            <a:extLst>
              <a:ext uri="{FF2B5EF4-FFF2-40B4-BE49-F238E27FC236}">
                <a16:creationId xmlns:a16="http://schemas.microsoft.com/office/drawing/2014/main" id="{058B96BF-4673-521D-4489-AA3446F761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6" name="Grafik 5">
            <a:extLst>
              <a:ext uri="{FF2B5EF4-FFF2-40B4-BE49-F238E27FC236}">
                <a16:creationId xmlns:a16="http://schemas.microsoft.com/office/drawing/2014/main" id="{54AC8E44-E28C-F1AE-25B8-E6DEEF8A49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3" name="Grafik 2">
            <a:extLst>
              <a:ext uri="{FF2B5EF4-FFF2-40B4-BE49-F238E27FC236}">
                <a16:creationId xmlns:a16="http://schemas.microsoft.com/office/drawing/2014/main" id="{6B8B550B-F680-C176-2C0F-5E1DBAF1D9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14" name="Grafik 13">
            <a:extLst>
              <a:ext uri="{FF2B5EF4-FFF2-40B4-BE49-F238E27FC236}">
                <a16:creationId xmlns:a16="http://schemas.microsoft.com/office/drawing/2014/main" id="{38D7D031-D97B-6C59-8C1A-3FF7DF6614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12" name="Grafik 11">
            <a:extLst>
              <a:ext uri="{FF2B5EF4-FFF2-40B4-BE49-F238E27FC236}">
                <a16:creationId xmlns:a16="http://schemas.microsoft.com/office/drawing/2014/main" id="{65BD3CE8-2234-94E7-2E49-8186F0C4F9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16" name="Grafik 15">
            <a:extLst>
              <a:ext uri="{FF2B5EF4-FFF2-40B4-BE49-F238E27FC236}">
                <a16:creationId xmlns:a16="http://schemas.microsoft.com/office/drawing/2014/main" id="{114D5054-8EE8-C24A-D96B-477B7CD312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22" name="Grafik 21">
            <a:extLst>
              <a:ext uri="{FF2B5EF4-FFF2-40B4-BE49-F238E27FC236}">
                <a16:creationId xmlns:a16="http://schemas.microsoft.com/office/drawing/2014/main" id="{AC2F9FCD-F57C-45F5-A062-F363DF4415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20" name="Grafik 19">
            <a:extLst>
              <a:ext uri="{FF2B5EF4-FFF2-40B4-BE49-F238E27FC236}">
                <a16:creationId xmlns:a16="http://schemas.microsoft.com/office/drawing/2014/main" id="{EF3482BA-859C-5844-E2F7-31454D4C6BA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18" name="Grafik 17">
            <a:extLst>
              <a:ext uri="{FF2B5EF4-FFF2-40B4-BE49-F238E27FC236}">
                <a16:creationId xmlns:a16="http://schemas.microsoft.com/office/drawing/2014/main" id="{2FA9AD0B-ECF8-6B2C-A423-CAEDEC960A5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10" name="Grafik 9">
            <a:extLst>
              <a:ext uri="{FF2B5EF4-FFF2-40B4-BE49-F238E27FC236}">
                <a16:creationId xmlns:a16="http://schemas.microsoft.com/office/drawing/2014/main" id="{E8365178-4682-1CB7-A292-2CF8F1301A1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28" name="Grafik 27">
            <a:extLst>
              <a:ext uri="{FF2B5EF4-FFF2-40B4-BE49-F238E27FC236}">
                <a16:creationId xmlns:a16="http://schemas.microsoft.com/office/drawing/2014/main" id="{C5CE0A7A-222F-89E8-FB7B-0DFF829971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63496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100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2000"/>
                            </p:stCondLst>
                            <p:childTnLst>
                              <p:par>
                                <p:cTn id="17" presetID="53" presetClass="entr" presetSubtype="16" fill="hold" nodeType="afterEffect">
                                  <p:stCondLst>
                                    <p:cond delay="100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3500"/>
                            </p:stCondLst>
                            <p:childTnLst>
                              <p:par>
                                <p:cTn id="23" presetID="53" presetClass="entr" presetSubtype="16" fill="hold" nodeType="afterEffect">
                                  <p:stCondLst>
                                    <p:cond delay="100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5000"/>
                            </p:stCondLst>
                            <p:childTnLst>
                              <p:par>
                                <p:cTn id="29" presetID="53" presetClass="entr" presetSubtype="16" fill="hold" nodeType="afterEffect">
                                  <p:stCondLst>
                                    <p:cond delay="10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6500"/>
                            </p:stCondLst>
                            <p:childTnLst>
                              <p:par>
                                <p:cTn id="35" presetID="53" presetClass="entr" presetSubtype="16" fill="hold" nodeType="afterEffect">
                                  <p:stCondLst>
                                    <p:cond delay="10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8000"/>
                            </p:stCondLst>
                            <p:childTnLst>
                              <p:par>
                                <p:cTn id="41" presetID="53" presetClass="entr" presetSubtype="16" fill="hold" nodeType="afterEffect">
                                  <p:stCondLst>
                                    <p:cond delay="100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Effect transition="in" filter="fade">
                                      <p:cBhvr>
                                        <p:cTn id="45" dur="500"/>
                                        <p:tgtEl>
                                          <p:spTgt spid="16"/>
                                        </p:tgtEl>
                                      </p:cBhvr>
                                    </p:animEffect>
                                  </p:childTnLst>
                                </p:cTn>
                              </p:par>
                            </p:childTnLst>
                          </p:cTn>
                        </p:par>
                        <p:par>
                          <p:cTn id="46" fill="hold">
                            <p:stCondLst>
                              <p:cond delay="9500"/>
                            </p:stCondLst>
                            <p:childTnLst>
                              <p:par>
                                <p:cTn id="47" presetID="53" presetClass="entr" presetSubtype="16" fill="hold" nodeType="after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childTnLst>
                                </p:cTn>
                              </p:par>
                            </p:childTnLst>
                          </p:cTn>
                        </p:par>
                        <p:par>
                          <p:cTn id="52" fill="hold">
                            <p:stCondLst>
                              <p:cond delay="11000"/>
                            </p:stCondLst>
                            <p:childTnLst>
                              <p:par>
                                <p:cTn id="53" presetID="53" presetClass="entr" presetSubtype="16" fill="hold" nodeType="afterEffect">
                                  <p:stCondLst>
                                    <p:cond delay="100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12500"/>
                            </p:stCondLst>
                            <p:childTnLst>
                              <p:par>
                                <p:cTn id="59" presetID="53" presetClass="entr" presetSubtype="16" fill="hold" nodeType="afterEffect">
                                  <p:stCondLst>
                                    <p:cond delay="10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childTnLst>
                          </p:cTn>
                        </p:par>
                        <p:par>
                          <p:cTn id="64" fill="hold">
                            <p:stCondLst>
                              <p:cond delay="14000"/>
                            </p:stCondLst>
                            <p:childTnLst>
                              <p:par>
                                <p:cTn id="65" presetID="53" presetClass="entr" presetSubtype="16" fill="hold" nodeType="afterEffect">
                                  <p:stCondLst>
                                    <p:cond delay="100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15500"/>
                            </p:stCondLst>
                            <p:childTnLst>
                              <p:par>
                                <p:cTn id="71" presetID="53" presetClass="entr" presetSubtype="16" fill="hold" nodeType="afterEffect">
                                  <p:stCondLst>
                                    <p:cond delay="100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ppt_w</p:attrName>
                                        </p:attrNameLst>
                                      </p:cBhvr>
                                      <p:tavLst>
                                        <p:tav tm="0">
                                          <p:val>
                                            <p:fltVal val="0"/>
                                          </p:val>
                                        </p:tav>
                                        <p:tav tm="100000">
                                          <p:val>
                                            <p:strVal val="#ppt_w"/>
                                          </p:val>
                                        </p:tav>
                                      </p:tavLst>
                                    </p:anim>
                                    <p:anim calcmode="lin" valueType="num">
                                      <p:cBhvr>
                                        <p:cTn id="74" dur="500" fill="hold"/>
                                        <p:tgtEl>
                                          <p:spTgt spid="28"/>
                                        </p:tgtEl>
                                        <p:attrNameLst>
                                          <p:attrName>ppt_h</p:attrName>
                                        </p:attrNameLst>
                                      </p:cBhvr>
                                      <p:tavLst>
                                        <p:tav tm="0">
                                          <p:val>
                                            <p:fltVal val="0"/>
                                          </p:val>
                                        </p:tav>
                                        <p:tav tm="100000">
                                          <p:val>
                                            <p:strVal val="#ppt_h"/>
                                          </p:val>
                                        </p:tav>
                                      </p:tavLst>
                                    </p:anim>
                                    <p:animEffect transition="in" filter="fade">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FCF4C-C11C-53D9-0BF9-3135C974AEDA}"/>
            </a:ext>
          </a:extLst>
        </p:cNvPr>
        <p:cNvGrpSpPr/>
        <p:nvPr/>
      </p:nvGrpSpPr>
      <p:grpSpPr>
        <a:xfrm>
          <a:off x="0" y="0"/>
          <a:ext cx="0" cy="0"/>
          <a:chOff x="0" y="0"/>
          <a:chExt cx="0" cy="0"/>
        </a:xfrm>
      </p:grpSpPr>
      <p:sp>
        <p:nvSpPr>
          <p:cNvPr id="3" name="Rechteck 2">
            <a:extLst>
              <a:ext uri="{FF2B5EF4-FFF2-40B4-BE49-F238E27FC236}">
                <a16:creationId xmlns:a16="http://schemas.microsoft.com/office/drawing/2014/main" id="{54C86C18-FB55-F83F-F24E-17D3562DA015}"/>
              </a:ext>
            </a:extLst>
          </p:cNvPr>
          <p:cNvSpPr/>
          <p:nvPr/>
        </p:nvSpPr>
        <p:spPr>
          <a:xfrm>
            <a:off x="0" y="0"/>
            <a:ext cx="12192000" cy="6858000"/>
          </a:xfrm>
          <a:prstGeom prst="rect">
            <a:avLst/>
          </a:prstGeom>
          <a:solidFill>
            <a:srgbClr val="101F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Textfeld 7">
            <a:extLst>
              <a:ext uri="{FF2B5EF4-FFF2-40B4-BE49-F238E27FC236}">
                <a16:creationId xmlns:a16="http://schemas.microsoft.com/office/drawing/2014/main" id="{1AA92D54-24DD-8889-A524-6E5685CDF1B5}"/>
              </a:ext>
            </a:extLst>
          </p:cNvPr>
          <p:cNvSpPr txBox="1"/>
          <p:nvPr/>
        </p:nvSpPr>
        <p:spPr>
          <a:xfrm>
            <a:off x="0" y="1332180"/>
            <a:ext cx="12192000" cy="1323439"/>
          </a:xfrm>
          <a:prstGeom prst="rect">
            <a:avLst/>
          </a:prstGeom>
          <a:noFill/>
        </p:spPr>
        <p:txBody>
          <a:bodyPr wrap="square" rtlCol="0">
            <a:spAutoFit/>
          </a:bodyPr>
          <a:lstStyle/>
          <a:p>
            <a:pPr algn="ctr"/>
            <a:r>
              <a:rPr lang="de-DE" sz="8000">
                <a:solidFill>
                  <a:schemeClr val="bg1"/>
                </a:solidFill>
                <a:latin typeface="STIX Two Text" pitchFamily="2" charset="0"/>
                <a:ea typeface="Inter 24pt" panose="02000503000000020004" pitchFamily="2" charset="0"/>
              </a:rPr>
              <a:t>1.000.000.000 Euro</a:t>
            </a:r>
            <a:endParaRPr lang="de-AT" sz="8000">
              <a:solidFill>
                <a:schemeClr val="bg1"/>
              </a:solidFill>
              <a:latin typeface="STIX Two Text" pitchFamily="2" charset="0"/>
              <a:ea typeface="Inter 24pt" panose="02000503000000020004" pitchFamily="2" charset="0"/>
            </a:endParaRPr>
          </a:p>
        </p:txBody>
      </p:sp>
      <p:sp>
        <p:nvSpPr>
          <p:cNvPr id="9" name="Textfeld 8">
            <a:extLst>
              <a:ext uri="{FF2B5EF4-FFF2-40B4-BE49-F238E27FC236}">
                <a16:creationId xmlns:a16="http://schemas.microsoft.com/office/drawing/2014/main" id="{98D37110-7E62-F63D-0D36-E427721DBC4E}"/>
              </a:ext>
            </a:extLst>
          </p:cNvPr>
          <p:cNvSpPr txBox="1"/>
          <p:nvPr/>
        </p:nvSpPr>
        <p:spPr>
          <a:xfrm>
            <a:off x="0" y="3540662"/>
            <a:ext cx="12192000" cy="523220"/>
          </a:xfrm>
          <a:prstGeom prst="rect">
            <a:avLst/>
          </a:prstGeom>
          <a:noFill/>
        </p:spPr>
        <p:txBody>
          <a:bodyPr wrap="square" rtlCol="0">
            <a:spAutoFit/>
          </a:bodyPr>
          <a:lstStyle/>
          <a:p>
            <a:pPr algn="ctr"/>
            <a:r>
              <a:rPr lang="de-DE" sz="2800">
                <a:solidFill>
                  <a:schemeClr val="bg1"/>
                </a:solidFill>
                <a:latin typeface="Inter 24pt" panose="02000503000000020004" pitchFamily="2" charset="0"/>
                <a:ea typeface="Inter 24pt" panose="02000503000000020004" pitchFamily="2" charset="0"/>
              </a:rPr>
              <a:t>werden dank der Schule der Philanthropie bis 2045</a:t>
            </a:r>
          </a:p>
        </p:txBody>
      </p:sp>
      <p:sp>
        <p:nvSpPr>
          <p:cNvPr id="5" name="Textfeld 4">
            <a:extLst>
              <a:ext uri="{FF2B5EF4-FFF2-40B4-BE49-F238E27FC236}">
                <a16:creationId xmlns:a16="http://schemas.microsoft.com/office/drawing/2014/main" id="{090017E1-948D-18A9-5BEF-9D60D03DBC2D}"/>
              </a:ext>
            </a:extLst>
          </p:cNvPr>
          <p:cNvSpPr txBox="1"/>
          <p:nvPr/>
        </p:nvSpPr>
        <p:spPr>
          <a:xfrm>
            <a:off x="0" y="4283612"/>
            <a:ext cx="12192000" cy="523220"/>
          </a:xfrm>
          <a:prstGeom prst="rect">
            <a:avLst/>
          </a:prstGeom>
          <a:noFill/>
        </p:spPr>
        <p:txBody>
          <a:bodyPr wrap="square" rtlCol="0">
            <a:spAutoFit/>
          </a:bodyPr>
          <a:lstStyle/>
          <a:p>
            <a:pPr algn="ctr"/>
            <a:r>
              <a:rPr lang="de-DE" sz="2800">
                <a:solidFill>
                  <a:schemeClr val="bg1"/>
                </a:solidFill>
                <a:latin typeface="Inter 24pt" panose="02000503000000020004" pitchFamily="2" charset="0"/>
                <a:ea typeface="Inter 24pt" panose="02000503000000020004" pitchFamily="2" charset="0"/>
              </a:rPr>
              <a:t>für das Gemeinwohl freigesetzt.</a:t>
            </a:r>
            <a:endParaRPr lang="de-AT" sz="2800">
              <a:solidFill>
                <a:schemeClr val="bg1"/>
              </a:solidFill>
              <a:latin typeface="Inter 24pt" panose="02000503000000020004" pitchFamily="2" charset="0"/>
              <a:ea typeface="Inter 24pt" panose="02000503000000020004" pitchFamily="2" charset="0"/>
            </a:endParaRPr>
          </a:p>
        </p:txBody>
      </p:sp>
    </p:spTree>
    <p:extLst>
      <p:ext uri="{BB962C8B-B14F-4D97-AF65-F5344CB8AC3E}">
        <p14:creationId xmlns:p14="http://schemas.microsoft.com/office/powerpoint/2010/main" val="140440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2000"/>
                                        <p:tgtEl>
                                          <p:spTgt spid="9"/>
                                        </p:tgtEl>
                                      </p:cBhvr>
                                    </p:animEffect>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FAD66-151C-702B-2ED7-254B2BBA41AC}"/>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B0E9A4A8-69EC-A115-7ABE-12C8042A449B}"/>
              </a:ext>
            </a:extLst>
          </p:cNvPr>
          <p:cNvSpPr/>
          <p:nvPr/>
        </p:nvSpPr>
        <p:spPr>
          <a:xfrm>
            <a:off x="0" y="0"/>
            <a:ext cx="12192000" cy="6858000"/>
          </a:xfrm>
          <a:prstGeom prst="rect">
            <a:avLst/>
          </a:prstGeom>
          <a:solidFill>
            <a:srgbClr val="101F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3" name="Grafik 2" descr="The History Behind the Golden Gate Bridge in San Francisco">
            <a:extLst>
              <a:ext uri="{FF2B5EF4-FFF2-40B4-BE49-F238E27FC236}">
                <a16:creationId xmlns:a16="http://schemas.microsoft.com/office/drawing/2014/main" id="{C06D4829-7A7F-5DCE-D4DC-925C38B619E2}"/>
              </a:ext>
            </a:extLst>
          </p:cNvPr>
          <p:cNvPicPr>
            <a:picLocks noChangeAspect="1"/>
          </p:cNvPicPr>
          <p:nvPr/>
        </p:nvPicPr>
        <p:blipFill>
          <a:blip r:embed="rId2"/>
          <a:stretch>
            <a:fillRect/>
          </a:stretch>
        </p:blipFill>
        <p:spPr>
          <a:xfrm>
            <a:off x="-34738" y="-457200"/>
            <a:ext cx="12245788" cy="7434943"/>
          </a:xfrm>
          <a:prstGeom prst="rect">
            <a:avLst/>
          </a:prstGeom>
        </p:spPr>
      </p:pic>
      <p:sp>
        <p:nvSpPr>
          <p:cNvPr id="2" name="Textfeld 1">
            <a:extLst>
              <a:ext uri="{FF2B5EF4-FFF2-40B4-BE49-F238E27FC236}">
                <a16:creationId xmlns:a16="http://schemas.microsoft.com/office/drawing/2014/main" id="{F93F716A-D9A0-A60C-489B-D2EE92EE5270}"/>
              </a:ext>
            </a:extLst>
          </p:cNvPr>
          <p:cNvSpPr txBox="1"/>
          <p:nvPr/>
        </p:nvSpPr>
        <p:spPr>
          <a:xfrm>
            <a:off x="-38100" y="2611023"/>
            <a:ext cx="12245788" cy="1107996"/>
          </a:xfrm>
          <a:prstGeom prst="rect">
            <a:avLst/>
          </a:prstGeom>
          <a:noFill/>
        </p:spPr>
        <p:txBody>
          <a:bodyPr wrap="square" rtlCol="0">
            <a:spAutoFit/>
          </a:bodyPr>
          <a:lstStyle/>
          <a:p>
            <a:pPr algn="ctr"/>
            <a:r>
              <a:rPr lang="de-DE" sz="6600">
                <a:solidFill>
                  <a:schemeClr val="tx2"/>
                </a:solidFill>
                <a:latin typeface="STIX Two Text" pitchFamily="2" charset="0"/>
                <a:ea typeface="Inter 24pt" panose="02000503000000020004" pitchFamily="2" charset="0"/>
              </a:rPr>
              <a:t>gebenlernen.org</a:t>
            </a:r>
            <a:endParaRPr lang="de-AT" sz="6600">
              <a:solidFill>
                <a:schemeClr val="tx2"/>
              </a:solidFill>
              <a:latin typeface="STIX Two Text" pitchFamily="2" charset="0"/>
              <a:ea typeface="Inter 24pt" panose="02000503000000020004" pitchFamily="2" charset="0"/>
            </a:endParaRPr>
          </a:p>
        </p:txBody>
      </p:sp>
    </p:spTree>
    <p:extLst>
      <p:ext uri="{BB962C8B-B14F-4D97-AF65-F5344CB8AC3E}">
        <p14:creationId xmlns:p14="http://schemas.microsoft.com/office/powerpoint/2010/main" val="385822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A3A3"/>
        </a:solidFill>
        <a:effectLst/>
      </p:bgPr>
    </p:bg>
    <p:spTree>
      <p:nvGrpSpPr>
        <p:cNvPr id="1" name="">
          <a:extLst>
            <a:ext uri="{FF2B5EF4-FFF2-40B4-BE49-F238E27FC236}">
              <a16:creationId xmlns:a16="http://schemas.microsoft.com/office/drawing/2014/main" id="{922F1C57-0F64-DFC3-82AA-EEE24541C874}"/>
            </a:ext>
          </a:extLst>
        </p:cNvPr>
        <p:cNvGrpSpPr/>
        <p:nvPr/>
      </p:nvGrpSpPr>
      <p:grpSpPr>
        <a:xfrm>
          <a:off x="0" y="0"/>
          <a:ext cx="0" cy="0"/>
          <a:chOff x="0" y="0"/>
          <a:chExt cx="0" cy="0"/>
        </a:xfrm>
      </p:grpSpPr>
      <p:grpSp>
        <p:nvGrpSpPr>
          <p:cNvPr id="40" name="Group 13">
            <a:extLst>
              <a:ext uri="{FF2B5EF4-FFF2-40B4-BE49-F238E27FC236}">
                <a16:creationId xmlns:a16="http://schemas.microsoft.com/office/drawing/2014/main" id="{1AD9FF55-D095-D3EB-2BBF-EEC2AE0A8C09}"/>
              </a:ext>
            </a:extLst>
          </p:cNvPr>
          <p:cNvGrpSpPr/>
          <p:nvPr/>
        </p:nvGrpSpPr>
        <p:grpSpPr>
          <a:xfrm>
            <a:off x="0" y="60910"/>
            <a:ext cx="10476441" cy="2325973"/>
            <a:chOff x="0" y="-144661"/>
            <a:chExt cx="10765027" cy="4259467"/>
          </a:xfrm>
        </p:grpSpPr>
        <p:sp>
          <p:nvSpPr>
            <p:cNvPr id="39" name="TextBox 16">
              <a:extLst>
                <a:ext uri="{FF2B5EF4-FFF2-40B4-BE49-F238E27FC236}">
                  <a16:creationId xmlns:a16="http://schemas.microsoft.com/office/drawing/2014/main" id="{BB9D1568-DA3E-710A-D641-126A11A69E9B}"/>
                </a:ext>
              </a:extLst>
            </p:cNvPr>
            <p:cNvSpPr txBox="1"/>
            <p:nvPr/>
          </p:nvSpPr>
          <p:spPr>
            <a:xfrm>
              <a:off x="0" y="-144661"/>
              <a:ext cx="4114798" cy="4259467"/>
            </a:xfrm>
            <a:prstGeom prst="rect">
              <a:avLst/>
            </a:prstGeom>
          </p:spPr>
          <p:txBody>
            <a:bodyPr lIns="33867" tIns="33867" rIns="33867" bIns="33867" rtlCol="0" anchor="ctr"/>
            <a:lstStyle/>
            <a:p>
              <a:pPr marL="0" marR="0" lvl="0" indent="0" algn="ctr" defTabSz="609630" rtl="0" eaLnBrk="1" fontAlgn="auto" latinLnBrk="0" hangingPunct="1">
                <a:lnSpc>
                  <a:spcPts val="1491"/>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7" name="TextBox 17">
              <a:extLst>
                <a:ext uri="{FF2B5EF4-FFF2-40B4-BE49-F238E27FC236}">
                  <a16:creationId xmlns:a16="http://schemas.microsoft.com/office/drawing/2014/main" id="{384937F2-96EC-DEEA-ACD3-54D19AAE8508}"/>
                </a:ext>
              </a:extLst>
            </p:cNvPr>
            <p:cNvSpPr txBox="1"/>
            <p:nvPr/>
          </p:nvSpPr>
          <p:spPr>
            <a:xfrm>
              <a:off x="965461" y="-144661"/>
              <a:ext cx="9799566" cy="1322276"/>
            </a:xfrm>
            <a:prstGeom prst="rect">
              <a:avLst/>
            </a:prstGeom>
          </p:spPr>
          <p:txBody>
            <a:bodyPr wrap="square" lIns="0" tIns="0" rIns="0" bIns="0" rtlCol="0" anchor="t">
              <a:spAutoFit/>
            </a:bodyPr>
            <a:lstStyle/>
            <a:p>
              <a:pPr marL="0" marR="0" lvl="0" indent="0" algn="l" defTabSz="609630" rtl="0" eaLnBrk="1" fontAlgn="auto" latinLnBrk="0" hangingPunct="1">
                <a:lnSpc>
                  <a:spcPts val="2896"/>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Georgia" panose="02040502050405020303" pitchFamily="18" charset="0"/>
                <a:ea typeface="Calibri"/>
                <a:cs typeface="Arial" panose="020B0604020202020204" pitchFamily="34" charset="0"/>
              </a:endParaRPr>
            </a:p>
            <a:p>
              <a:pPr marL="0" marR="0" lvl="0" indent="0" algn="l" defTabSz="609630" rtl="0" eaLnBrk="1" fontAlgn="auto" latinLnBrk="0" hangingPunct="1">
                <a:lnSpc>
                  <a:spcPts val="2896"/>
                </a:lnSpc>
                <a:spcBef>
                  <a:spcPts val="0"/>
                </a:spcBef>
                <a:spcAft>
                  <a:spcPts val="0"/>
                </a:spcAft>
                <a:buClrTx/>
                <a:buSzTx/>
                <a:buFontTx/>
                <a:buNone/>
                <a:tabLst/>
                <a:defRPr/>
              </a:pPr>
              <a:r>
                <a:rPr kumimoji="0" lang="en-US" sz="2400" b="1" i="0" u="none" strike="noStrike" kern="1200" cap="none" spc="0" normalizeH="0" baseline="0" noProof="0" err="1">
                  <a:ln>
                    <a:noFill/>
                  </a:ln>
                  <a:solidFill>
                    <a:srgbClr val="FFFFFF"/>
                  </a:solidFill>
                  <a:effectLst/>
                  <a:uLnTx/>
                  <a:uFillTx/>
                  <a:latin typeface="Georgia" panose="02040502050405020303" pitchFamily="18" charset="0"/>
                  <a:ea typeface="Calibri"/>
                  <a:cs typeface="Arial" panose="020B0604020202020204" pitchFamily="34" charset="0"/>
                </a:rPr>
                <a:t>Kommende</a:t>
              </a:r>
              <a:r>
                <a:rPr kumimoji="0" lang="en-US" sz="2400" b="1" i="0" u="none" strike="noStrike" kern="1200" cap="none" spc="0" normalizeH="0" baseline="0" noProof="0">
                  <a:ln>
                    <a:noFill/>
                  </a:ln>
                  <a:solidFill>
                    <a:srgbClr val="FFFFFF"/>
                  </a:solidFill>
                  <a:effectLst/>
                  <a:uLnTx/>
                  <a:uFillTx/>
                  <a:latin typeface="Georgia" panose="02040502050405020303" pitchFamily="18" charset="0"/>
                  <a:ea typeface="Calibri"/>
                  <a:cs typeface="Arial" panose="020B0604020202020204" pitchFamily="34" charset="0"/>
                </a:rPr>
                <a:t> </a:t>
              </a:r>
              <a:r>
                <a:rPr kumimoji="0" lang="en-US" sz="2400" b="1" i="0" u="none" strike="noStrike" kern="1200" cap="none" spc="0" normalizeH="0" baseline="0" noProof="0" err="1">
                  <a:ln>
                    <a:noFill/>
                  </a:ln>
                  <a:solidFill>
                    <a:srgbClr val="FFFFFF"/>
                  </a:solidFill>
                  <a:effectLst/>
                  <a:uLnTx/>
                  <a:uFillTx/>
                  <a:latin typeface="Georgia" panose="02040502050405020303" pitchFamily="18" charset="0"/>
                  <a:ea typeface="Calibri"/>
                  <a:cs typeface="Arial" panose="020B0604020202020204" pitchFamily="34" charset="0"/>
                </a:rPr>
                <a:t>Veranstaltungen</a:t>
              </a:r>
              <a:endParaRPr kumimoji="0" lang="de-DE" sz="2400" b="1" i="0" u="none" strike="noStrike" kern="1200" cap="none" spc="0" normalizeH="0" baseline="0" noProof="0">
                <a:ln>
                  <a:noFill/>
                </a:ln>
                <a:solidFill>
                  <a:prstClr val="black"/>
                </a:solidFill>
                <a:effectLst/>
                <a:uLnTx/>
                <a:uFillTx/>
                <a:latin typeface="Georgia" panose="02040502050405020303" pitchFamily="18" charset="0"/>
                <a:ea typeface="Calibri"/>
                <a:cs typeface="Arial" panose="020B0604020202020204" pitchFamily="34" charset="0"/>
              </a:endParaRPr>
            </a:p>
          </p:txBody>
        </p:sp>
      </p:grpSp>
      <p:sp>
        <p:nvSpPr>
          <p:cNvPr id="50" name="TextBox 9">
            <a:extLst>
              <a:ext uri="{FF2B5EF4-FFF2-40B4-BE49-F238E27FC236}">
                <a16:creationId xmlns:a16="http://schemas.microsoft.com/office/drawing/2014/main" id="{F5967934-E387-1477-A8AF-A16B00BA3972}"/>
              </a:ext>
            </a:extLst>
          </p:cNvPr>
          <p:cNvSpPr txBox="1"/>
          <p:nvPr/>
        </p:nvSpPr>
        <p:spPr>
          <a:xfrm>
            <a:off x="5387169" y="250992"/>
            <a:ext cx="6954117" cy="27090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630" rtl="0" eaLnBrk="1" fontAlgn="auto" latinLnBrk="0" hangingPunct="1">
              <a:lnSpc>
                <a:spcPts val="2176"/>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Lora"/>
                <a:ea typeface="+mn-ea"/>
                <a:cs typeface="+mn-cs"/>
              </a:rPr>
              <a:t> </a:t>
            </a:r>
          </a:p>
        </p:txBody>
      </p:sp>
      <p:grpSp>
        <p:nvGrpSpPr>
          <p:cNvPr id="10" name="Group 3">
            <a:extLst>
              <a:ext uri="{FF2B5EF4-FFF2-40B4-BE49-F238E27FC236}">
                <a16:creationId xmlns:a16="http://schemas.microsoft.com/office/drawing/2014/main" id="{FBC5B6A1-1962-539B-8BCE-024EF3131448}"/>
              </a:ext>
            </a:extLst>
          </p:cNvPr>
          <p:cNvGrpSpPr>
            <a:grpSpLocks noChangeAspect="1"/>
          </p:cNvGrpSpPr>
          <p:nvPr/>
        </p:nvGrpSpPr>
        <p:grpSpPr>
          <a:xfrm>
            <a:off x="10244302" y="-392981"/>
            <a:ext cx="2325989" cy="2325973"/>
            <a:chOff x="0" y="0"/>
            <a:chExt cx="6350000" cy="6349974"/>
          </a:xfrm>
        </p:grpSpPr>
        <p:sp>
          <p:nvSpPr>
            <p:cNvPr id="11" name="Freeform 4">
              <a:extLst>
                <a:ext uri="{FF2B5EF4-FFF2-40B4-BE49-F238E27FC236}">
                  <a16:creationId xmlns:a16="http://schemas.microsoft.com/office/drawing/2014/main" id="{F73EEDF5-DB30-2A4E-8772-F25A7BAC6317}"/>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19324" b="-19324"/>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de-AT"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uppieren 22">
            <a:extLst>
              <a:ext uri="{FF2B5EF4-FFF2-40B4-BE49-F238E27FC236}">
                <a16:creationId xmlns:a16="http://schemas.microsoft.com/office/drawing/2014/main" id="{D883D413-0DDF-0E5F-23EC-85BF16D63ABA}"/>
              </a:ext>
            </a:extLst>
          </p:cNvPr>
          <p:cNvGrpSpPr/>
          <p:nvPr/>
        </p:nvGrpSpPr>
        <p:grpSpPr>
          <a:xfrm>
            <a:off x="4218319" y="5892713"/>
            <a:ext cx="3763154" cy="707694"/>
            <a:chOff x="7929356" y="7590131"/>
            <a:chExt cx="5644731" cy="1061540"/>
          </a:xfrm>
        </p:grpSpPr>
        <p:sp>
          <p:nvSpPr>
            <p:cNvPr id="9" name="Textfeld 8">
              <a:extLst>
                <a:ext uri="{FF2B5EF4-FFF2-40B4-BE49-F238E27FC236}">
                  <a16:creationId xmlns:a16="http://schemas.microsoft.com/office/drawing/2014/main" id="{8F3A6C54-C9F0-D513-D2AC-8D51E379F0D4}"/>
                </a:ext>
              </a:extLst>
            </p:cNvPr>
            <p:cNvSpPr txBox="1">
              <a:spLocks/>
            </p:cNvSpPr>
            <p:nvPr/>
          </p:nvSpPr>
          <p:spPr>
            <a:xfrm>
              <a:off x="7929356" y="7590131"/>
              <a:ext cx="5644731" cy="1061540"/>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de-AT" sz="1333" b="0" i="0" u="none" strike="noStrike" kern="1200" cap="none" spc="0" normalizeH="0" baseline="0" noProof="0">
                  <a:ln>
                    <a:noFill/>
                  </a:ln>
                  <a:solidFill>
                    <a:prstClr val="white"/>
                  </a:solidFill>
                  <a:effectLst/>
                  <a:uLnTx/>
                  <a:uFillTx/>
                  <a:latin typeface="Arial"/>
                  <a:ea typeface="+mn-ea"/>
                  <a:cs typeface="Arial"/>
                </a:rPr>
                <a:t>Mehr Informationen unter </a:t>
              </a:r>
            </a:p>
            <a:p>
              <a:pPr marL="0" marR="0" lvl="0" indent="0" algn="ctr" defTabSz="609630" rtl="0" eaLnBrk="1" fontAlgn="auto" latinLnBrk="0" hangingPunct="1">
                <a:lnSpc>
                  <a:spcPct val="100000"/>
                </a:lnSpc>
                <a:spcBef>
                  <a:spcPts val="0"/>
                </a:spcBef>
                <a:spcAft>
                  <a:spcPts val="0"/>
                </a:spcAft>
                <a:buClrTx/>
                <a:buSzTx/>
                <a:buFontTx/>
                <a:buNone/>
                <a:tabLst/>
                <a:defRPr/>
              </a:pPr>
              <a:r>
                <a:rPr kumimoji="0" lang="de-AT" sz="1333" b="0" i="0" u="none" strike="noStrike" kern="1200" cap="none" spc="0" normalizeH="0" baseline="0" noProof="0">
                  <a:ln>
                    <a:noFill/>
                  </a:ln>
                  <a:solidFill>
                    <a:prstClr val="white"/>
                  </a:solidFill>
                  <a:effectLst/>
                  <a:uLnTx/>
                  <a:uFillTx/>
                  <a:latin typeface="Arial"/>
                  <a:ea typeface="+mn-ea"/>
                  <a:cs typeface="Arial"/>
                  <a:hlinkClick r:id="rId3">
                    <a:extLst>
                      <a:ext uri="{A12FA001-AC4F-418D-AE19-62706E023703}">
                        <ahyp:hlinkClr xmlns:ahyp="http://schemas.microsoft.com/office/drawing/2018/hyperlinkcolor" val="tx"/>
                      </a:ext>
                    </a:extLst>
                  </a:hlinkClick>
                </a:rPr>
                <a:t>www.stiften.at</a:t>
              </a:r>
              <a:r>
                <a:rPr kumimoji="0" lang="de-AT" sz="1333" b="0" i="0" u="none" strike="noStrike" kern="1200" cap="none" spc="0" normalizeH="0" baseline="0" noProof="0">
                  <a:ln>
                    <a:noFill/>
                  </a:ln>
                  <a:solidFill>
                    <a:prstClr val="white"/>
                  </a:solidFill>
                  <a:effectLst/>
                  <a:uLnTx/>
                  <a:uFillTx/>
                  <a:latin typeface="Arial"/>
                  <a:ea typeface="+mn-ea"/>
                  <a:cs typeface="Arial"/>
                </a:rPr>
                <a:t> </a:t>
              </a:r>
            </a:p>
            <a:p>
              <a:pPr marL="0" marR="0" lvl="0" indent="0" algn="ctr" defTabSz="609630" rtl="0" eaLnBrk="1" fontAlgn="auto" latinLnBrk="0" hangingPunct="1">
                <a:lnSpc>
                  <a:spcPct val="100000"/>
                </a:lnSpc>
                <a:spcBef>
                  <a:spcPts val="0"/>
                </a:spcBef>
                <a:spcAft>
                  <a:spcPts val="0"/>
                </a:spcAft>
                <a:buClrTx/>
                <a:buSzTx/>
                <a:buFontTx/>
                <a:buNone/>
                <a:tabLst/>
                <a:defRPr/>
              </a:pPr>
              <a:r>
                <a:rPr kumimoji="0" lang="de-AT" sz="1333" b="0" i="0" u="none" strike="noStrike" kern="1200" cap="none" spc="0" normalizeH="0" baseline="0" noProof="0">
                  <a:ln>
                    <a:noFill/>
                  </a:ln>
                  <a:solidFill>
                    <a:prstClr val="white"/>
                  </a:solidFill>
                  <a:effectLst/>
                  <a:uLnTx/>
                  <a:uFillTx/>
                  <a:latin typeface="Arial"/>
                  <a:ea typeface="+mn-ea"/>
                  <a:cs typeface="Arial"/>
                </a:rPr>
                <a:t>        Verband für gemeinnütziges Stiften</a:t>
              </a:r>
            </a:p>
          </p:txBody>
        </p:sp>
        <p:pic>
          <p:nvPicPr>
            <p:cNvPr id="22" name="Grafik 21">
              <a:extLst>
                <a:ext uri="{FF2B5EF4-FFF2-40B4-BE49-F238E27FC236}">
                  <a16:creationId xmlns:a16="http://schemas.microsoft.com/office/drawing/2014/main" id="{0C8C9721-556B-402F-7816-02FB7B0D5959}"/>
                </a:ext>
              </a:extLst>
            </p:cNvPr>
            <p:cNvPicPr>
              <a:picLocks noChangeAspect="1"/>
            </p:cNvPicPr>
            <p:nvPr/>
          </p:nvPicPr>
          <p:blipFill>
            <a:blip r:embed="rId4"/>
            <a:stretch>
              <a:fillRect/>
            </a:stretch>
          </p:blipFill>
          <p:spPr>
            <a:xfrm>
              <a:off x="8583709" y="8153162"/>
              <a:ext cx="337440" cy="337440"/>
            </a:xfrm>
            <a:prstGeom prst="rect">
              <a:avLst/>
            </a:prstGeom>
          </p:spPr>
        </p:pic>
      </p:grpSp>
      <p:graphicFrame>
        <p:nvGraphicFramePr>
          <p:cNvPr id="2" name="Tabelle 1">
            <a:extLst>
              <a:ext uri="{FF2B5EF4-FFF2-40B4-BE49-F238E27FC236}">
                <a16:creationId xmlns:a16="http://schemas.microsoft.com/office/drawing/2014/main" id="{5F2A5211-06CC-C1DC-848F-A4B50E6BF83A}"/>
              </a:ext>
            </a:extLst>
          </p:cNvPr>
          <p:cNvGraphicFramePr>
            <a:graphicFrameLocks noGrp="1"/>
          </p:cNvGraphicFramePr>
          <p:nvPr>
            <p:extLst>
              <p:ext uri="{D42A27DB-BD31-4B8C-83A1-F6EECF244321}">
                <p14:modId xmlns:p14="http://schemas.microsoft.com/office/powerpoint/2010/main" val="2018534415"/>
              </p:ext>
            </p:extLst>
          </p:nvPr>
        </p:nvGraphicFramePr>
        <p:xfrm>
          <a:off x="665526" y="968504"/>
          <a:ext cx="10459313" cy="5027838"/>
        </p:xfrm>
        <a:graphic>
          <a:graphicData uri="http://schemas.openxmlformats.org/drawingml/2006/table">
            <a:tbl>
              <a:tblPr firstRow="1" bandRow="1">
                <a:tableStyleId>{5C22544A-7EE6-4342-B048-85BDC9FD1C3A}</a:tableStyleId>
              </a:tblPr>
              <a:tblGrid>
                <a:gridCol w="2427741">
                  <a:extLst>
                    <a:ext uri="{9D8B030D-6E8A-4147-A177-3AD203B41FA5}">
                      <a16:colId xmlns:a16="http://schemas.microsoft.com/office/drawing/2014/main" val="1437199496"/>
                    </a:ext>
                  </a:extLst>
                </a:gridCol>
                <a:gridCol w="8031572">
                  <a:extLst>
                    <a:ext uri="{9D8B030D-6E8A-4147-A177-3AD203B41FA5}">
                      <a16:colId xmlns:a16="http://schemas.microsoft.com/office/drawing/2014/main" val="2142055278"/>
                    </a:ext>
                  </a:extLst>
                </a:gridCol>
              </a:tblGrid>
              <a:tr h="698046">
                <a:tc>
                  <a:txBody>
                    <a:bodyPr/>
                    <a:lstStyle/>
                    <a:p>
                      <a:r>
                        <a:rPr lang="de-DE" sz="1600" b="1" kern="1200">
                          <a:solidFill>
                            <a:schemeClr val="bg1"/>
                          </a:solidFill>
                          <a:effectLst/>
                          <a:latin typeface="Arial"/>
                          <a:ea typeface="+mn-ea"/>
                          <a:cs typeface="Arial"/>
                        </a:rPr>
                        <a:t>21. Oktober 2026</a:t>
                      </a:r>
                    </a:p>
                    <a:p>
                      <a:r>
                        <a:rPr lang="de-DE" sz="1600" b="0" kern="1200">
                          <a:solidFill>
                            <a:schemeClr val="bg1"/>
                          </a:solidFill>
                          <a:effectLst/>
                          <a:latin typeface="Arial"/>
                          <a:ea typeface="+mn-ea"/>
                          <a:cs typeface="Arial"/>
                        </a:rPr>
                        <a:t>9.30 – 16 Uhr</a:t>
                      </a:r>
                      <a:endParaRPr lang="de-AT" sz="1600" b="0" kern="1200">
                        <a:solidFill>
                          <a:schemeClr val="bg1"/>
                        </a:solidFill>
                        <a:effectLst/>
                        <a:latin typeface="Arial"/>
                        <a:ea typeface="+mn-ea"/>
                        <a:cs typeface="Arial"/>
                      </a:endParaRPr>
                    </a:p>
                  </a:txBody>
                  <a:tcPr marL="60960" marR="60960" marT="30480" marB="304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de-DE" sz="1600" b="1" kern="1200">
                          <a:solidFill>
                            <a:schemeClr val="bg1"/>
                          </a:solidFill>
                          <a:effectLst/>
                          <a:latin typeface="Arial"/>
                          <a:ea typeface="+mn-ea"/>
                          <a:cs typeface="Arial"/>
                        </a:rPr>
                        <a:t>Einführungsseminar: Stiftungen in Österreich</a:t>
                      </a:r>
                      <a:endParaRPr lang="en-US"/>
                    </a:p>
                    <a:p>
                      <a:pPr marL="342900" lvl="0" indent="-342900">
                        <a:buFont typeface="Arial" panose="020B0604020202020204" pitchFamily="34" charset="0"/>
                        <a:buChar char="•"/>
                      </a:pPr>
                      <a:r>
                        <a:rPr lang="de-DE" sz="1600" b="0">
                          <a:solidFill>
                            <a:schemeClr val="bg1"/>
                          </a:solidFill>
                          <a:effectLst/>
                          <a:latin typeface="Arial"/>
                          <a:cs typeface="Arial"/>
                        </a:rPr>
                        <a:t>Günther Lutschinger, Verband für gemeinnütziges Stiften</a:t>
                      </a:r>
                      <a:endParaRPr lang="de-DE" sz="1600" b="0" kern="1200">
                        <a:solidFill>
                          <a:schemeClr val="bg1"/>
                        </a:solidFill>
                        <a:effectLst/>
                        <a:latin typeface="Arial"/>
                        <a:ea typeface="+mn-ea"/>
                        <a:cs typeface="Arial"/>
                      </a:endParaRPr>
                    </a:p>
                  </a:txBody>
                  <a:tcPr marL="60960" marR="60960" marT="30480" marB="304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7546562"/>
                  </a:ext>
                </a:extLst>
              </a:tr>
              <a:tr h="1219200">
                <a:tc>
                  <a:txBody>
                    <a:bodyPr/>
                    <a:lstStyle/>
                    <a:p>
                      <a:r>
                        <a:rPr lang="de-AT" sz="1600" b="1" kern="1200">
                          <a:solidFill>
                            <a:schemeClr val="bg1"/>
                          </a:solidFill>
                          <a:effectLst/>
                          <a:latin typeface="Arial"/>
                          <a:ea typeface="+mn-ea"/>
                          <a:cs typeface="Arial"/>
                        </a:rPr>
                        <a:t>21. Oktober 2026</a:t>
                      </a:r>
                    </a:p>
                    <a:p>
                      <a:r>
                        <a:rPr lang="de-AT" sz="1600" b="0" kern="1200">
                          <a:solidFill>
                            <a:schemeClr val="bg1"/>
                          </a:solidFill>
                          <a:effectLst/>
                          <a:latin typeface="Arial"/>
                          <a:ea typeface="+mn-ea"/>
                          <a:cs typeface="Arial"/>
                        </a:rPr>
                        <a:t>ab 17 Uhr</a:t>
                      </a:r>
                    </a:p>
                  </a:txBody>
                  <a:tcPr marL="60960" marR="60960" marT="30480" marB="304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de-AT" sz="1600" b="1" kern="1200">
                          <a:solidFill>
                            <a:schemeClr val="lt1"/>
                          </a:solidFill>
                          <a:effectLst/>
                          <a:latin typeface="Arial"/>
                          <a:ea typeface="+mn-ea"/>
                          <a:cs typeface="Arial"/>
                        </a:rPr>
                        <a:t>Marktausblick Immobilien – </a:t>
                      </a:r>
                    </a:p>
                    <a:p>
                      <a:r>
                        <a:rPr lang="de-AT" sz="1600" b="1" kern="1200">
                          <a:solidFill>
                            <a:schemeClr val="lt1"/>
                          </a:solidFill>
                          <a:effectLst/>
                          <a:latin typeface="Arial"/>
                          <a:ea typeface="+mn-ea"/>
                          <a:cs typeface="Arial"/>
                        </a:rPr>
                        <a:t>Der Einfluss der Zinslandschaft auf Investitionsentscheidungen </a:t>
                      </a:r>
                      <a:endParaRPr lang="de-DE" sz="1600" b="1" kern="1200">
                        <a:solidFill>
                          <a:schemeClr val="bg1"/>
                        </a:solidFill>
                        <a:effectLst/>
                        <a:latin typeface="Arial"/>
                        <a:ea typeface="+mn-ea"/>
                        <a:cs typeface="Arial"/>
                      </a:endParaRPr>
                    </a:p>
                    <a:p>
                      <a:pPr marL="342900" lvl="0" indent="-342900">
                        <a:buFont typeface="Arial" panose="020B0604020202020204" pitchFamily="34" charset="0"/>
                        <a:buChar char="•"/>
                      </a:pPr>
                      <a:r>
                        <a:rPr lang="de-DE" sz="1600" b="0" kern="1200">
                          <a:solidFill>
                            <a:schemeClr val="bg1"/>
                          </a:solidFill>
                          <a:effectLst/>
                          <a:latin typeface="Arial"/>
                          <a:ea typeface="+mn-ea"/>
                          <a:cs typeface="Arial"/>
                        </a:rPr>
                        <a:t>Vortrag und Austausch mit Experten der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kern="1200">
                          <a:solidFill>
                            <a:schemeClr val="bg1"/>
                          </a:solidFill>
                          <a:effectLst/>
                          <a:latin typeface="Arial"/>
                          <a:ea typeface="+mn-ea"/>
                          <a:cs typeface="Arial"/>
                        </a:rPr>
                        <a:t>    Liechtensteinischen Landesbank (Österreich) AG</a:t>
                      </a:r>
                    </a:p>
                    <a:p>
                      <a:endParaRPr lang="de-DE" sz="1200" b="0" kern="1200">
                        <a:solidFill>
                          <a:schemeClr val="bg1"/>
                        </a:solidFill>
                        <a:effectLst/>
                        <a:latin typeface="Arial"/>
                        <a:ea typeface="+mn-ea"/>
                        <a:cs typeface="Arial"/>
                      </a:endParaRPr>
                    </a:p>
                  </a:txBody>
                  <a:tcPr marL="60960" marR="60960" marT="30480" marB="304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39241281"/>
                  </a:ext>
                </a:extLst>
              </a:tr>
              <a:tr h="31105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a:solidFill>
                            <a:schemeClr val="bg1"/>
                          </a:solidFill>
                          <a:effectLst/>
                          <a:latin typeface="Arial"/>
                          <a:ea typeface="+mn-ea"/>
                          <a:cs typeface="Arial"/>
                        </a:rPr>
                        <a:t>10. November 2026</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kern="1200">
                          <a:solidFill>
                            <a:schemeClr val="bg1"/>
                          </a:solidFill>
                          <a:effectLst/>
                          <a:latin typeface="Arial"/>
                          <a:ea typeface="+mn-ea"/>
                          <a:cs typeface="Arial"/>
                        </a:rPr>
                        <a:t>13 – 16.30 Uhr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600" b="0" kern="1200">
                        <a:solidFill>
                          <a:schemeClr val="bg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600" b="0" kern="1200">
                        <a:solidFill>
                          <a:schemeClr val="bg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a:solidFill>
                            <a:schemeClr val="bg1"/>
                          </a:solidFill>
                          <a:effectLst/>
                          <a:latin typeface="Arial"/>
                          <a:ea typeface="+mn-ea"/>
                          <a:cs typeface="Arial"/>
                        </a:rPr>
                        <a:t>17. November 2026</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kern="1200">
                          <a:solidFill>
                            <a:schemeClr val="bg1"/>
                          </a:solidFill>
                          <a:effectLst/>
                          <a:latin typeface="Arial"/>
                          <a:ea typeface="+mn-ea"/>
                          <a:cs typeface="Arial"/>
                        </a:rPr>
                        <a:t>9 – 13 Uhr</a:t>
                      </a:r>
                    </a:p>
                    <a:p>
                      <a:endParaRPr lang="de-AT" sz="1600" b="1" kern="1200">
                        <a:solidFill>
                          <a:schemeClr val="bg1"/>
                        </a:solidFill>
                        <a:effectLst/>
                        <a:latin typeface="Arial"/>
                        <a:ea typeface="+mn-ea"/>
                        <a:cs typeface="Arial"/>
                      </a:endParaRPr>
                    </a:p>
                    <a:p>
                      <a:endParaRPr lang="de-AT" sz="1600" b="1" kern="1200">
                        <a:solidFill>
                          <a:schemeClr val="bg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kern="1200">
                          <a:solidFill>
                            <a:schemeClr val="bg1"/>
                          </a:solidFill>
                          <a:effectLst/>
                          <a:latin typeface="Arial"/>
                          <a:ea typeface="+mn-ea"/>
                          <a:cs typeface="Arial"/>
                        </a:rPr>
                        <a:t>26. November 2026</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kern="1200">
                          <a:solidFill>
                            <a:schemeClr val="bg1"/>
                          </a:solidFill>
                          <a:effectLst/>
                          <a:latin typeface="Arial"/>
                          <a:ea typeface="+mn-ea"/>
                          <a:cs typeface="Arial"/>
                        </a:rPr>
                        <a:t>13 – 17 Uhr</a:t>
                      </a:r>
                    </a:p>
                    <a:p>
                      <a:endParaRPr lang="de-AT" sz="1600" b="1" kern="1200">
                        <a:solidFill>
                          <a:schemeClr val="bg1"/>
                        </a:solidFill>
                        <a:effectLst/>
                        <a:latin typeface="Arial"/>
                        <a:ea typeface="+mn-ea"/>
                        <a:cs typeface="Arial"/>
                      </a:endParaRPr>
                    </a:p>
                  </a:txBody>
                  <a:tcPr marL="60960" marR="60960" marT="30480" marB="304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1" kern="1200">
                          <a:solidFill>
                            <a:schemeClr val="bg1"/>
                          </a:solidFill>
                          <a:effectLst/>
                          <a:latin typeface="Arial"/>
                          <a:ea typeface="+mn-ea"/>
                          <a:cs typeface="Arial"/>
                        </a:rPr>
                        <a:t>Seminar </a:t>
                      </a:r>
                      <a:r>
                        <a:rPr lang="de-AT" sz="1600" b="1" i="0" kern="1200">
                          <a:solidFill>
                            <a:schemeClr val="bg1"/>
                          </a:solidFill>
                          <a:effectLst/>
                          <a:latin typeface="Arial"/>
                          <a:ea typeface="+mn-ea"/>
                          <a:cs typeface="Arial"/>
                        </a:rPr>
                        <a:t>Nachhaltige Anlagestrategien und ESG-Tools </a:t>
                      </a:r>
                    </a:p>
                    <a:p>
                      <a:r>
                        <a:rPr lang="de-AT" sz="1600" b="1" i="0" kern="1200">
                          <a:solidFill>
                            <a:schemeClr val="bg1"/>
                          </a:solidFill>
                          <a:effectLst/>
                          <a:latin typeface="Arial"/>
                          <a:ea typeface="+mn-ea"/>
                          <a:cs typeface="Arial"/>
                        </a:rPr>
                        <a:t>für Stiftungen &amp; Family Offices</a:t>
                      </a:r>
                      <a:endParaRPr lang="de-DE" sz="1600" b="1" kern="1200">
                        <a:solidFill>
                          <a:schemeClr val="bg1"/>
                        </a:solidFill>
                        <a:effectLst/>
                        <a:latin typeface="Arial"/>
                        <a:ea typeface="+mn-ea"/>
                        <a:cs typeface="Arial"/>
                      </a:endParaRPr>
                    </a:p>
                    <a:p>
                      <a:pPr marL="342900" lvl="0" indent="-342900">
                        <a:buFont typeface="Arial" panose="020B0604020202020204" pitchFamily="34" charset="0"/>
                        <a:buChar char="•"/>
                      </a:pPr>
                      <a:r>
                        <a:rPr lang="de-DE" sz="1600" b="0">
                          <a:solidFill>
                            <a:schemeClr val="bg1"/>
                          </a:solidFill>
                          <a:effectLst/>
                          <a:latin typeface="Arial"/>
                          <a:cs typeface="Arial"/>
                        </a:rPr>
                        <a:t>Armand Colard, </a:t>
                      </a:r>
                      <a:r>
                        <a:rPr lang="de-AT" sz="1600" b="0" i="0" kern="1200">
                          <a:solidFill>
                            <a:schemeClr val="bg1"/>
                          </a:solidFill>
                          <a:effectLst/>
                          <a:latin typeface="Arial"/>
                          <a:ea typeface="+mn-ea"/>
                          <a:cs typeface="Arial"/>
                        </a:rPr>
                        <a:t>ESG Plus GmbH</a:t>
                      </a:r>
                    </a:p>
                    <a:p>
                      <a:pPr marL="0" lvl="0" indent="0">
                        <a:buFont typeface="Arial" panose="020B0604020202020204" pitchFamily="34" charset="0"/>
                        <a:buNone/>
                      </a:pPr>
                      <a:endParaRPr lang="de-AT" sz="1600" b="0" i="0" kern="1200">
                        <a:solidFill>
                          <a:schemeClr val="bg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AT" sz="1600" b="1" i="0" kern="1200">
                          <a:solidFill>
                            <a:schemeClr val="bg1"/>
                          </a:solidFill>
                          <a:effectLst/>
                          <a:latin typeface="Arial"/>
                          <a:ea typeface="+mn-ea"/>
                          <a:cs typeface="Arial"/>
                        </a:rPr>
                        <a:t>Seminar Anlagerichtlinien (für das Gesamtvermögen) und Anlagestrategie</a:t>
                      </a:r>
                    </a:p>
                    <a:p>
                      <a:pPr marL="342900" lvl="0" indent="-342900">
                        <a:buFont typeface="Arial" panose="020B0604020202020204" pitchFamily="34" charset="0"/>
                        <a:buChar char="•"/>
                      </a:pPr>
                      <a:r>
                        <a:rPr lang="de-DE" sz="1600" b="0">
                          <a:solidFill>
                            <a:schemeClr val="bg1"/>
                          </a:solidFill>
                          <a:effectLst/>
                          <a:latin typeface="Arial"/>
                          <a:cs typeface="Arial"/>
                        </a:rPr>
                        <a:t>Rainer Bartusch, unabhängiger Finanzexperte und langjähriger Private Banking Berater bei der ERSTE Bank</a:t>
                      </a:r>
                      <a:endParaRPr lang="de-AT" sz="1600" b="0" i="0" kern="1200">
                        <a:solidFill>
                          <a:schemeClr val="bg1"/>
                        </a:solidFill>
                        <a:effectLst/>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e-AT" sz="1600" b="1" i="0" kern="1200">
                        <a:solidFill>
                          <a:schemeClr val="bg1"/>
                        </a:solidFill>
                        <a:effectLst/>
                        <a:latin typeface="Arial" panose="020B0604020202020204" pitchFamily="34" charset="0"/>
                        <a:ea typeface="+mn-ea"/>
                        <a:cs typeface="Arial" panose="020B0604020202020204" pitchFamily="34" charset="0"/>
                      </a:endParaRPr>
                    </a:p>
                    <a:p>
                      <a:pPr marL="0" lvl="0" indent="0">
                        <a:buFont typeface="Arial" panose="020B0604020202020204" pitchFamily="34" charset="0"/>
                        <a:buNone/>
                      </a:pPr>
                      <a:r>
                        <a:rPr lang="de-DE" sz="1600" b="1" i="0" kern="1200">
                          <a:solidFill>
                            <a:schemeClr val="bg1"/>
                          </a:solidFill>
                          <a:effectLst/>
                          <a:latin typeface="Arial"/>
                          <a:ea typeface="+mn-ea"/>
                          <a:cs typeface="Arial"/>
                        </a:rPr>
                        <a:t>Seminar Fundraising</a:t>
                      </a:r>
                    </a:p>
                    <a:p>
                      <a:pPr marL="342900" lvl="0" indent="-342900">
                        <a:buFont typeface="Arial" panose="020B0604020202020204" pitchFamily="34" charset="0"/>
                        <a:buChar char="•"/>
                      </a:pPr>
                      <a:r>
                        <a:rPr lang="de-DE" sz="1600" b="0" i="0" kern="1200">
                          <a:solidFill>
                            <a:schemeClr val="bg1"/>
                          </a:solidFill>
                          <a:effectLst/>
                          <a:latin typeface="Arial"/>
                          <a:ea typeface="+mn-ea"/>
                          <a:cs typeface="Arial"/>
                        </a:rPr>
                        <a:t>DIRECT MIND GmbH</a:t>
                      </a:r>
                      <a:endParaRPr lang="de-AT" sz="1600" b="0" i="0" kern="1200">
                        <a:solidFill>
                          <a:schemeClr val="bg1"/>
                        </a:solidFill>
                        <a:effectLst/>
                        <a:latin typeface="Arial" panose="020B0604020202020204" pitchFamily="34" charset="0"/>
                        <a:ea typeface="+mn-ea"/>
                        <a:cs typeface="Arial" panose="020B0604020202020204" pitchFamily="34" charset="0"/>
                      </a:endParaRPr>
                    </a:p>
                    <a:p>
                      <a:pPr defTabSz="914400">
                        <a:tabLst/>
                        <a:defRPr/>
                      </a:pPr>
                      <a:endParaRPr lang="de-AT" sz="1600" b="1" kern="1200">
                        <a:solidFill>
                          <a:schemeClr val="bg1"/>
                        </a:solidFill>
                        <a:effectLst/>
                        <a:latin typeface="Arial"/>
                        <a:ea typeface="+mn-ea"/>
                        <a:cs typeface="Arial"/>
                      </a:endParaRPr>
                    </a:p>
                  </a:txBody>
                  <a:tcPr marL="60960" marR="60960" marT="30480" marB="304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8183350"/>
                  </a:ext>
                </a:extLst>
              </a:tr>
            </a:tbl>
          </a:graphicData>
        </a:graphic>
      </p:graphicFrame>
    </p:spTree>
    <p:extLst>
      <p:ext uri="{BB962C8B-B14F-4D97-AF65-F5344CB8AC3E}">
        <p14:creationId xmlns:p14="http://schemas.microsoft.com/office/powerpoint/2010/main" val="2008062693"/>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BBDADA"/>
        </a:solidFill>
        <a:effectLst/>
      </p:bgPr>
    </p:bg>
    <p:spTree>
      <p:nvGrpSpPr>
        <p:cNvPr id="1" name="">
          <a:extLst>
            <a:ext uri="{FF2B5EF4-FFF2-40B4-BE49-F238E27FC236}">
              <a16:creationId xmlns:a16="http://schemas.microsoft.com/office/drawing/2014/main" id="{8C4B42C6-65BC-7021-9F99-AA1C5A6FEC74}"/>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12701097-1BDB-6DDD-45D4-48700D4AEE2E}"/>
              </a:ext>
            </a:extLst>
          </p:cNvPr>
          <p:cNvSpPr/>
          <p:nvPr/>
        </p:nvSpPr>
        <p:spPr>
          <a:xfrm>
            <a:off x="848722" y="1311044"/>
            <a:ext cx="10494556" cy="4232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4400" b="1" dirty="0">
                <a:solidFill>
                  <a:schemeClr val="tx1"/>
                </a:solidFill>
                <a:latin typeface="Georgia"/>
                <a:ea typeface="+mn-lt"/>
                <a:cs typeface="Arial"/>
              </a:rPr>
              <a:t>Ausklang &amp; Networking</a:t>
            </a:r>
            <a:endParaRPr lang="de-DE" sz="4400" b="1" dirty="0">
              <a:solidFill>
                <a:schemeClr val="tx1"/>
              </a:solidFill>
              <a:latin typeface="Georgia"/>
              <a:cs typeface="Arial"/>
            </a:endParaRPr>
          </a:p>
          <a:p>
            <a:pPr algn="ctr"/>
            <a:endParaRPr lang="de-DE" sz="3200" dirty="0">
              <a:solidFill>
                <a:schemeClr val="tx1"/>
              </a:solidFill>
              <a:latin typeface="Georgia"/>
              <a:cs typeface="Arial"/>
            </a:endParaRPr>
          </a:p>
          <a:p>
            <a:pPr algn="ctr"/>
            <a:r>
              <a:rPr lang="de-DE" sz="3200" dirty="0">
                <a:solidFill>
                  <a:schemeClr val="tx1"/>
                </a:solidFill>
                <a:latin typeface="Georgia"/>
                <a:cs typeface="Arial"/>
              </a:rPr>
              <a:t>Vielen Dank für Ihre Teilnahme.</a:t>
            </a:r>
          </a:p>
          <a:p>
            <a:pPr algn="ctr"/>
            <a:r>
              <a:rPr lang="de-DE" sz="3200" dirty="0">
                <a:solidFill>
                  <a:schemeClr val="tx1"/>
                </a:solidFill>
                <a:latin typeface="Georgia"/>
                <a:cs typeface="Arial"/>
              </a:rPr>
              <a:t>Auf Wiedersehen!</a:t>
            </a:r>
            <a:endParaRPr lang="de-DE" dirty="0">
              <a:solidFill>
                <a:schemeClr val="tx1"/>
              </a:solidFill>
            </a:endParaRPr>
          </a:p>
          <a:p>
            <a:pPr algn="ctr"/>
            <a:endParaRPr lang="de-DE" sz="3200" dirty="0">
              <a:solidFill>
                <a:schemeClr val="tx1"/>
              </a:solidFill>
              <a:latin typeface="Georgia"/>
              <a:cs typeface="Arial"/>
            </a:endParaRPr>
          </a:p>
          <a:p>
            <a:pPr algn="ctr"/>
            <a:r>
              <a:rPr lang="de-DE" sz="4000" dirty="0">
                <a:highlight>
                  <a:srgbClr val="00A3A3"/>
                </a:highlight>
                <a:latin typeface="Georgia"/>
                <a:cs typeface="Arial"/>
              </a:rPr>
              <a:t>Save the Date: 5. Oktober 2027</a:t>
            </a:r>
          </a:p>
          <a:p>
            <a:pPr algn="ctr"/>
            <a:r>
              <a:rPr lang="de-DE" sz="4000" dirty="0">
                <a:highlight>
                  <a:srgbClr val="00A3A3"/>
                </a:highlight>
                <a:latin typeface="Georgia"/>
                <a:cs typeface="Arial"/>
              </a:rPr>
              <a:t>#TagDerStiftungen</a:t>
            </a:r>
          </a:p>
        </p:txBody>
      </p:sp>
      <p:pic>
        <p:nvPicPr>
          <p:cNvPr id="3" name="Grafik 2">
            <a:extLst>
              <a:ext uri="{FF2B5EF4-FFF2-40B4-BE49-F238E27FC236}">
                <a16:creationId xmlns:a16="http://schemas.microsoft.com/office/drawing/2014/main" id="{C671342A-9869-DD2E-21D3-5F011F035156}"/>
              </a:ext>
            </a:extLst>
          </p:cNvPr>
          <p:cNvPicPr>
            <a:picLocks noChangeAspect="1"/>
          </p:cNvPicPr>
          <p:nvPr/>
        </p:nvPicPr>
        <p:blipFill>
          <a:blip r:embed="rId2"/>
          <a:stretch>
            <a:fillRect/>
          </a:stretch>
        </p:blipFill>
        <p:spPr>
          <a:xfrm>
            <a:off x="10468498" y="5568427"/>
            <a:ext cx="874780" cy="646654"/>
          </a:xfrm>
          <a:prstGeom prst="rect">
            <a:avLst/>
          </a:prstGeom>
        </p:spPr>
      </p:pic>
    </p:spTree>
    <p:extLst>
      <p:ext uri="{BB962C8B-B14F-4D97-AF65-F5344CB8AC3E}">
        <p14:creationId xmlns:p14="http://schemas.microsoft.com/office/powerpoint/2010/main" val="86316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50715-F694-D4D9-BAE4-BF65ED654636}"/>
            </a:ext>
          </a:extLst>
        </p:cNvPr>
        <p:cNvGrpSpPr/>
        <p:nvPr/>
      </p:nvGrpSpPr>
      <p:grpSpPr>
        <a:xfrm>
          <a:off x="0" y="0"/>
          <a:ext cx="0" cy="0"/>
          <a:chOff x="0" y="0"/>
          <a:chExt cx="0" cy="0"/>
        </a:xfrm>
      </p:grpSpPr>
      <p:pic>
        <p:nvPicPr>
          <p:cNvPr id="6" name="Grafik 5" descr="Ein Bild, das Blumenstecken, Floristik, Schnittblumen, Blumendesign enthält.&#10;&#10;Beschreibung automatisch generiert.">
            <a:extLst>
              <a:ext uri="{FF2B5EF4-FFF2-40B4-BE49-F238E27FC236}">
                <a16:creationId xmlns:a16="http://schemas.microsoft.com/office/drawing/2014/main" id="{E08356C1-69D0-C283-6675-5E0B42F44346}"/>
              </a:ext>
            </a:extLst>
          </p:cNvPr>
          <p:cNvPicPr>
            <a:picLocks noChangeAspect="1"/>
          </p:cNvPicPr>
          <p:nvPr/>
        </p:nvPicPr>
        <p:blipFill>
          <a:blip r:embed="rId3"/>
          <a:stretch>
            <a:fillRect/>
          </a:stretch>
        </p:blipFill>
        <p:spPr>
          <a:xfrm>
            <a:off x="7258687" y="-2005"/>
            <a:ext cx="4933680" cy="6862010"/>
          </a:xfrm>
          <a:prstGeom prst="rect">
            <a:avLst/>
          </a:prstGeom>
        </p:spPr>
      </p:pic>
      <p:sp>
        <p:nvSpPr>
          <p:cNvPr id="4" name="Title 3">
            <a:extLst>
              <a:ext uri="{FF2B5EF4-FFF2-40B4-BE49-F238E27FC236}">
                <a16:creationId xmlns:a16="http://schemas.microsoft.com/office/drawing/2014/main" id="{AA27E760-0D43-302C-5485-F2AC362FC872}"/>
              </a:ext>
            </a:extLst>
          </p:cNvPr>
          <p:cNvSpPr>
            <a:spLocks noGrp="1"/>
          </p:cNvSpPr>
          <p:nvPr>
            <p:ph type="ctrTitle"/>
          </p:nvPr>
        </p:nvSpPr>
        <p:spPr>
          <a:xfrm>
            <a:off x="83458" y="581358"/>
            <a:ext cx="7056845" cy="990177"/>
          </a:xfrm>
        </p:spPr>
        <p:txBody>
          <a:bodyPr vert="horz" lIns="91440" tIns="45720" rIns="91440" bIns="45720" rtlCol="0" anchor="ctr">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3200" b="1">
                <a:latin typeface="Georgia"/>
                <a:ea typeface="Calibri"/>
                <a:cs typeface="Calibri"/>
              </a:rPr>
              <a:t>Wir </a:t>
            </a:r>
            <a:r>
              <a:rPr lang="en-US" sz="3200" b="1" err="1">
                <a:latin typeface="Georgia"/>
                <a:ea typeface="Calibri"/>
                <a:cs typeface="Calibri"/>
              </a:rPr>
              <a:t>bedanken</a:t>
            </a:r>
            <a:r>
              <a:rPr lang="en-US" sz="3200" b="1">
                <a:latin typeface="Georgia"/>
                <a:ea typeface="Calibri"/>
                <a:cs typeface="Calibri"/>
              </a:rPr>
              <a:t> </a:t>
            </a:r>
            <a:r>
              <a:rPr lang="en-US" sz="3200" b="1" err="1">
                <a:latin typeface="Georgia"/>
                <a:ea typeface="Calibri"/>
                <a:cs typeface="Calibri"/>
              </a:rPr>
              <a:t>uns</a:t>
            </a:r>
            <a:r>
              <a:rPr lang="en-US" sz="3200" b="1">
                <a:latin typeface="Georgia"/>
                <a:ea typeface="Calibri"/>
                <a:cs typeface="Calibri"/>
              </a:rPr>
              <a:t> </a:t>
            </a:r>
            <a:r>
              <a:rPr lang="en-US" sz="3200" b="1" err="1">
                <a:latin typeface="Georgia"/>
                <a:ea typeface="Calibri"/>
                <a:cs typeface="Calibri"/>
              </a:rPr>
              <a:t>bei</a:t>
            </a:r>
            <a:r>
              <a:rPr lang="en-US" sz="3200" b="1">
                <a:latin typeface="Georgia"/>
                <a:ea typeface="Calibri"/>
                <a:cs typeface="Calibri"/>
              </a:rPr>
              <a:t> </a:t>
            </a:r>
            <a:br>
              <a:rPr lang="en-US" sz="3200" b="1">
                <a:latin typeface="Georgia"/>
                <a:ea typeface="Calibri"/>
                <a:cs typeface="Calibri"/>
              </a:rPr>
            </a:br>
            <a:r>
              <a:rPr lang="en-US" sz="3200" b="1" err="1">
                <a:latin typeface="Georgia"/>
                <a:ea typeface="Calibri"/>
                <a:cs typeface="Calibri"/>
              </a:rPr>
              <a:t>unseren</a:t>
            </a:r>
            <a:r>
              <a:rPr lang="en-US" sz="3200" b="1">
                <a:latin typeface="Georgia"/>
                <a:ea typeface="Calibri"/>
                <a:cs typeface="Calibri"/>
              </a:rPr>
              <a:t> Partnern!</a:t>
            </a:r>
          </a:p>
        </p:txBody>
      </p:sp>
      <p:pic>
        <p:nvPicPr>
          <p:cNvPr id="8" name="Grafik 8" descr="Ein Bild, das Schrift, Grafiken, Logo, Symbol enthält.&#10;&#10;KI-generierte Inhalte können fehlerhaft sein.">
            <a:extLst>
              <a:ext uri="{FF2B5EF4-FFF2-40B4-BE49-F238E27FC236}">
                <a16:creationId xmlns:a16="http://schemas.microsoft.com/office/drawing/2014/main" id="{26B05D23-3E0E-C5C2-351C-7EA5A812E8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424" y="2778760"/>
            <a:ext cx="1652143" cy="978242"/>
          </a:xfrm>
          <a:prstGeom prst="rect">
            <a:avLst/>
          </a:prstGeom>
        </p:spPr>
      </p:pic>
      <p:pic>
        <p:nvPicPr>
          <p:cNvPr id="10" name="Grafik 6" descr="Ein Bild, das Grafiken, Schrift, Logo, Symbol enthält.&#10;&#10;KI-generierte Inhalte können fehlerhaft sein.">
            <a:extLst>
              <a:ext uri="{FF2B5EF4-FFF2-40B4-BE49-F238E27FC236}">
                <a16:creationId xmlns:a16="http://schemas.microsoft.com/office/drawing/2014/main" id="{47323AB0-0019-AE99-0BDF-3462D9B0BC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157" y="2084277"/>
            <a:ext cx="1319049" cy="415033"/>
          </a:xfrm>
          <a:prstGeom prst="rect">
            <a:avLst/>
          </a:prstGeom>
        </p:spPr>
      </p:pic>
      <p:pic>
        <p:nvPicPr>
          <p:cNvPr id="12" name="Grafik 3" descr="Ein Bild, das Text, Logo, Schrift, Symbol enthält.&#10;&#10;KI-generierte Inhalte können fehlerhaft sein.">
            <a:extLst>
              <a:ext uri="{FF2B5EF4-FFF2-40B4-BE49-F238E27FC236}">
                <a16:creationId xmlns:a16="http://schemas.microsoft.com/office/drawing/2014/main" id="{720F8B72-C1BD-B4B0-E8CC-F7AB093B98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3038" y="3926984"/>
            <a:ext cx="1481935" cy="601735"/>
          </a:xfrm>
          <a:prstGeom prst="roundRect">
            <a:avLst/>
          </a:prstGeom>
        </p:spPr>
      </p:pic>
      <p:pic>
        <p:nvPicPr>
          <p:cNvPr id="15" name="Picture 14">
            <a:extLst>
              <a:ext uri="{FF2B5EF4-FFF2-40B4-BE49-F238E27FC236}">
                <a16:creationId xmlns:a16="http://schemas.microsoft.com/office/drawing/2014/main" id="{9D4D73E2-53D2-37CA-F123-220F14173D39}"/>
              </a:ext>
            </a:extLst>
          </p:cNvPr>
          <p:cNvPicPr>
            <a:picLocks noChangeAspect="1"/>
          </p:cNvPicPr>
          <p:nvPr/>
        </p:nvPicPr>
        <p:blipFill>
          <a:blip r:embed="rId7"/>
          <a:stretch>
            <a:fillRect/>
          </a:stretch>
        </p:blipFill>
        <p:spPr>
          <a:xfrm>
            <a:off x="4490449" y="1952262"/>
            <a:ext cx="1747339" cy="824231"/>
          </a:xfrm>
          <a:prstGeom prst="rect">
            <a:avLst/>
          </a:prstGeom>
        </p:spPr>
      </p:pic>
      <p:pic>
        <p:nvPicPr>
          <p:cNvPr id="16" name="Picture 15">
            <a:extLst>
              <a:ext uri="{FF2B5EF4-FFF2-40B4-BE49-F238E27FC236}">
                <a16:creationId xmlns:a16="http://schemas.microsoft.com/office/drawing/2014/main" id="{CF100B0F-20D9-B543-1607-7B5DB22BB3D0}"/>
              </a:ext>
            </a:extLst>
          </p:cNvPr>
          <p:cNvPicPr>
            <a:picLocks noChangeAspect="1"/>
          </p:cNvPicPr>
          <p:nvPr/>
        </p:nvPicPr>
        <p:blipFill>
          <a:blip r:embed="rId8"/>
          <a:stretch>
            <a:fillRect/>
          </a:stretch>
        </p:blipFill>
        <p:spPr>
          <a:xfrm>
            <a:off x="653867" y="3680097"/>
            <a:ext cx="1128487" cy="1161143"/>
          </a:xfrm>
          <a:prstGeom prst="rect">
            <a:avLst/>
          </a:prstGeom>
        </p:spPr>
      </p:pic>
      <p:pic>
        <p:nvPicPr>
          <p:cNvPr id="17" name="Picture 16">
            <a:extLst>
              <a:ext uri="{FF2B5EF4-FFF2-40B4-BE49-F238E27FC236}">
                <a16:creationId xmlns:a16="http://schemas.microsoft.com/office/drawing/2014/main" id="{FB3B7E9D-7417-F47A-AF66-E35793A24616}"/>
              </a:ext>
            </a:extLst>
          </p:cNvPr>
          <p:cNvPicPr>
            <a:picLocks noChangeAspect="1"/>
          </p:cNvPicPr>
          <p:nvPr/>
        </p:nvPicPr>
        <p:blipFill>
          <a:blip r:embed="rId9"/>
          <a:stretch>
            <a:fillRect/>
          </a:stretch>
        </p:blipFill>
        <p:spPr>
          <a:xfrm>
            <a:off x="4490268" y="2914740"/>
            <a:ext cx="2330450" cy="708480"/>
          </a:xfrm>
          <a:prstGeom prst="rect">
            <a:avLst/>
          </a:prstGeom>
        </p:spPr>
      </p:pic>
      <p:pic>
        <p:nvPicPr>
          <p:cNvPr id="18" name="Picture 17">
            <a:extLst>
              <a:ext uri="{FF2B5EF4-FFF2-40B4-BE49-F238E27FC236}">
                <a16:creationId xmlns:a16="http://schemas.microsoft.com/office/drawing/2014/main" id="{19F427EB-7163-2EE3-B560-41CD7748D51B}"/>
              </a:ext>
            </a:extLst>
          </p:cNvPr>
          <p:cNvPicPr>
            <a:picLocks noChangeAspect="1"/>
          </p:cNvPicPr>
          <p:nvPr/>
        </p:nvPicPr>
        <p:blipFill>
          <a:blip r:embed="rId10"/>
          <a:stretch>
            <a:fillRect/>
          </a:stretch>
        </p:blipFill>
        <p:spPr>
          <a:xfrm>
            <a:off x="4704806" y="4832531"/>
            <a:ext cx="1811383" cy="679269"/>
          </a:xfrm>
          <a:prstGeom prst="rect">
            <a:avLst/>
          </a:prstGeom>
        </p:spPr>
      </p:pic>
      <p:pic>
        <p:nvPicPr>
          <p:cNvPr id="19" name="Picture 18">
            <a:extLst>
              <a:ext uri="{FF2B5EF4-FFF2-40B4-BE49-F238E27FC236}">
                <a16:creationId xmlns:a16="http://schemas.microsoft.com/office/drawing/2014/main" id="{B320D729-4AAF-4630-EEE0-2849890DDE9A}"/>
              </a:ext>
            </a:extLst>
          </p:cNvPr>
          <p:cNvPicPr>
            <a:picLocks noChangeAspect="1"/>
          </p:cNvPicPr>
          <p:nvPr/>
        </p:nvPicPr>
        <p:blipFill>
          <a:blip r:embed="rId11"/>
          <a:stretch>
            <a:fillRect/>
          </a:stretch>
        </p:blipFill>
        <p:spPr>
          <a:xfrm>
            <a:off x="441234" y="4763135"/>
            <a:ext cx="1823721" cy="812256"/>
          </a:xfrm>
          <a:prstGeom prst="rect">
            <a:avLst/>
          </a:prstGeom>
        </p:spPr>
      </p:pic>
      <p:pic>
        <p:nvPicPr>
          <p:cNvPr id="20" name="Picture 19">
            <a:extLst>
              <a:ext uri="{FF2B5EF4-FFF2-40B4-BE49-F238E27FC236}">
                <a16:creationId xmlns:a16="http://schemas.microsoft.com/office/drawing/2014/main" id="{60E85822-69D9-E62F-6120-EC22FBB69968}"/>
              </a:ext>
            </a:extLst>
          </p:cNvPr>
          <p:cNvPicPr>
            <a:picLocks noChangeAspect="1"/>
          </p:cNvPicPr>
          <p:nvPr/>
        </p:nvPicPr>
        <p:blipFill>
          <a:blip r:embed="rId12"/>
          <a:stretch>
            <a:fillRect/>
          </a:stretch>
        </p:blipFill>
        <p:spPr>
          <a:xfrm>
            <a:off x="2238557" y="2911113"/>
            <a:ext cx="2247356" cy="712107"/>
          </a:xfrm>
          <a:prstGeom prst="rect">
            <a:avLst/>
          </a:prstGeom>
        </p:spPr>
      </p:pic>
      <p:pic>
        <p:nvPicPr>
          <p:cNvPr id="21" name="Picture 20">
            <a:extLst>
              <a:ext uri="{FF2B5EF4-FFF2-40B4-BE49-F238E27FC236}">
                <a16:creationId xmlns:a16="http://schemas.microsoft.com/office/drawing/2014/main" id="{F37EB43C-269C-BF80-9C90-55F732D2958E}"/>
              </a:ext>
            </a:extLst>
          </p:cNvPr>
          <p:cNvPicPr>
            <a:picLocks noChangeAspect="1"/>
          </p:cNvPicPr>
          <p:nvPr/>
        </p:nvPicPr>
        <p:blipFill>
          <a:blip r:embed="rId13"/>
          <a:stretch>
            <a:fillRect/>
          </a:stretch>
        </p:blipFill>
        <p:spPr>
          <a:xfrm>
            <a:off x="3895000" y="5829119"/>
            <a:ext cx="1621791" cy="606335"/>
          </a:xfrm>
          <a:prstGeom prst="rect">
            <a:avLst/>
          </a:prstGeom>
        </p:spPr>
      </p:pic>
      <p:pic>
        <p:nvPicPr>
          <p:cNvPr id="22" name="Picture 21">
            <a:extLst>
              <a:ext uri="{FF2B5EF4-FFF2-40B4-BE49-F238E27FC236}">
                <a16:creationId xmlns:a16="http://schemas.microsoft.com/office/drawing/2014/main" id="{7A080E99-59B9-B897-4BD7-27C6CA9AECAC}"/>
              </a:ext>
            </a:extLst>
          </p:cNvPr>
          <p:cNvPicPr>
            <a:picLocks noChangeAspect="1"/>
          </p:cNvPicPr>
          <p:nvPr/>
        </p:nvPicPr>
        <p:blipFill>
          <a:blip r:embed="rId14"/>
          <a:stretch>
            <a:fillRect/>
          </a:stretch>
        </p:blipFill>
        <p:spPr>
          <a:xfrm>
            <a:off x="2844844" y="4763589"/>
            <a:ext cx="1043491" cy="812801"/>
          </a:xfrm>
          <a:prstGeom prst="rect">
            <a:avLst/>
          </a:prstGeom>
        </p:spPr>
      </p:pic>
      <p:pic>
        <p:nvPicPr>
          <p:cNvPr id="2" name="Picture 1">
            <a:extLst>
              <a:ext uri="{FF2B5EF4-FFF2-40B4-BE49-F238E27FC236}">
                <a16:creationId xmlns:a16="http://schemas.microsoft.com/office/drawing/2014/main" id="{CCAB610A-1DB4-BE47-010A-A72DDC2F240B}"/>
              </a:ext>
            </a:extLst>
          </p:cNvPr>
          <p:cNvPicPr>
            <a:picLocks noChangeAspect="1"/>
          </p:cNvPicPr>
          <p:nvPr/>
        </p:nvPicPr>
        <p:blipFill>
          <a:blip r:embed="rId15"/>
          <a:stretch>
            <a:fillRect/>
          </a:stretch>
        </p:blipFill>
        <p:spPr>
          <a:xfrm>
            <a:off x="2377440" y="1784593"/>
            <a:ext cx="2113280" cy="1002814"/>
          </a:xfrm>
          <a:prstGeom prst="rect">
            <a:avLst/>
          </a:prstGeom>
        </p:spPr>
      </p:pic>
      <p:pic>
        <p:nvPicPr>
          <p:cNvPr id="3" name="Graphic 2">
            <a:extLst>
              <a:ext uri="{FF2B5EF4-FFF2-40B4-BE49-F238E27FC236}">
                <a16:creationId xmlns:a16="http://schemas.microsoft.com/office/drawing/2014/main" id="{B6C5B611-D5EE-54E6-355F-35DA4609AC99}"/>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4574752" y="3891479"/>
            <a:ext cx="1870710" cy="678815"/>
          </a:xfrm>
          <a:prstGeom prst="rect">
            <a:avLst/>
          </a:prstGeom>
        </p:spPr>
      </p:pic>
      <p:pic>
        <p:nvPicPr>
          <p:cNvPr id="5" name="Picture 4">
            <a:extLst>
              <a:ext uri="{FF2B5EF4-FFF2-40B4-BE49-F238E27FC236}">
                <a16:creationId xmlns:a16="http://schemas.microsoft.com/office/drawing/2014/main" id="{000590A7-6C9B-B1ED-CBE5-93BE0FAABA1A}"/>
              </a:ext>
            </a:extLst>
          </p:cNvPr>
          <p:cNvPicPr>
            <a:picLocks noChangeAspect="1"/>
          </p:cNvPicPr>
          <p:nvPr/>
        </p:nvPicPr>
        <p:blipFill>
          <a:blip r:embed="rId17"/>
          <a:stretch>
            <a:fillRect/>
          </a:stretch>
        </p:blipFill>
        <p:spPr>
          <a:xfrm>
            <a:off x="1463040" y="5615232"/>
            <a:ext cx="1828800" cy="819295"/>
          </a:xfrm>
          <a:prstGeom prst="rect">
            <a:avLst/>
          </a:prstGeom>
        </p:spPr>
      </p:pic>
    </p:spTree>
    <p:extLst>
      <p:ext uri="{BB962C8B-B14F-4D97-AF65-F5344CB8AC3E}">
        <p14:creationId xmlns:p14="http://schemas.microsoft.com/office/powerpoint/2010/main" val="4089845570"/>
      </p:ext>
    </p:extLst>
  </p:cSld>
  <p:clrMapOvr>
    <a:masterClrMapping/>
  </p:clrMapOvr>
  <mc:AlternateContent xmlns:mc="http://schemas.openxmlformats.org/markup-compatibility/2006" xmlns:p14="http://schemas.microsoft.com/office/powerpoint/2010/main">
    <mc:Choice Requires="p14">
      <p:transition spd="slow" p14:dur="10000" advClick="0" advTm="10000"/>
    </mc:Choice>
    <mc:Fallback xmlns="">
      <p:transition spd="slow" advClick="0" advTm="10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s9ogowv4f282s3jws3hviauhdkff9n"/>
</p:tagLst>
</file>

<file path=ppt/theme/theme1.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enutzerdefiniert 1">
      <a:majorFont>
        <a:latin typeface="Brevia Medium"/>
        <a:ea typeface=""/>
        <a:cs typeface=""/>
      </a:majorFont>
      <a:minorFont>
        <a:latin typeface="Brevia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FORESIGHT Folienmaster">
  <a:themeElements>
    <a:clrScheme name="FORESIGHT Designfarben">
      <a:dk1>
        <a:srgbClr val="262626"/>
      </a:dk1>
      <a:lt1>
        <a:srgbClr val="FFFFFF"/>
      </a:lt1>
      <a:dk2>
        <a:srgbClr val="366DAA"/>
      </a:dk2>
      <a:lt2>
        <a:srgbClr val="003372"/>
      </a:lt2>
      <a:accent1>
        <a:srgbClr val="268469"/>
      </a:accent1>
      <a:accent2>
        <a:srgbClr val="6840B0"/>
      </a:accent2>
      <a:accent3>
        <a:srgbClr val="E5293F"/>
      </a:accent3>
      <a:accent4>
        <a:srgbClr val="B9600F"/>
      </a:accent4>
      <a:accent5>
        <a:srgbClr val="737A1C"/>
      </a:accent5>
      <a:accent6>
        <a:srgbClr val="1D8F2B"/>
      </a:accent6>
      <a:hlink>
        <a:srgbClr val="0000FF"/>
      </a:hlink>
      <a:folHlink>
        <a:srgbClr val="0000FF"/>
      </a:folHlink>
    </a:clrScheme>
    <a:fontScheme name="FORESIGHT">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l">
          <a:defRPr sz="1400" dirty="0" smtClean="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ORESIGHT Präsentationsvorlage" id="{B3803F3A-8371-440D-8754-33814E1138CA}" vid="{9D1FA943-2C59-4629-A717-2EC02366CF1F}"/>
    </a:ext>
  </a:extLst>
</a:theme>
</file>

<file path=ppt/theme/theme8.xml><?xml version="1.0" encoding="utf-8"?>
<a:theme xmlns:a="http://schemas.openxmlformats.org/drawingml/2006/main" name="2_FORESIGHT Folienmaster">
  <a:themeElements>
    <a:clrScheme name="FORESIGHT Designfarben">
      <a:dk1>
        <a:srgbClr val="262626"/>
      </a:dk1>
      <a:lt1>
        <a:srgbClr val="FFFFFF"/>
      </a:lt1>
      <a:dk2>
        <a:srgbClr val="366DAA"/>
      </a:dk2>
      <a:lt2>
        <a:srgbClr val="003372"/>
      </a:lt2>
      <a:accent1>
        <a:srgbClr val="268469"/>
      </a:accent1>
      <a:accent2>
        <a:srgbClr val="6840B0"/>
      </a:accent2>
      <a:accent3>
        <a:srgbClr val="E5293F"/>
      </a:accent3>
      <a:accent4>
        <a:srgbClr val="B9600F"/>
      </a:accent4>
      <a:accent5>
        <a:srgbClr val="737A1C"/>
      </a:accent5>
      <a:accent6>
        <a:srgbClr val="1D8F2B"/>
      </a:accent6>
      <a:hlink>
        <a:srgbClr val="0000FF"/>
      </a:hlink>
      <a:folHlink>
        <a:srgbClr val="0000FF"/>
      </a:folHlink>
    </a:clrScheme>
    <a:fontScheme name="FORESIGHT">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ESIGHT Präsentation 2xxxx [Kunde] [Ptitel]" id="{D2ACCF1E-5E4B-4EB7-B60B-5A25D492B227}" vid="{5C765CF9-9F51-4009-85C6-F8B6F95B5AAD}"/>
    </a:ext>
  </a:extLst>
</a:theme>
</file>

<file path=ppt/theme/theme9.xml><?xml version="1.0" encoding="utf-8"?>
<a:theme xmlns:a="http://schemas.openxmlformats.org/drawingml/2006/main" name="22_BasicWhite">
  <a:themeElements>
    <a:clrScheme name="MFF">
      <a:dk1>
        <a:srgbClr val="28303D"/>
      </a:dk1>
      <a:lt1>
        <a:srgbClr val="FFFFFF"/>
      </a:lt1>
      <a:dk2>
        <a:srgbClr val="28303D"/>
      </a:dk2>
      <a:lt2>
        <a:srgbClr val="EAEAEA"/>
      </a:lt2>
      <a:accent1>
        <a:srgbClr val="27D9DA"/>
      </a:accent1>
      <a:accent2>
        <a:srgbClr val="FEF62C"/>
      </a:accent2>
      <a:accent3>
        <a:srgbClr val="CE4B2F"/>
      </a:accent3>
      <a:accent4>
        <a:srgbClr val="28303D"/>
      </a:accent4>
      <a:accent5>
        <a:srgbClr val="FE00FF"/>
      </a:accent5>
      <a:accent6>
        <a:srgbClr val="FE00FF"/>
      </a:accent6>
      <a:hlink>
        <a:srgbClr val="28303D"/>
      </a:hlink>
      <a:folHlink>
        <a:srgbClr val="28303D"/>
      </a:folHlink>
    </a:clrScheme>
    <a:fontScheme name="21_BasicWhite">
      <a:majorFont>
        <a:latin typeface="Helvetica Neue"/>
        <a:ea typeface="Helvetica Neue"/>
        <a:cs typeface="Helvetica Neue"/>
      </a:majorFont>
      <a:minorFont>
        <a:latin typeface="Barlow SemiBold"/>
        <a:ea typeface="Barlow SemiBold"/>
        <a:cs typeface="Barlow SemiBold"/>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11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Barlow Regular"/>
            <a:ea typeface="Barlow Regular"/>
            <a:cs typeface="Barlow Regular"/>
            <a:sym typeface="Barlow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äsentation6" id="{B3D0B10B-9904-5C48-A795-2C5D5DC9922D}" vid="{3343A1CB-065B-ED44-B4A1-FB17AFA1BF4A}"/>
    </a:ext>
  </a:extLst>
</a:theme>
</file>

<file path=ppt/theme/theme10.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Barlow SemiBold"/>
        <a:ea typeface="Barlow SemiBold"/>
        <a:cs typeface="Barlow SemiBold"/>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11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Barlow Regular"/>
            <a:ea typeface="Barlow Regular"/>
            <a:cs typeface="Barlow Regular"/>
            <a:sym typeface="Barlow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1.xml><?xml version="1.0" encoding="utf-8"?>
<a:theme xmlns:a="http://schemas.openxmlformats.org/drawingml/2006/main" name="24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Barlow SemiBold"/>
        <a:ea typeface="Barlow SemiBold"/>
        <a:cs typeface="Barlow SemiBold"/>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11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Barlow Regular"/>
            <a:ea typeface="Barlow Regular"/>
            <a:cs typeface="Barlow Regular"/>
            <a:sym typeface="Barlow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K Wien Studie 2024">
    <a:dk1>
      <a:sysClr val="windowText" lastClr="000000"/>
    </a:dk1>
    <a:lt1>
      <a:sysClr val="window" lastClr="FFFFFF"/>
    </a:lt1>
    <a:dk2>
      <a:srgbClr val="000000"/>
    </a:dk2>
    <a:lt2>
      <a:srgbClr val="FFFFFF"/>
    </a:lt2>
    <a:accent1>
      <a:srgbClr val="E30613"/>
    </a:accent1>
    <a:accent2>
      <a:srgbClr val="6E6E69"/>
    </a:accent2>
    <a:accent3>
      <a:srgbClr val="FEC200"/>
    </a:accent3>
    <a:accent4>
      <a:srgbClr val="009AD0"/>
    </a:accent4>
    <a:accent5>
      <a:srgbClr val="468250"/>
    </a:accent5>
    <a:accent6>
      <a:srgbClr val="EA6339"/>
    </a:accent6>
    <a:hlink>
      <a:srgbClr val="000000"/>
    </a:hlink>
    <a:folHlink>
      <a:srgbClr val="000000"/>
    </a:folHlink>
  </a:clrScheme>
  <a:fontScheme name="AK Wien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AK Wien Studie 2024">
    <a:dk1>
      <a:sysClr val="windowText" lastClr="000000"/>
    </a:dk1>
    <a:lt1>
      <a:sysClr val="window" lastClr="FFFFFF"/>
    </a:lt1>
    <a:dk2>
      <a:srgbClr val="000000"/>
    </a:dk2>
    <a:lt2>
      <a:srgbClr val="FFFFFF"/>
    </a:lt2>
    <a:accent1>
      <a:srgbClr val="E30613"/>
    </a:accent1>
    <a:accent2>
      <a:srgbClr val="6E6E69"/>
    </a:accent2>
    <a:accent3>
      <a:srgbClr val="FEC200"/>
    </a:accent3>
    <a:accent4>
      <a:srgbClr val="009AD0"/>
    </a:accent4>
    <a:accent5>
      <a:srgbClr val="468250"/>
    </a:accent5>
    <a:accent6>
      <a:srgbClr val="EA6339"/>
    </a:accent6>
    <a:hlink>
      <a:srgbClr val="000000"/>
    </a:hlink>
    <a:folHlink>
      <a:srgbClr val="000000"/>
    </a:folHlink>
  </a:clrScheme>
  <a:fontScheme name="AK Wien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AK Wien Studie 2024">
    <a:dk1>
      <a:sysClr val="windowText" lastClr="000000"/>
    </a:dk1>
    <a:lt1>
      <a:sysClr val="window" lastClr="FFFFFF"/>
    </a:lt1>
    <a:dk2>
      <a:srgbClr val="000000"/>
    </a:dk2>
    <a:lt2>
      <a:srgbClr val="FFFFFF"/>
    </a:lt2>
    <a:accent1>
      <a:srgbClr val="E30613"/>
    </a:accent1>
    <a:accent2>
      <a:srgbClr val="6E6E69"/>
    </a:accent2>
    <a:accent3>
      <a:srgbClr val="FEC200"/>
    </a:accent3>
    <a:accent4>
      <a:srgbClr val="009AD0"/>
    </a:accent4>
    <a:accent5>
      <a:srgbClr val="468250"/>
    </a:accent5>
    <a:accent6>
      <a:srgbClr val="EA6339"/>
    </a:accent6>
    <a:hlink>
      <a:srgbClr val="000000"/>
    </a:hlink>
    <a:folHlink>
      <a:srgbClr val="000000"/>
    </a:folHlink>
  </a:clrScheme>
  <a:fontScheme name="AK Wien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AK Wien Studie 2024">
    <a:dk1>
      <a:sysClr val="windowText" lastClr="000000"/>
    </a:dk1>
    <a:lt1>
      <a:sysClr val="window" lastClr="FFFFFF"/>
    </a:lt1>
    <a:dk2>
      <a:srgbClr val="000000"/>
    </a:dk2>
    <a:lt2>
      <a:srgbClr val="FFFFFF"/>
    </a:lt2>
    <a:accent1>
      <a:srgbClr val="E30613"/>
    </a:accent1>
    <a:accent2>
      <a:srgbClr val="6E6E69"/>
    </a:accent2>
    <a:accent3>
      <a:srgbClr val="FEC200"/>
    </a:accent3>
    <a:accent4>
      <a:srgbClr val="009AD0"/>
    </a:accent4>
    <a:accent5>
      <a:srgbClr val="468250"/>
    </a:accent5>
    <a:accent6>
      <a:srgbClr val="EA6339"/>
    </a:accent6>
    <a:hlink>
      <a:srgbClr val="000000"/>
    </a:hlink>
    <a:folHlink>
      <a:srgbClr val="000000"/>
    </a:folHlink>
  </a:clrScheme>
  <a:fontScheme name="AK Wien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4296</Words>
  <Application>Microsoft Office PowerPoint</Application>
  <PresentationFormat>Widescreen</PresentationFormat>
  <Paragraphs>769</Paragraphs>
  <Slides>90</Slides>
  <Notes>29</Notes>
  <HiddenSlides>0</HiddenSlides>
  <MMClips>0</MMClips>
  <ScaleCrop>false</ScaleCrop>
  <HeadingPairs>
    <vt:vector size="4" baseType="variant">
      <vt:variant>
        <vt:lpstr>Theme</vt:lpstr>
      </vt:variant>
      <vt:variant>
        <vt:i4>11</vt:i4>
      </vt:variant>
      <vt:variant>
        <vt:lpstr>Slide Titles</vt:lpstr>
      </vt:variant>
      <vt:variant>
        <vt:i4>90</vt:i4>
      </vt:variant>
    </vt:vector>
  </HeadingPairs>
  <TitlesOfParts>
    <vt:vector size="101" baseType="lpstr">
      <vt:lpstr>Benutzerdefiniertes Design</vt:lpstr>
      <vt:lpstr>Office</vt:lpstr>
      <vt:lpstr>2_Office Theme</vt:lpstr>
      <vt:lpstr>Office Theme</vt:lpstr>
      <vt:lpstr>Office</vt:lpstr>
      <vt:lpstr>1_Office Theme</vt:lpstr>
      <vt:lpstr>FORESIGHT Folienmaster</vt:lpstr>
      <vt:lpstr>2_FORESIGHT Folienmaster</vt:lpstr>
      <vt:lpstr>22_BasicWhite</vt:lpstr>
      <vt:lpstr>21_BasicWhite</vt:lpstr>
      <vt:lpstr>24_BasicWhite</vt:lpstr>
      <vt:lpstr>#PowerOfCooperation  Willkommen zur 9. Jahreskonferenz!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Polarisierung unserer Gesellschaft</vt:lpstr>
      <vt:lpstr>Medien in der Transformationskrise</vt:lpstr>
      <vt:lpstr>PowerPoint Presentation</vt:lpstr>
      <vt:lpstr>Zielsetzung des Fund </vt:lpstr>
      <vt:lpstr>Konkretes Förderangebot </vt:lpstr>
      <vt:lpstr>Der Fund kann modular in jeder Entwicklungsstufe und in jeder Region fördern</vt:lpstr>
      <vt:lpstr>Highlights aus zwei Jahren Förderpraxis</vt:lpstr>
      <vt:lpstr>Power of cooperation</vt:lpstr>
      <vt:lpstr>Philanthropische Kollaboration als Erfolgsmodell</vt:lpstr>
      <vt:lpstr>Förderung im Pool hat viele Vorteile</vt:lpstr>
      <vt:lpstr>Ein Poolmodell ist auch in anderen Bereichen der Stiftungsarbeit sinnvoll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Warnsignale erkennen –  Demokratie stärken</vt:lpstr>
      <vt:lpstr>Zum Zustand der Demokratie weltweit</vt:lpstr>
      <vt:lpstr>Zentrale Versprechen der Demokratie</vt:lpstr>
      <vt:lpstr>Demokratie in Schieflage – Berechtigte vs. Nicht-Berechtigte</vt:lpstr>
      <vt:lpstr>Demokratie in Schieflage – Berechtigte vs. Nicht-Berechtigte</vt:lpstr>
      <vt:lpstr>Demokratie in Schieflage – auch innerhalb der Berechtigten</vt:lpstr>
      <vt:lpstr>Vertrauen in das politische System in den vergangenen Jahren stark gesunken</vt:lpstr>
      <vt:lpstr>Vertrauensverlust betrifft die repräsentativen Institutionen unserer Demokratie</vt:lpstr>
      <vt:lpstr>Vertrauen im unteren Einkommensdrittel dauerhaft  niedriger und weiter rückläufig</vt:lpstr>
      <vt:lpstr>Für das untere Einkommensdrittel hält die Demokratie ihre Versprechen nicht (mehr)</vt:lpstr>
      <vt:lpstr>Auch die Teuerung untergräbt das Vertrauen in das politische System</vt:lpstr>
      <vt:lpstr>Die grundsätzliche Haltung zur Demokratie bleibt über die Zeit hinweg stabil</vt:lpstr>
      <vt:lpstr>Mehr – nicht weniger Demokratie</vt:lpstr>
      <vt:lpstr>Teuerung belastet auch junge Menschen – Teilhabechancen gehen auseinander</vt:lpstr>
      <vt:lpstr>Mehrheit der jungen Menschen blickt optimistisch  auf die eigene Zukunft</vt:lpstr>
      <vt:lpstr>Persönliche Zuversicht entsteht durch sozialen Rückhalt, familiäre Ressourcen und berufliche Perspektiven</vt:lpstr>
      <vt:lpstr>Zuversicht für Österreich entsteht durch Stabilität, Bildungs-/Erwerbschancen und Zusammenhalt</vt:lpstr>
      <vt:lpstr>Gestaltung der Zukunft als gemeinsame Verantwortung – Wunsch nach mehr Beteiligung</vt:lpstr>
      <vt:lpstr>Fazit</vt:lpstr>
      <vt:lpstr>Fazit</vt:lpstr>
      <vt:lpstr>Kontakt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Gen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Wir bedanken uns bei  unseren Partnern!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Verantwortlich  sind wir alle</dc:title>
  <dc:creator>Christoph Almasy</dc:creator>
  <cp:lastModifiedBy>Anna Dreimann</cp:lastModifiedBy>
  <cp:revision>115</cp:revision>
  <cp:lastPrinted>2024-09-30T19:15:28Z</cp:lastPrinted>
  <dcterms:created xsi:type="dcterms:W3CDTF">2018-09-14T09:13:29Z</dcterms:created>
  <dcterms:modified xsi:type="dcterms:W3CDTF">2026-10-05T08:37:27Z</dcterms:modified>
</cp:coreProperties>
</file>